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89" r:id="rId3"/>
    <p:sldId id="278" r:id="rId4"/>
    <p:sldId id="280" r:id="rId5"/>
    <p:sldId id="277" r:id="rId6"/>
    <p:sldId id="283" r:id="rId7"/>
    <p:sldId id="284" r:id="rId8"/>
    <p:sldId id="282" r:id="rId9"/>
    <p:sldId id="256" r:id="rId10"/>
    <p:sldId id="259" r:id="rId11"/>
    <p:sldId id="258" r:id="rId12"/>
    <p:sldId id="260" r:id="rId13"/>
    <p:sldId id="288" r:id="rId14"/>
    <p:sldId id="261" r:id="rId15"/>
    <p:sldId id="262" r:id="rId16"/>
    <p:sldId id="264" r:id="rId17"/>
    <p:sldId id="266" r:id="rId18"/>
    <p:sldId id="268" r:id="rId19"/>
    <p:sldId id="267" r:id="rId20"/>
    <p:sldId id="269" r:id="rId21"/>
    <p:sldId id="287" r:id="rId22"/>
    <p:sldId id="271" r:id="rId23"/>
    <p:sldId id="272" r:id="rId24"/>
    <p:sldId id="273" r:id="rId25"/>
    <p:sldId id="275" r:id="rId26"/>
    <p:sldId id="274" r:id="rId27"/>
    <p:sldId id="270" r:id="rId28"/>
    <p:sldId id="276" r:id="rId29"/>
    <p:sldId id="281" r:id="rId30"/>
    <p:sldId id="285" r:id="rId31"/>
  </p:sldIdLst>
  <p:sldSz cx="14400213" cy="7199313"/>
  <p:notesSz cx="9144000" cy="6858000"/>
  <p:defaultTextStyle>
    <a:defPPr>
      <a:defRPr lang="en-US"/>
    </a:defPPr>
    <a:lvl1pPr marL="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1pPr>
    <a:lvl2pPr marL="617129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2pPr>
    <a:lvl3pPr marL="1234257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3pPr>
    <a:lvl4pPr marL="1851386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4pPr>
    <a:lvl5pPr marL="2468514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5pPr>
    <a:lvl6pPr marL="3085643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6pPr>
    <a:lvl7pPr marL="3702771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7pPr>
    <a:lvl8pPr marL="431990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8pPr>
    <a:lvl9pPr marL="4937028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68" y="72"/>
      </p:cViewPr>
      <p:guideLst>
        <p:guide orient="horz" pos="226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0FD1-CA1D-4FF7-A9B0-6F1413FA1945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44EB2-3331-442B-8B52-E3EF8D725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617129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1234257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851386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2468514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3085643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3702771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4319900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4937028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4EB2-3331-442B-8B52-E3EF8D7256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236454"/>
            <a:ext cx="12240181" cy="15431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32" y="4079611"/>
            <a:ext cx="10080149" cy="1839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11" y="1679840"/>
            <a:ext cx="12960192" cy="47512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0154" y="288307"/>
            <a:ext cx="3240048" cy="614274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11" y="288307"/>
            <a:ext cx="9480140" cy="61427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11" y="1679840"/>
            <a:ext cx="12960192" cy="47512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18" y="4626226"/>
            <a:ext cx="12240181" cy="142986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518" y="3051377"/>
            <a:ext cx="12240181" cy="15748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11" y="1679840"/>
            <a:ext cx="6360094" cy="475121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108" y="1679840"/>
            <a:ext cx="6360094" cy="475121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1611513"/>
            <a:ext cx="6362595" cy="671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11" y="2283115"/>
            <a:ext cx="6362595" cy="4147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109" y="1611513"/>
            <a:ext cx="6365094" cy="671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109" y="2283115"/>
            <a:ext cx="6365094" cy="4147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6639"/>
            <a:ext cx="4737571" cy="1219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083" y="286640"/>
            <a:ext cx="8050119" cy="614441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11" y="1506523"/>
            <a:ext cx="4737571" cy="4924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542" y="5039519"/>
            <a:ext cx="8640128" cy="5949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542" y="643272"/>
            <a:ext cx="8640128" cy="431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542" y="5634463"/>
            <a:ext cx="8640128" cy="844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BDD5E1EB-6FBE-4D6C-9937-6AF2DDBE165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/>
          <a:lstStyle/>
          <a:p>
            <a:fld id="{A1810F63-5539-45D2-9D24-A60430E57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4400213" cy="7199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400213" cy="31996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9" name="Rectangle 8"/>
          <p:cNvSpPr/>
          <p:nvPr userDrawn="1"/>
        </p:nvSpPr>
        <p:spPr>
          <a:xfrm>
            <a:off x="0" y="6879344"/>
            <a:ext cx="14400213" cy="31996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359653" y="3359653"/>
            <a:ext cx="7199313" cy="48000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10560553" y="3359653"/>
            <a:ext cx="7199313" cy="48000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  <p:sp>
        <p:nvSpPr>
          <p:cNvPr id="12" name="Wave 11"/>
          <p:cNvSpPr/>
          <p:nvPr userDrawn="1"/>
        </p:nvSpPr>
        <p:spPr>
          <a:xfrm flipV="1">
            <a:off x="960014" y="1199886"/>
            <a:ext cx="12720188" cy="239977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3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christmas-ligh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06" y="3299619"/>
            <a:ext cx="1905000" cy="600075"/>
          </a:xfrm>
          <a:prstGeom prst="rect">
            <a:avLst/>
          </a:prstGeom>
        </p:spPr>
      </p:pic>
      <p:pic>
        <p:nvPicPr>
          <p:cNvPr id="3" name="Picture 2" descr="cost-cand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506" y="230425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1206" y="516801"/>
            <a:ext cx="5257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f.jpg"/>
          <p:cNvPicPr>
            <a:picLocks noChangeAspect="1"/>
          </p:cNvPicPr>
          <p:nvPr/>
        </p:nvPicPr>
        <p:blipFill>
          <a:blip r:embed="rId3"/>
          <a:srcRect r="22727"/>
          <a:stretch>
            <a:fillRect/>
          </a:stretch>
        </p:blipFill>
        <p:spPr>
          <a:xfrm>
            <a:off x="4990306" y="1622395"/>
            <a:ext cx="4191000" cy="413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gf.jpg"/>
          <p:cNvPicPr>
            <a:picLocks noChangeAspect="1"/>
          </p:cNvPicPr>
          <p:nvPr/>
        </p:nvPicPr>
        <p:blipFill>
          <a:blip r:embed="rId3"/>
          <a:srcRect l="13636" t="17878" r="62121"/>
          <a:stretch>
            <a:fillRect/>
          </a:stretch>
        </p:blipFill>
        <p:spPr>
          <a:xfrm>
            <a:off x="6209506" y="2609057"/>
            <a:ext cx="838200" cy="315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gf.jpg"/>
          <p:cNvPicPr>
            <a:picLocks noChangeAspect="1"/>
          </p:cNvPicPr>
          <p:nvPr/>
        </p:nvPicPr>
        <p:blipFill>
          <a:blip r:embed="rId3"/>
          <a:srcRect l="50000" r="28788" b="26501"/>
          <a:stretch>
            <a:fillRect/>
          </a:stretch>
        </p:blipFill>
        <p:spPr>
          <a:xfrm>
            <a:off x="7733506" y="2075656"/>
            <a:ext cx="1066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14106" y="551656"/>
            <a:ext cx="4343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ছবিতে কি দেখতে পারছ?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106" y="5733257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চমকাচ্ছে।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gggf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306" y="1542256"/>
            <a:ext cx="4267200" cy="307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306" y="2893087"/>
            <a:ext cx="3810000" cy="2396613"/>
          </a:xfrm>
          <a:prstGeom prst="rect">
            <a:avLst/>
          </a:prstGeom>
        </p:spPr>
      </p:pic>
      <p:pic>
        <p:nvPicPr>
          <p:cNvPr id="7" name="Picture 6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06" y="2685256"/>
            <a:ext cx="2514600" cy="2237088"/>
          </a:xfrm>
          <a:prstGeom prst="rect">
            <a:avLst/>
          </a:prstGeom>
        </p:spPr>
      </p:pic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06" y="2837656"/>
            <a:ext cx="1981200" cy="2237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4106" y="551656"/>
            <a:ext cx="495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 দেখে কী বুঝতে পারছ?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7906" y="5657056"/>
            <a:ext cx="4114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তাপে পানি গরম হচ্ছে।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dfd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390107" y="3142456"/>
            <a:ext cx="326259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vbbvbn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8038306" y="3218656"/>
            <a:ext cx="2971800" cy="267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4"/>
          <p:cNvSpPr/>
          <p:nvPr/>
        </p:nvSpPr>
        <p:spPr>
          <a:xfrm>
            <a:off x="3085306" y="1466056"/>
            <a:ext cx="7848600" cy="1600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6285706" y="1694656"/>
            <a:ext cx="1371600" cy="762000"/>
            <a:chOff x="5562600" y="685800"/>
            <a:chExt cx="1371600" cy="762000"/>
          </a:xfrm>
          <a:solidFill>
            <a:srgbClr val="FFFF99"/>
          </a:solidFill>
        </p:grpSpPr>
        <p:sp>
          <p:nvSpPr>
            <p:cNvPr id="6" name="Oval 5"/>
            <p:cNvSpPr/>
            <p:nvPr/>
          </p:nvSpPr>
          <p:spPr>
            <a:xfrm>
              <a:off x="6019800" y="876300"/>
              <a:ext cx="522514" cy="333375"/>
            </a:xfrm>
            <a:prstGeom prst="ellipse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6115050" y="1280432"/>
              <a:ext cx="333375" cy="1361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15743" y="1019175"/>
              <a:ext cx="718457" cy="993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6161158" y="805018"/>
              <a:ext cx="239118" cy="681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562600" y="1019175"/>
              <a:ext cx="599035" cy="119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11686" y="1114425"/>
              <a:ext cx="326571" cy="190500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758543" y="1114425"/>
              <a:ext cx="391886" cy="142876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6381750" y="745671"/>
              <a:ext cx="190500" cy="26125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89171" y="781050"/>
              <a:ext cx="272463" cy="19169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>
            <a:off x="5866606" y="2189956"/>
            <a:ext cx="1066800" cy="83820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7009606" y="2113756"/>
            <a:ext cx="762000" cy="68580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>
          <a:xfrm>
            <a:off x="8114506" y="1389856"/>
            <a:ext cx="3200400" cy="137160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loud 54"/>
          <p:cNvSpPr/>
          <p:nvPr/>
        </p:nvSpPr>
        <p:spPr>
          <a:xfrm>
            <a:off x="2932906" y="1389856"/>
            <a:ext cx="3200400" cy="144780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61706" y="551656"/>
            <a:ext cx="502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কী বুঝতে পারছ?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5906" y="5961857"/>
            <a:ext cx="640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ফলানোর জন্য সূর্যের তাপ প্রয়োজন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2" descr="bird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107" y="1694657"/>
            <a:ext cx="1528395" cy="771617"/>
          </a:xfrm>
          <a:prstGeom prst="rect">
            <a:avLst/>
          </a:prstGeom>
        </p:spPr>
      </p:pic>
      <p:pic>
        <p:nvPicPr>
          <p:cNvPr id="24" name="Picture 23" descr="bird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706" y="1923256"/>
            <a:ext cx="1624012" cy="81989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1667 L -0.24584 0.3277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7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 0.377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106" y="551656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ছবিতে কী দেখা যাচ্ছে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 descr="dffdgfg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447506" y="1961356"/>
            <a:ext cx="3505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09306" y="5616604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হারমোনিয়াম বাজিয়ে গান গাইছে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-christmas-ligh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06" y="3752057"/>
            <a:ext cx="2286000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Light-Bulb_Animated-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106" y="3447256"/>
            <a:ext cx="1676400" cy="2235200"/>
          </a:xfrm>
          <a:prstGeom prst="rect">
            <a:avLst/>
          </a:prstGeom>
        </p:spPr>
      </p:pic>
      <p:pic>
        <p:nvPicPr>
          <p:cNvPr id="4" name="Picture 3" descr="fg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107" y="1542256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rot="5400000">
            <a:off x="6133306" y="2304256"/>
            <a:ext cx="838200" cy="68580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7085806" y="2266156"/>
            <a:ext cx="838200" cy="60960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61706" y="551656"/>
            <a:ext cx="502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কী বুঝতে পারছ?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8194" y="5884380"/>
            <a:ext cx="7391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শক্তির সাহায্যে আলো জ্বালানো হচ্ছে।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8333 0.1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166 0.1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06" y="2151857"/>
            <a:ext cx="357047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fhg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307" y="2456656"/>
            <a:ext cx="202247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85306" y="5123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সাইকেল চালাতে কোন শক্তির প্রয়োজন?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9506" y="5733257"/>
            <a:ext cx="1828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71506" y="3675856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0.0111 L 0.25417 0.0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gh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06" y="1999456"/>
            <a:ext cx="3457222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vbcvvc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2506" y="1999456"/>
            <a:ext cx="327707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80706" y="475456"/>
            <a:ext cx="518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জিনিস গুলোকে কি বলে?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9506" y="5504656"/>
            <a:ext cx="1905000" cy="70788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4982" y="449800"/>
            <a:ext cx="502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কী কী আছে বলতো?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406" y="5504656"/>
            <a:ext cx="7315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ওজন আছে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জায়গা দখল করে।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hffgh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06" y="1770856"/>
            <a:ext cx="3048000" cy="326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tumblr_m4p49hROGz1ro82hjo1_4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07" y="1762518"/>
            <a:ext cx="3029607" cy="3361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106" y="551656"/>
            <a:ext cx="4343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ছবিতে কি দেখতে পারছ?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8306" y="5123656"/>
            <a:ext cx="1295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5506" y="5199856"/>
            <a:ext cx="1295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4906" y="551656"/>
            <a:ext cx="708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কী ওজন, আয়তন ও আকার আছে?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106" y="5885656"/>
            <a:ext cx="8763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 শক্তি,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উপর ক্রিয়া করে পরিবর্তন করে।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6" y="1811553"/>
            <a:ext cx="4495800" cy="354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05" y="4778425"/>
            <a:ext cx="2057400" cy="573831"/>
          </a:xfrm>
          <a:prstGeom prst="rect">
            <a:avLst/>
          </a:prstGeom>
        </p:spPr>
      </p:pic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765" y="4968925"/>
            <a:ext cx="2125879" cy="57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7706" y="475456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শক্তি ও পদার্থের ক্রিয়া গুলো দেখে নিই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8306" y="5733257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শক্তির সাহায্যে রান্না করা হয়।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706" y="459958"/>
            <a:ext cx="8077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শক্তি ও পদার্থের ক্রিয়া গুলো দেখে নিই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Cloud 3"/>
          <p:cNvSpPr/>
          <p:nvPr/>
        </p:nvSpPr>
        <p:spPr>
          <a:xfrm>
            <a:off x="2932906" y="1542256"/>
            <a:ext cx="7924800" cy="1143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694906" y="1313656"/>
            <a:ext cx="3352800" cy="1143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971506" y="1542256"/>
            <a:ext cx="3352800" cy="1143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486106" y="1542256"/>
            <a:ext cx="2286000" cy="1143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61506" y="1542256"/>
            <a:ext cx="1524000" cy="1143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nimpla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06" y="3066257"/>
            <a:ext cx="2819400" cy="2775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nmbvn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07" y="3066257"/>
            <a:ext cx="3255445" cy="2858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/>
          <p:cNvCxnSpPr/>
          <p:nvPr/>
        </p:nvCxnSpPr>
        <p:spPr>
          <a:xfrm rot="5400000">
            <a:off x="6057106" y="2151856"/>
            <a:ext cx="762000" cy="6096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314406" y="1961356"/>
            <a:ext cx="609600" cy="5334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90506" y="1466056"/>
            <a:ext cx="1143000" cy="838200"/>
            <a:chOff x="5562600" y="685800"/>
            <a:chExt cx="1371600" cy="762000"/>
          </a:xfrm>
          <a:solidFill>
            <a:srgbClr val="FFFF99"/>
          </a:solidFill>
        </p:grpSpPr>
        <p:sp>
          <p:nvSpPr>
            <p:cNvPr id="24" name="Oval 23"/>
            <p:cNvSpPr/>
            <p:nvPr/>
          </p:nvSpPr>
          <p:spPr>
            <a:xfrm>
              <a:off x="6019800" y="876300"/>
              <a:ext cx="522514" cy="333375"/>
            </a:xfrm>
            <a:prstGeom prst="ellipse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115050" y="1280432"/>
              <a:ext cx="333375" cy="1361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15743" y="1019175"/>
              <a:ext cx="718457" cy="993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161158" y="805018"/>
              <a:ext cx="239118" cy="681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562600" y="1019175"/>
              <a:ext cx="599035" cy="119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11686" y="1114425"/>
              <a:ext cx="326571" cy="190500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758543" y="1114425"/>
              <a:ext cx="391886" cy="142876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6381750" y="745671"/>
              <a:ext cx="190500" cy="26125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89171" y="781050"/>
              <a:ext cx="272463" cy="19169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 descr="bird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307" y="1466056"/>
            <a:ext cx="1547813" cy="781420"/>
          </a:xfrm>
          <a:prstGeom prst="rect">
            <a:avLst/>
          </a:prstGeom>
        </p:spPr>
      </p:pic>
      <p:pic>
        <p:nvPicPr>
          <p:cNvPr id="34" name="Picture 33" descr="bird_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507" y="1618456"/>
            <a:ext cx="1547813" cy="7814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85306" y="5961857"/>
            <a:ext cx="807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 বৃদ্ধিতে সূর্যের আলো শক্তির প্রয়োজন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09 L -0.225 0.321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104E-6 L 0.2125 0.3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4663" y="504025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3348" y="2685256"/>
            <a:ext cx="8243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bn-BD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NikoshBAN" pitchFamily="2" charset="0"/>
              </a:rPr>
              <a:t>Gmail: belayet01715205765@gmail.com</a:t>
            </a:r>
          </a:p>
        </p:txBody>
      </p:sp>
      <p:sp>
        <p:nvSpPr>
          <p:cNvPr id="5" name="Wave 4"/>
          <p:cNvSpPr/>
          <p:nvPr/>
        </p:nvSpPr>
        <p:spPr>
          <a:xfrm rot="5400000">
            <a:off x="2801470" y="3856819"/>
            <a:ext cx="4592114" cy="196257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" y="2014180"/>
            <a:ext cx="3886200" cy="3881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706" y="4133056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1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506" y="3523456"/>
            <a:ext cx="1981200" cy="2641600"/>
          </a:xfrm>
          <a:prstGeom prst="rect">
            <a:avLst/>
          </a:prstGeom>
        </p:spPr>
      </p:pic>
      <p:pic>
        <p:nvPicPr>
          <p:cNvPr id="7" name="Picture 6" descr="electricit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66706" y="1618456"/>
            <a:ext cx="5105400" cy="1905000"/>
          </a:xfrm>
          <a:prstGeom prst="rect">
            <a:avLst/>
          </a:prstGeom>
        </p:spPr>
      </p:pic>
      <p:pic>
        <p:nvPicPr>
          <p:cNvPr id="9" name="Picture 8" descr="electricit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28106" y="1542256"/>
            <a:ext cx="5638800" cy="1905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5180806" y="2266156"/>
            <a:ext cx="1143000" cy="457200"/>
          </a:xfrm>
          <a:prstGeom prst="straightConnector1">
            <a:avLst/>
          </a:prstGeom>
          <a:ln>
            <a:solidFill>
              <a:srgbClr val="FFFF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8533606" y="2266156"/>
            <a:ext cx="914400" cy="381000"/>
          </a:xfrm>
          <a:prstGeom prst="straightConnector1">
            <a:avLst/>
          </a:prstGeom>
          <a:ln>
            <a:solidFill>
              <a:srgbClr val="FFFF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61706" y="475456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কী বুঝতে পারছ?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5906" y="536157"/>
            <a:ext cx="579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 উপর বিদ্যুৎ শক্তির ক্রিয়া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7212 L -0.13334 0.38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2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548 L 0.04584 0.299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2306" y="551656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বই খোল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53" y="1618456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flipH="1">
            <a:off x="7276306" y="3294856"/>
            <a:ext cx="3886200" cy="304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04906" y="4285457"/>
            <a:ext cx="2971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২৭ ও ২৮ নিরবে পড়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7657306" y="4209256"/>
            <a:ext cx="762000" cy="38100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4995 L -0.25834 -0.17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9306" y="551656"/>
            <a:ext cx="5562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জোড়ায় বল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swimming-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07" y="1770856"/>
            <a:ext cx="320842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47306" y="5428457"/>
            <a:ext cx="6705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দুটোতে কোন শক্তির প্রয়োগ করা হয়েছে?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fh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107" y="1770856"/>
            <a:ext cx="3429000" cy="313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30D9A-71C3-49FC-81C7-7BDA70619592}"/>
              </a:ext>
            </a:extLst>
          </p:cNvPr>
          <p:cNvSpPr txBox="1"/>
          <p:nvPr/>
        </p:nvSpPr>
        <p:spPr>
          <a:xfrm rot="19508186">
            <a:off x="388902" y="2286805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ggf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7504906" y="2075656"/>
            <a:ext cx="3404593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fffj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tretch>
            <a:fillRect/>
          </a:stretch>
        </p:blipFill>
        <p:spPr>
          <a:xfrm>
            <a:off x="3390106" y="2075656"/>
            <a:ext cx="352425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09306" y="551656"/>
            <a:ext cx="5562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জোড়ায় বল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0706" y="5504657"/>
            <a:ext cx="5943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কোন শক্তির প্রয়োগ হয়েছে?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0FAD8-0A49-4C59-9A73-337F3E04E47E}"/>
              </a:ext>
            </a:extLst>
          </p:cNvPr>
          <p:cNvSpPr txBox="1"/>
          <p:nvPr/>
        </p:nvSpPr>
        <p:spPr>
          <a:xfrm rot="19508186">
            <a:off x="388902" y="2286805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yy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506" y="2228056"/>
            <a:ext cx="3698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ry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06" y="2228056"/>
            <a:ext cx="357862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18806" y="475456"/>
            <a:ext cx="5562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জোড়ায় বল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4906" y="5885657"/>
            <a:ext cx="64008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 গুলো তৈরি করতে কোন শক্তির প্রয়োজন?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q.jpg"/>
          <p:cNvPicPr>
            <a:picLocks noChangeAspect="1"/>
          </p:cNvPicPr>
          <p:nvPr/>
        </p:nvPicPr>
        <p:blipFill>
          <a:blip r:embed="rId5"/>
          <a:srcRect l="25290" t="33505" r="6757" b="4639"/>
          <a:stretch>
            <a:fillRect/>
          </a:stretch>
        </p:blipFill>
        <p:spPr>
          <a:xfrm rot="18207928">
            <a:off x="3094074" y="2153316"/>
            <a:ext cx="1068162" cy="960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0527A-1C93-4EE1-AEAA-947717926233}"/>
              </a:ext>
            </a:extLst>
          </p:cNvPr>
          <p:cNvSpPr txBox="1"/>
          <p:nvPr/>
        </p:nvSpPr>
        <p:spPr>
          <a:xfrm rot="19508186">
            <a:off x="388902" y="2286805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rt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06" y="1923256"/>
            <a:ext cx="3281566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ttyy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707" y="1923257"/>
            <a:ext cx="3586163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707" y="3447256"/>
            <a:ext cx="3852863" cy="1619250"/>
          </a:xfrm>
          <a:prstGeom prst="rect">
            <a:avLst/>
          </a:prstGeom>
        </p:spPr>
      </p:pic>
      <p:pic>
        <p:nvPicPr>
          <p:cNvPr id="5" name="Picture 4" descr="giphy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506" y="3447256"/>
            <a:ext cx="3852863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1306" y="551656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দল-শব্দ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6706" y="5275163"/>
            <a:ext cx="9189395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নাম-শব্দ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দেখে চিন্তা করে লিখঃ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অপচয় রোধে তোমরা কি করবে?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82244-1697-40A4-9842-1713CC1DAA55}"/>
              </a:ext>
            </a:extLst>
          </p:cNvPr>
          <p:cNvSpPr txBox="1"/>
          <p:nvPr/>
        </p:nvSpPr>
        <p:spPr>
          <a:xfrm rot="19508186">
            <a:off x="402315" y="2590691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yrttr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5306" y="2609056"/>
            <a:ext cx="40386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graphics-fan-88638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47906" y="3294856"/>
            <a:ext cx="1143000" cy="990600"/>
          </a:xfrm>
          <a:prstGeom prst="rect">
            <a:avLst/>
          </a:prstGeom>
        </p:spPr>
      </p:pic>
      <p:pic>
        <p:nvPicPr>
          <p:cNvPr id="13" name="Picture 12" descr="bulb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819106" y="2456656"/>
            <a:ext cx="762000" cy="762000"/>
          </a:xfrm>
          <a:prstGeom prst="rect">
            <a:avLst/>
          </a:prstGeom>
        </p:spPr>
      </p:pic>
      <p:pic>
        <p:nvPicPr>
          <p:cNvPr id="14" name="Picture 13" descr="rrrt.jpg"/>
          <p:cNvPicPr>
            <a:picLocks noChangeAspect="1"/>
          </p:cNvPicPr>
          <p:nvPr/>
        </p:nvPicPr>
        <p:blipFill>
          <a:blip r:embed="rId6"/>
          <a:srcRect l="6538" t="6522" b="13768"/>
          <a:stretch>
            <a:fillRect/>
          </a:stretch>
        </p:blipFill>
        <p:spPr>
          <a:xfrm>
            <a:off x="3313907" y="3066256"/>
            <a:ext cx="228415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loud 14"/>
          <p:cNvSpPr/>
          <p:nvPr/>
        </p:nvSpPr>
        <p:spPr>
          <a:xfrm>
            <a:off x="3009106" y="399256"/>
            <a:ext cx="8153400" cy="15240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618706" y="704056"/>
            <a:ext cx="2743200" cy="13716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8190706" y="551656"/>
            <a:ext cx="2743200" cy="137160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285706" y="475456"/>
            <a:ext cx="1371600" cy="762000"/>
            <a:chOff x="5562600" y="685800"/>
            <a:chExt cx="1371600" cy="762000"/>
          </a:xfrm>
          <a:solidFill>
            <a:srgbClr val="FFFF99"/>
          </a:solidFill>
        </p:grpSpPr>
        <p:sp>
          <p:nvSpPr>
            <p:cNvPr id="20" name="Oval 19"/>
            <p:cNvSpPr/>
            <p:nvPr/>
          </p:nvSpPr>
          <p:spPr>
            <a:xfrm>
              <a:off x="6019800" y="876300"/>
              <a:ext cx="522514" cy="333375"/>
            </a:xfrm>
            <a:prstGeom prst="ellipse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6115050" y="1280432"/>
              <a:ext cx="333375" cy="1361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215743" y="1019175"/>
              <a:ext cx="718457" cy="993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161158" y="805018"/>
              <a:ext cx="239118" cy="681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562600" y="1019175"/>
              <a:ext cx="599035" cy="119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11686" y="1114425"/>
              <a:ext cx="326571" cy="190500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758543" y="1114425"/>
              <a:ext cx="391886" cy="142876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381750" y="745671"/>
              <a:ext cx="190500" cy="26125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89171" y="781050"/>
              <a:ext cx="272463" cy="191697"/>
            </a:xfrm>
            <a:prstGeom prst="line">
              <a:avLst/>
            </a:prstGeom>
            <a:grpFill/>
            <a:ln w="381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rot="5400000">
            <a:off x="6057106" y="932656"/>
            <a:ext cx="838200" cy="8382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56906" y="3523456"/>
            <a:ext cx="762000" cy="2286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56906" y="3675856"/>
            <a:ext cx="838200" cy="1588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8508" y="5563132"/>
            <a:ext cx="1292319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(দল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-আগুন)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দলে আলোচনা করে লিখঃ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কোন শক্তি কিভাবে ক্রিয়া করছে?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3DF0E7-6F86-467B-A7E2-69A45A370923}"/>
              </a:ext>
            </a:extLst>
          </p:cNvPr>
          <p:cNvSpPr txBox="1"/>
          <p:nvPr/>
        </p:nvSpPr>
        <p:spPr>
          <a:xfrm rot="19508186">
            <a:off x="402315" y="2590691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7214 L -0.22916 0.3274 " pathEditMode="relative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0555 L 0.2 -0.110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0289E-6 L 0.45833 -0.0111 " pathEditMode="relative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120" y="490102"/>
            <a:ext cx="103341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 লিখ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85306" y="1542256"/>
            <a:ext cx="1905000" cy="1143000"/>
            <a:chOff x="533400" y="1945732"/>
            <a:chExt cx="1600200" cy="1413996"/>
          </a:xfrm>
        </p:grpSpPr>
        <p:pic>
          <p:nvPicPr>
            <p:cNvPr id="4" name="Picture 3" descr="current_anim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945732"/>
              <a:ext cx="1600200" cy="14139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685800" y="19812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06" y="2837656"/>
            <a:ext cx="1905000" cy="115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ost-cand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9106" y="4133056"/>
            <a:ext cx="1981200" cy="1143000"/>
          </a:xfrm>
          <a:prstGeom prst="rect">
            <a:avLst/>
          </a:prstGeom>
        </p:spPr>
      </p:pic>
      <p:pic>
        <p:nvPicPr>
          <p:cNvPr id="9" name="Picture 8" descr="rttr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106" y="5428457"/>
            <a:ext cx="1981200" cy="109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371306" y="2151856"/>
            <a:ext cx="29718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71306" y="3294856"/>
            <a:ext cx="31242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71306" y="4590256"/>
            <a:ext cx="31242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447506" y="5885656"/>
            <a:ext cx="3048000" cy="15240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00306" y="1923257"/>
            <a:ext cx="1752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6506" y="3142457"/>
            <a:ext cx="1752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2706" y="4361657"/>
            <a:ext cx="1752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6506" y="5733257"/>
            <a:ext cx="2057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2408E-7 -1.6538E-6 L -0.00022 -0.523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26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081E-6 2.35943E-6 L 0.01058 0.3386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" y="173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61E-6 4.37707E-6 L 0.01753 0.3598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" y="179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55E-7 3.35171E-6 L -0.00529 -0.1693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8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5306" y="2761456"/>
            <a:ext cx="9296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 চমকানোর পিছনে _____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 কাজ করে।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 চালাতে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_____ শক্তি লাগে। 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বৈদুতিক বাতি জ্বালালে _____শক্তি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_______ শক্তিতে রূপান্তরিত হয়।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 হারমোনিয়াম সরব হয় ____শক্তিতে।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___________ হয় না।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6706" y="2761457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1863" y="3243373"/>
            <a:ext cx="10148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102" y="3696447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2106" y="3696447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4002" y="4241641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8306" y="4666962"/>
            <a:ext cx="2286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সৃস্টি বা ধ্বংস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4906" y="1542257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তড়িৎ,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9306" y="1542257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পেশি,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1306" y="1542257"/>
            <a:ext cx="1066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বিদ্যুৎ,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706" y="1554163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আলোক,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506" y="1542257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শব্দ,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056" y="1554163"/>
            <a:ext cx="2438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সৃস্টি বা ধ্বংস,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32E79D-3301-412F-930A-F399309BBD99}"/>
              </a:ext>
            </a:extLst>
          </p:cNvPr>
          <p:cNvSpPr txBox="1"/>
          <p:nvPr/>
        </p:nvSpPr>
        <p:spPr>
          <a:xfrm>
            <a:off x="5485606" y="440336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শুণ্যস্থান পূরণ কর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6706" y="2814826"/>
            <a:ext cx="8610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(1)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রকম শক্তির নাম লিখ?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ও তাপ শক্তি কিভাবে পদার্থের উপর ক্রিয়া করে ব্যাখ্যা কর?</a:t>
            </a:r>
          </a:p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ও বিদ্যুৎ শক্তির দুটি ব্যবহার লিখ?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8DA1E-C28C-45B0-B4CA-4F682B2422FB}"/>
              </a:ext>
            </a:extLst>
          </p:cNvPr>
          <p:cNvSpPr txBox="1"/>
          <p:nvPr/>
        </p:nvSpPr>
        <p:spPr>
          <a:xfrm>
            <a:off x="5447506" y="475456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লিখ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0706" y="2322383"/>
            <a:ext cx="65532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 ও শক্তি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ছবিগুলো------যোগ্যতা হারায়।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206" y="535030"/>
            <a:ext cx="3733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পাঠ পরিচিতি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E6C2D-828F-499F-AD51-820BB16F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06" y="1923256"/>
            <a:ext cx="3209126" cy="42854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lyt2rm2fXw1qchzcgo1_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506" y="1923256"/>
            <a:ext cx="382905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bulb0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514306" y="1847056"/>
            <a:ext cx="952500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1506" y="627857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অপচয় করব না,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অকারণে লাইট ফ্যান চালাবো না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4706" y="5733257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140D8-A8AD-414E-8C55-5287711F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7185025"/>
            <a:ext cx="55657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0" dirty="0" err="1">
                <a:ln>
                  <a:solidFill>
                    <a:srgbClr val="00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dirty="0">
              <a:ln>
                <a:solidFill>
                  <a:srgbClr val="00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2047 -1.01963 C -0.38033 -1.06836 -0.4403 -1.11665 -0.46301 -1.09548 C -0.48561 -1.07365 -0.50535 -0.96384 -0.45706 -0.88953 C -0.40888 -0.81588 -0.22048 -0.69019 -0.17308 -0.6498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8" y="1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4906" y="551656"/>
            <a:ext cx="6934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একটি ভিডিও দেখতে চাও?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306" y="1694656"/>
            <a:ext cx="228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65733"/>
              </p:ext>
            </p:extLst>
          </p:nvPr>
        </p:nvGraphicFramePr>
        <p:xfrm>
          <a:off x="5661025" y="3381375"/>
          <a:ext cx="30781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4" imgW="3078360" imgH="437760" progId="Package">
                  <p:embed/>
                </p:oleObj>
              </mc:Choice>
              <mc:Fallback>
                <p:oleObj name="Packager Shell Object" showAsIcon="1" r:id="rId4" imgW="307836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3381375"/>
                        <a:ext cx="30781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0906" y="475456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4906" y="1923257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0506" y="2913856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১৬. ২. ১ -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যথাযথ ব্যবহার ও অপচয় রোধ বর্ণনা করতে পারবে।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9306" y="551657"/>
            <a:ext cx="5181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কিছু ছবি দেখতে চাও?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yhff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06" y="1923256"/>
            <a:ext cx="30861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ghgh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307" y="1999456"/>
            <a:ext cx="3576799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80706" y="5657057"/>
            <a:ext cx="4572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এগুলোকে কি বলে বলত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1406" y="5638142"/>
            <a:ext cx="990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5706" y="551657"/>
            <a:ext cx="1752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9" grpId="1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9306" y="551657"/>
            <a:ext cx="4724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যাচ্ছে বলতো?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307" y="1923256"/>
            <a:ext cx="2676525" cy="2686050"/>
          </a:xfrm>
          <a:prstGeom prst="rect">
            <a:avLst/>
          </a:prstGeom>
        </p:spPr>
      </p:pic>
      <p:pic>
        <p:nvPicPr>
          <p:cNvPr id="4" name="Picture 3" descr="electrici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42906" y="2075656"/>
            <a:ext cx="48006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7306" y="4437857"/>
            <a:ext cx="1066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0706" y="4437857"/>
            <a:ext cx="1066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906" y="5809457"/>
            <a:ext cx="2209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4306" y="5809457"/>
            <a:ext cx="1066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706" y="551656"/>
            <a:ext cx="228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6" y="2228056"/>
            <a:ext cx="222885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980906" y="5428457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 ও শক্তি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yhffg.jpeg"/>
          <p:cNvPicPr>
            <a:picLocks noChangeAspect="1"/>
          </p:cNvPicPr>
          <p:nvPr/>
        </p:nvPicPr>
        <p:blipFill>
          <a:blip r:embed="rId4"/>
          <a:srcRect l="17391" r="18841"/>
          <a:stretch>
            <a:fillRect/>
          </a:stretch>
        </p:blipFill>
        <p:spPr>
          <a:xfrm>
            <a:off x="3542506" y="2456656"/>
            <a:ext cx="16764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4990306" y="3523456"/>
            <a:ext cx="1143000" cy="1588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6 -0.01109 L 0.2375 -0.011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xbx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06" y="1923256"/>
            <a:ext cx="4343400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cxbxc.jpg"/>
          <p:cNvPicPr>
            <a:picLocks noChangeAspect="1"/>
          </p:cNvPicPr>
          <p:nvPr/>
        </p:nvPicPr>
        <p:blipFill>
          <a:blip r:embed="rId3"/>
          <a:srcRect l="61111" t="68687" r="16667" b="7071"/>
          <a:stretch>
            <a:fillRect/>
          </a:stretch>
        </p:blipFill>
        <p:spPr>
          <a:xfrm>
            <a:off x="7200106" y="4666456"/>
            <a:ext cx="11430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cxbxc.jpg"/>
          <p:cNvPicPr>
            <a:picLocks noChangeAspect="1"/>
          </p:cNvPicPr>
          <p:nvPr/>
        </p:nvPicPr>
        <p:blipFill>
          <a:blip r:embed="rId3"/>
          <a:srcRect l="61111" t="68687" r="16667" b="7071"/>
          <a:stretch>
            <a:fillRect/>
          </a:stretch>
        </p:blipFill>
        <p:spPr>
          <a:xfrm>
            <a:off x="5828506" y="4514056"/>
            <a:ext cx="984738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cxbxc.jpg"/>
          <p:cNvPicPr>
            <a:picLocks noChangeAspect="1"/>
          </p:cNvPicPr>
          <p:nvPr/>
        </p:nvPicPr>
        <p:blipFill>
          <a:blip r:embed="rId3"/>
          <a:srcRect l="44445" t="62626" r="44444" b="13131"/>
          <a:stretch>
            <a:fillRect/>
          </a:stretch>
        </p:blipFill>
        <p:spPr>
          <a:xfrm>
            <a:off x="6666706" y="4361656"/>
            <a:ext cx="533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cxbxc.jpg"/>
          <p:cNvPicPr>
            <a:picLocks noChangeAspect="1"/>
          </p:cNvPicPr>
          <p:nvPr/>
        </p:nvPicPr>
        <p:blipFill>
          <a:blip r:embed="rId3"/>
          <a:srcRect l="37037" t="36363" r="48148" b="49495"/>
          <a:stretch>
            <a:fillRect/>
          </a:stretch>
        </p:blipFill>
        <p:spPr>
          <a:xfrm>
            <a:off x="6438106" y="3371056"/>
            <a:ext cx="60960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914106" y="551656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ছবিতে কি দেখা যাচ্ছে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1706" y="6038057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 সাইকেল চালাচ্ছে।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 L -0.00608 0.00787 C -0.00556 0.00972 -0.00486 0.01088 -0.00417 0.01088 C -0.0033 0.01088 -0.00278 0.00972 -0.00226 0.00787 L 2.77778E-7 0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5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00608 0.0044 C -0.00747 0.00533 -0.00816 0.00671 -0.00816 0.0081 C -0.00816 0.00972 -0.00747 0.01111 -0.00608 0.01204 L 3.61111E-6 0.0166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0" y="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673</Words>
  <Application>Microsoft Office PowerPoint</Application>
  <PresentationFormat>Custom</PresentationFormat>
  <Paragraphs>137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Monotype Corsiva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user</cp:lastModifiedBy>
  <cp:revision>350</cp:revision>
  <dcterms:created xsi:type="dcterms:W3CDTF">2014-05-23T04:51:40Z</dcterms:created>
  <dcterms:modified xsi:type="dcterms:W3CDTF">2020-10-16T14:18:43Z</dcterms:modified>
</cp:coreProperties>
</file>