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22"/>
  </p:notesMasterIdLst>
  <p:sldIdLst>
    <p:sldId id="307" r:id="rId2"/>
    <p:sldId id="317" r:id="rId3"/>
    <p:sldId id="310" r:id="rId4"/>
    <p:sldId id="312" r:id="rId5"/>
    <p:sldId id="313" r:id="rId6"/>
    <p:sldId id="311" r:id="rId7"/>
    <p:sldId id="290" r:id="rId8"/>
    <p:sldId id="298" r:id="rId9"/>
    <p:sldId id="314" r:id="rId10"/>
    <p:sldId id="305" r:id="rId11"/>
    <p:sldId id="299" r:id="rId12"/>
    <p:sldId id="300" r:id="rId13"/>
    <p:sldId id="301" r:id="rId14"/>
    <p:sldId id="315" r:id="rId15"/>
    <p:sldId id="282" r:id="rId16"/>
    <p:sldId id="283" r:id="rId17"/>
    <p:sldId id="302" r:id="rId18"/>
    <p:sldId id="306" r:id="rId19"/>
    <p:sldId id="273" r:id="rId20"/>
    <p:sldId id="3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F4101-B4FF-4256-8938-310E135E204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CC870-823E-4FDC-A617-C845712D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2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4B37FB-685F-4EE6-B5F9-05F54EAE87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6E5A-86C9-4557-8DC0-F7D4A930F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D6613-7E92-46E6-A21F-F5559CE97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129DB-B5C9-48D0-8B46-F340C56C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C861-1BF4-45AC-B766-E46463A365C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2C781-70EE-4F7B-8FDA-10545C28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02FBB-5553-4A40-8F41-2DB2ED0F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A0C-4E30-4637-BE8F-97988C8D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0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74D3-AC85-436D-BA45-8844FE39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D7E6E-6E3B-4F95-AC3A-306E29A06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FD17B-BEAB-46C4-A1C3-DB4D8AC66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C861-1BF4-45AC-B766-E46463A365C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CDF3C-62F0-45A4-80F9-9B8C1B4E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CA295-5B80-42A2-98BB-DD0386EA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A0C-4E30-4637-BE8F-97988C8D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5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19132-7C6C-41F8-8CF0-C41A1DAD4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1250E-3F86-4838-9C8F-A40604286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3174-C620-4EC5-9958-630D457F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C861-1BF4-45AC-B766-E46463A365C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B6876-C6DC-4E75-B57B-E90FE268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FE5FB-DB71-4D62-8A5C-6204BE6C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A0C-4E30-4637-BE8F-97988C8D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0365-18CC-42F3-8D79-6EB409E7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254A-FE59-47E2-B211-57095DA08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3F531-A412-4FBD-8F05-C37B0B22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C861-1BF4-45AC-B766-E46463A365C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84D7B-E187-4F09-992B-88731773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F7B52-ADD7-4166-B2D1-0256C3B8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A0C-4E30-4637-BE8F-97988C8D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1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0919-6D50-4205-9F8F-CA100C52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C164A-7B8A-4409-B391-D67D21806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51EE1-4D0A-4E11-B1FF-A627CDF2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C861-1BF4-45AC-B766-E46463A365C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67B36-3306-477B-AD69-065393A6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2D57E-43B6-40E8-B7A6-0560E40F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A0C-4E30-4637-BE8F-97988C8D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6A5B7-8552-44F9-A215-F447A100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B25B6-DF1E-4165-B344-D218EA49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B4AAC-AA5A-4907-86B8-B7264E1FD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A8166-1B0F-489F-B0C4-1FBB55CF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C861-1BF4-45AC-B766-E46463A365C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35958-838E-4371-B029-A9E2483C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A104B-1240-4EAD-A8B8-A4A74DDC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A0C-4E30-4637-BE8F-97988C8D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4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9690-CBA5-4B25-8CFB-8CFCED04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DA2C6-FC86-45B5-AA59-B45136D7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0A8BB-888C-46C9-AF63-0EDC95CFD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A2090-CF96-43EE-99B2-5EBE9297C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BCA29B-AC0E-4885-9679-476FBDE46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E4B2A-8C58-4D5F-A238-40A9C639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C861-1BF4-45AC-B766-E46463A365C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9BAE5-EEC6-4AAD-B964-DCB50515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AD1524-79D6-4206-AE9B-7538F266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A0C-4E30-4637-BE8F-97988C8D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4CDA-E431-4DD8-9741-83789729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E7C59-A5C9-4E43-BE8A-46D79ED6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C861-1BF4-45AC-B766-E46463A365C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95453-2703-4536-BA04-6F042018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10965-FF71-45E6-B47D-F280AFE3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A0C-4E30-4637-BE8F-97988C8D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1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56A7E-5CE3-4465-9AC9-9DF9066B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C861-1BF4-45AC-B766-E46463A365C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5E320-8D9B-4E0C-91FC-48F1D62A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1E4DF-E571-4120-AC8D-A8D48398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A0C-4E30-4637-BE8F-97988C8D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0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793A-4616-44AF-B99E-032716AD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335BF-B86C-42CF-B57A-451300EB0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FA43F-353A-40CD-93BA-A8517FAFB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A15D8-9AF6-4628-AB12-DFFE54A1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C861-1BF4-45AC-B766-E46463A365C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74E9E-7C39-4510-99E2-08AB9594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24D1E-8E70-42B1-9BDD-9B75BCA8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A0C-4E30-4637-BE8F-97988C8D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6FDA3-FF25-46C4-BC57-0E1DAE40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63C53-3921-468E-AD3C-3C31EB3B3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8CF22-BB3B-4522-BA1D-9513E8A84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805CA-6B46-4DE1-9066-49CEFDB6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C861-1BF4-45AC-B766-E46463A365C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F0502-DF78-4FD6-8CC0-F0AA2AA1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711BC-5174-48F2-99CF-B8F8E82C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A0C-4E30-4637-BE8F-97988C8D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8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84676F-309E-45EB-A2B3-5B566285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D8016-AA62-4A1B-862F-7C5ACF7DB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D80E3-F885-465D-AD7A-A75E56EBC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C861-1BF4-45AC-B766-E46463A365C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02899-5867-4B75-BB27-A203BC794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6BDC8-DBB1-4EA8-8A4B-E20070D7B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1A0C-4E30-4637-BE8F-97988C8D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emf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295427-1A69-420E-AF2D-D463DC5AB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3" y="229785"/>
            <a:ext cx="11640619" cy="6398429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EBECD785-DE84-43EA-A062-FB37DF7A49B2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268138-85C8-4F1C-A81D-F43AFBA1EBD2}"/>
              </a:ext>
            </a:extLst>
          </p:cNvPr>
          <p:cNvSpPr txBox="1"/>
          <p:nvPr/>
        </p:nvSpPr>
        <p:spPr>
          <a:xfrm>
            <a:off x="1941816" y="551050"/>
            <a:ext cx="949332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r>
              <a:rPr lang="en-US" sz="96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A850B2-3E2D-419A-9286-82D246D9B7EC}"/>
              </a:ext>
            </a:extLst>
          </p:cNvPr>
          <p:cNvSpPr/>
          <p:nvPr/>
        </p:nvSpPr>
        <p:spPr>
          <a:xfrm>
            <a:off x="2188396" y="2537718"/>
            <a:ext cx="8393074" cy="2819034"/>
          </a:xfrm>
          <a:prstGeom prst="rect">
            <a:avLst/>
          </a:prstGeom>
          <a:noFill/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 প্রদানের অংশগ্রহণ করতে পারে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নাগরিক হিসেবে তুমি কত বছর বয়সে নির্বাচনে অংশগ্রহণ করতে পারবে।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BC830-6F97-480D-93DD-BBC1DCB9396D}"/>
              </a:ext>
            </a:extLst>
          </p:cNvPr>
          <p:cNvSpPr txBox="1"/>
          <p:nvPr/>
        </p:nvSpPr>
        <p:spPr>
          <a:xfrm>
            <a:off x="4458984" y="1315091"/>
            <a:ext cx="264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1EB2875-9507-468A-9F86-47E69CAB4221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EBBC68-4778-44F8-AF0D-6F9D8822A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19" y="497230"/>
            <a:ext cx="3356247" cy="260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4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864" y="291250"/>
            <a:ext cx="7506271" cy="986003"/>
          </a:xfr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6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 প্রকাশের অধিকার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6099" y="1564579"/>
            <a:ext cx="3751861" cy="2963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7476"/>
          <a:stretch/>
        </p:blipFill>
        <p:spPr>
          <a:xfrm>
            <a:off x="249063" y="1564578"/>
            <a:ext cx="3616170" cy="2963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ECDA60-E1D1-4569-885B-06F068DD9D05}"/>
              </a:ext>
            </a:extLst>
          </p:cNvPr>
          <p:cNvSpPr txBox="1"/>
          <p:nvPr/>
        </p:nvSpPr>
        <p:spPr>
          <a:xfrm>
            <a:off x="832206" y="489292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নাগরিকের বাড়িতে ,বিদ্যালয়ে এবং সমাজে স্বাধীনভাবে নিজস্ব মত প্রকাশের অধিকার আছে।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16F87892-D616-45C3-83CF-2851CF0F0FC3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F169662-7A6C-4DFB-BEB9-C5339DA81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60" y="1564580"/>
            <a:ext cx="4058637" cy="296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346075"/>
            <a:ext cx="11228766" cy="1550963"/>
          </a:xfr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 চোখে সবার সমান অধিকার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26" y="1685857"/>
            <a:ext cx="3506056" cy="2743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5" y="477672"/>
            <a:ext cx="1487606" cy="1228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7" y="1691415"/>
            <a:ext cx="3698257" cy="2798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263" y="470260"/>
            <a:ext cx="1392072" cy="1116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EF8E3-E682-4519-95C1-DF8EEDF5B644}"/>
              </a:ext>
            </a:extLst>
          </p:cNvPr>
          <p:cNvSpPr txBox="1"/>
          <p:nvPr/>
        </p:nvSpPr>
        <p:spPr>
          <a:xfrm>
            <a:off x="1755097" y="4762111"/>
            <a:ext cx="936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জাতি,ধর্ম,বর্ণ,ধনী,দরিদ্র,নারী-পুরুষ ইত্যাদি নির্বিশেষে সকলের আইনের সমান আশ্রয় লাভের অধিকার আছে।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3F651A50-6D50-4FDE-97F8-40E9A770517A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10B1CD2-8FE7-4AA1-9C7A-7AD922801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76" y="1685857"/>
            <a:ext cx="3630447" cy="274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0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731" y="324182"/>
            <a:ext cx="8974540" cy="1325563"/>
          </a:xfr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6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06" y="2033516"/>
            <a:ext cx="3589432" cy="24702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1B8871-16F6-49E6-B348-990FA4747909}"/>
              </a:ext>
            </a:extLst>
          </p:cNvPr>
          <p:cNvSpPr txBox="1"/>
          <p:nvPr/>
        </p:nvSpPr>
        <p:spPr>
          <a:xfrm>
            <a:off x="709946" y="4800040"/>
            <a:ext cx="10807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বিদেশে অবস্থান কালে কোনো নাগরিক সমস্যায় পড়তে পারেন।এমন অবস্থায় তার নিজ রাষ্ট্রের সরকারের কাছে নিরাপত্তা দাবি করার অধিকার আছে।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9C3C928-F83D-4B10-8722-A1AF73F519A1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Content Placeholder 1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7A893E8-D4E0-4A18-A72D-9943FBC2B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 t="32657" r="19231" b="13273"/>
          <a:stretch/>
        </p:blipFill>
        <p:spPr>
          <a:xfrm>
            <a:off x="400261" y="2057959"/>
            <a:ext cx="3624355" cy="24702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18706F-E2EE-44DF-8D99-E5D713970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875" y="2057959"/>
            <a:ext cx="3492323" cy="260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3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54E26FB1-9BA9-43D2-97C6-8E8A0001B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A person driving a car&#10;&#10;Description automatically generated">
            <a:extLst>
              <a:ext uri="{FF2B5EF4-FFF2-40B4-BE49-F238E27FC236}">
                <a16:creationId xmlns:a16="http://schemas.microsoft.com/office/drawing/2014/main" id="{66A11660-500E-4615-B574-6DF2CF799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0" y="1494359"/>
            <a:ext cx="5702124" cy="3315053"/>
          </a:xfrm>
          <a:prstGeom prst="rect">
            <a:avLst/>
          </a:prstGeom>
        </p:spPr>
      </p:pic>
      <p:pic>
        <p:nvPicPr>
          <p:cNvPr id="9" name="Picture 8" descr="A person riding a motorcycle on a city street&#10;&#10;Description automatically generated">
            <a:extLst>
              <a:ext uri="{FF2B5EF4-FFF2-40B4-BE49-F238E27FC236}">
                <a16:creationId xmlns:a16="http://schemas.microsoft.com/office/drawing/2014/main" id="{9F645F22-E449-415B-B626-686090822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2" y="1494359"/>
            <a:ext cx="4975422" cy="33150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B07686-AD43-4F59-BA86-DE7FF5A5F4DF}"/>
              </a:ext>
            </a:extLst>
          </p:cNvPr>
          <p:cNvSpPr txBox="1"/>
          <p:nvPr/>
        </p:nvSpPr>
        <p:spPr>
          <a:xfrm>
            <a:off x="3289773" y="603901"/>
            <a:ext cx="62035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 স্বাধীনতা রক্ষার অধিকার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452A17-1B0E-46E4-89EF-F16CB7C49B80}"/>
              </a:ext>
            </a:extLst>
          </p:cNvPr>
          <p:cNvSpPr txBox="1"/>
          <p:nvPr/>
        </p:nvSpPr>
        <p:spPr>
          <a:xfrm>
            <a:off x="910975" y="5075434"/>
            <a:ext cx="10370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নাগরিকের স্বাধীনভাবে নিজের পছন্দ অনুযায়ী কিছু অধিকার আছে।তবে সে অধিকার যেন অন্যের কোনো ক্ষতির কারণ না হয় সেদিকে খেয়াল রাখা প্রয়োজন।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9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05534" y="5228432"/>
            <a:ext cx="6378575" cy="68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অধিকারগুলো নাগরিক হিসেবে গড়ে ওঠার সুযোগ দেয় ।     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55625" y="4618038"/>
            <a:ext cx="11096625" cy="33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6738" y="4811713"/>
            <a:ext cx="11095037" cy="36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7" y="750902"/>
            <a:ext cx="5280714" cy="399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68" y="765604"/>
            <a:ext cx="4476518" cy="390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405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08756" y="500955"/>
            <a:ext cx="2935288" cy="88537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520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007233"/>
            <a:ext cx="3589573" cy="323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9055" y="2459504"/>
            <a:ext cx="5795196" cy="1938992"/>
          </a:xfrm>
          <a:prstGeom prst="rect">
            <a:avLst/>
          </a:prstGeom>
          <a:noFill/>
          <a:ln w="76200">
            <a:solidFill>
              <a:srgbClr val="69D8FF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রাজনৈতিক অধিকারের নাম লিখ?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8135B70-3459-4BDF-A964-40316B3DDB8F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4072" y="256464"/>
            <a:ext cx="6593575" cy="8763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numCol="1" rtlCol="0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 সাথে সমন্বয় সাধন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79" y="1316933"/>
            <a:ext cx="4696480" cy="5178049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EE348CD-D30F-4003-8C8A-9FCDC3E77845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9B607-F110-45EB-9902-ECBB8C9291ED}"/>
              </a:ext>
            </a:extLst>
          </p:cNvPr>
          <p:cNvSpPr txBox="1"/>
          <p:nvPr/>
        </p:nvSpPr>
        <p:spPr>
          <a:xfrm>
            <a:off x="6643996" y="2236657"/>
            <a:ext cx="3933208" cy="286232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নিরবে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এবং পরবর্তী মূল্যায়নের জন্য প্রস্তুত হও।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BDCEB38-A151-4C69-AAD6-23F9D37CC8AB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E49AE6-45DD-4C7F-91B4-CBAEE09C0FAE}"/>
              </a:ext>
            </a:extLst>
          </p:cNvPr>
          <p:cNvSpPr txBox="1"/>
          <p:nvPr/>
        </p:nvSpPr>
        <p:spPr>
          <a:xfrm>
            <a:off x="4633646" y="544063"/>
            <a:ext cx="2589087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4FF55-5761-4C92-895D-BAA4B65ED8A2}"/>
              </a:ext>
            </a:extLst>
          </p:cNvPr>
          <p:cNvSpPr txBox="1"/>
          <p:nvPr/>
        </p:nvSpPr>
        <p:spPr>
          <a:xfrm>
            <a:off x="1479481" y="1577929"/>
            <a:ext cx="9133724" cy="45243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অধিকার কোন ধরনের অধিকার?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নাগরিক কত বছর বয়স থেকে একজন ভোটার হতে পারে।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নির্বাচনে অংশগ্রহণ করতে চাও কিন্তু তোমার বয়স ২২ বছর ,তোমাকে আর কত বছর অপেক্ষা করতে হবে?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সকলের আইনের সমান আশ্রয় লাভের অধিকার আছে।এখানে সকলের বলতে কাদের বোঝানো হয়েছে?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রাজনৈতিক অধিকার এর নাম লিখ।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D4F5F6-E74D-4B99-A4B7-9C359C784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 r="33261" b="697"/>
          <a:stretch/>
        </p:blipFill>
        <p:spPr>
          <a:xfrm>
            <a:off x="250007" y="285531"/>
            <a:ext cx="1229472" cy="2589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5178D6-8B32-4186-8EA3-6AEA4AB26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 r="33261" b="697"/>
          <a:stretch/>
        </p:blipFill>
        <p:spPr>
          <a:xfrm rot="10800000">
            <a:off x="10712521" y="3985527"/>
            <a:ext cx="1229472" cy="258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6717" y="282812"/>
            <a:ext cx="2935288" cy="5603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82448" y="2886933"/>
            <a:ext cx="4750363" cy="20957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 রাজনৈতিক অধিকার গুলো ভোগ করতে  না পারলে তোমার কী কী অসুবিধা হতো বলে তুমি মনে কর 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90F3902-1FF0-4FDB-A693-E65A9DBEEB73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1904C-3507-4FB2-92F2-ADFBAF35C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1750344"/>
            <a:ext cx="6265147" cy="414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C18FCF-8910-4889-9A24-10B127390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16" y="3429000"/>
            <a:ext cx="1191148" cy="11911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17C8A3-460E-4BDF-9998-7056644B5978}"/>
              </a:ext>
            </a:extLst>
          </p:cNvPr>
          <p:cNvSpPr txBox="1"/>
          <p:nvPr/>
        </p:nvSpPr>
        <p:spPr>
          <a:xfrm>
            <a:off x="2877664" y="676044"/>
            <a:ext cx="61028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BECD785-DE84-43EA-A062-FB37DF7A49B2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5033C-534F-46DB-9840-AE408C62DC8C}"/>
              </a:ext>
            </a:extLst>
          </p:cNvPr>
          <p:cNvSpPr txBox="1"/>
          <p:nvPr/>
        </p:nvSpPr>
        <p:spPr>
          <a:xfrm>
            <a:off x="4921316" y="872207"/>
            <a:ext cx="339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FE2DC-39D4-4645-95AC-54656CFC0D7F}"/>
              </a:ext>
            </a:extLst>
          </p:cNvPr>
          <p:cNvSpPr txBox="1"/>
          <p:nvPr/>
        </p:nvSpPr>
        <p:spPr>
          <a:xfrm>
            <a:off x="4890496" y="2741993"/>
            <a:ext cx="5959013" cy="2246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ইসরাত জাহান ফেরদৌস</a:t>
            </a:r>
          </a:p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৭৪ নং দক্ষিণ বাঘরি সঃ প্রাঃ বিদ্যালয়</a:t>
            </a:r>
          </a:p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রাজাপুর- ঝালকাঠি</a:t>
            </a:r>
          </a:p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isratjahanfardous@gmail.com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 person holding a sign posing for the camera&#10;&#10;Description automatically generated">
            <a:extLst>
              <a:ext uri="{FF2B5EF4-FFF2-40B4-BE49-F238E27FC236}">
                <a16:creationId xmlns:a16="http://schemas.microsoft.com/office/drawing/2014/main" id="{E234F001-17B7-4D90-83F3-3518C2AFD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23526" r="39967" b="19806"/>
          <a:stretch/>
        </p:blipFill>
        <p:spPr>
          <a:xfrm>
            <a:off x="1157214" y="2291137"/>
            <a:ext cx="3061560" cy="296521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81188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071C6E04-1B3E-43E8-8CBC-E0CA850D7618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A41D3-F75C-4E60-88EC-F4553439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34" y="847837"/>
            <a:ext cx="5773428" cy="5773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590BC-0349-48F6-99BA-CEDA95E2D4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r="22818" b="8264"/>
          <a:stretch/>
        </p:blipFill>
        <p:spPr>
          <a:xfrm>
            <a:off x="287676" y="226407"/>
            <a:ext cx="1047964" cy="2105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378A5-280C-4344-B0FE-821E3D2030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r="22818" b="8264"/>
          <a:stretch/>
        </p:blipFill>
        <p:spPr>
          <a:xfrm rot="10800000">
            <a:off x="10931127" y="4515438"/>
            <a:ext cx="1047964" cy="21058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23CD30-DCDB-4F3D-80E1-34FDEA34E8DA}"/>
              </a:ext>
            </a:extLst>
          </p:cNvPr>
          <p:cNvSpPr/>
          <p:nvPr/>
        </p:nvSpPr>
        <p:spPr>
          <a:xfrm>
            <a:off x="1069797" y="2853961"/>
            <a:ext cx="3877210" cy="986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66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2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E101F3-1E8A-4590-8803-7F153962C8CA}"/>
              </a:ext>
            </a:extLst>
          </p:cNvPr>
          <p:cNvSpPr txBox="1"/>
          <p:nvPr/>
        </p:nvSpPr>
        <p:spPr>
          <a:xfrm>
            <a:off x="4982966" y="698642"/>
            <a:ext cx="2661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81E29-1DA8-4178-897A-E94789A3D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45" t="23205" r="47837" b="16105"/>
          <a:stretch/>
        </p:blipFill>
        <p:spPr>
          <a:xfrm>
            <a:off x="1753457" y="1591372"/>
            <a:ext cx="3301428" cy="4162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CE880C-E423-471B-84D9-7B377A034522}"/>
              </a:ext>
            </a:extLst>
          </p:cNvPr>
          <p:cNvSpPr txBox="1"/>
          <p:nvPr/>
        </p:nvSpPr>
        <p:spPr>
          <a:xfrm>
            <a:off x="6096000" y="2713677"/>
            <a:ext cx="5178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শ্রেণিঃ৪র্থ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অধ্যায়ঃ৪(নাগরিক অধিকার)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B09D407-CCCB-4A98-9D5B-7249FE851924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245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573D87F-B635-4E8B-936B-A770F5D81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37" y="1904808"/>
            <a:ext cx="4883647" cy="3515506"/>
          </a:xfrm>
          <a:prstGeom prst="rect">
            <a:avLst/>
          </a:prstGeom>
        </p:spPr>
      </p:pic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CCF6DD4-4FDF-49CF-8B92-AD66C644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683" y="1904808"/>
            <a:ext cx="4883647" cy="3515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FC9787-830B-4EB1-BDD1-0CF541C3B27C}"/>
              </a:ext>
            </a:extLst>
          </p:cNvPr>
          <p:cNvSpPr txBox="1"/>
          <p:nvPr/>
        </p:nvSpPr>
        <p:spPr>
          <a:xfrm>
            <a:off x="4260349" y="668245"/>
            <a:ext cx="4027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FCFB8-3949-4C57-9C3F-0C5D4D9ED383}"/>
              </a:ext>
            </a:extLst>
          </p:cNvPr>
          <p:cNvSpPr txBox="1"/>
          <p:nvPr/>
        </p:nvSpPr>
        <p:spPr>
          <a:xfrm>
            <a:off x="4017196" y="5589485"/>
            <a:ext cx="6256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কোন ধরনের অধিকার?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6508E8B-26B5-4EA0-AF9F-271CF4F64D94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5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CD78FF81-2C26-4BBE-A835-776FF6CFD6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14"/>
          <a:stretch/>
        </p:blipFill>
        <p:spPr>
          <a:xfrm>
            <a:off x="1171254" y="720573"/>
            <a:ext cx="10296725" cy="5416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B9A34-706E-4A99-A7E9-FA3C6003C956}"/>
              </a:ext>
            </a:extLst>
          </p:cNvPr>
          <p:cNvSpPr txBox="1"/>
          <p:nvPr/>
        </p:nvSpPr>
        <p:spPr>
          <a:xfrm>
            <a:off x="4572000" y="1356188"/>
            <a:ext cx="3791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32ED2-2DC0-4021-A1F9-3B2CA416DD15}"/>
              </a:ext>
            </a:extLst>
          </p:cNvPr>
          <p:cNvSpPr txBox="1"/>
          <p:nvPr/>
        </p:nvSpPr>
        <p:spPr>
          <a:xfrm>
            <a:off x="3431568" y="3007466"/>
            <a:ext cx="5167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অধিকার</a:t>
            </a:r>
            <a:endParaRPr lang="en-US" sz="6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FA8B90B-9FC0-4986-A270-BAB86A2A0B2B}"/>
              </a:ext>
            </a:extLst>
          </p:cNvPr>
          <p:cNvSpPr/>
          <p:nvPr/>
        </p:nvSpPr>
        <p:spPr>
          <a:xfrm>
            <a:off x="5738117" y="2238287"/>
            <a:ext cx="729465" cy="6356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3A57EB9-BB2E-4F23-B0C1-E776EF5FE96C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DB972-91BA-4194-8881-1DC1401FC0EB}"/>
              </a:ext>
            </a:extLst>
          </p:cNvPr>
          <p:cNvSpPr txBox="1"/>
          <p:nvPr/>
        </p:nvSpPr>
        <p:spPr>
          <a:xfrm>
            <a:off x="5061734" y="858495"/>
            <a:ext cx="211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9DC27-E664-42DB-B0CA-65C5C7D9E6B2}"/>
              </a:ext>
            </a:extLst>
          </p:cNvPr>
          <p:cNvSpPr txBox="1"/>
          <p:nvPr/>
        </p:nvSpPr>
        <p:spPr>
          <a:xfrm>
            <a:off x="1851572" y="2157305"/>
            <a:ext cx="8881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 শিক্ষার্থী বন্ধুরা যা শিখবে তা হল-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অধিকার সমূহ সম্পর্কে বলতে পারবে।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69341D7-5490-4236-BD89-D437C024EDC3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734E9-0D6D-49A1-8130-BDCB072D0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1" b="-2337"/>
          <a:stretch/>
        </p:blipFill>
        <p:spPr>
          <a:xfrm>
            <a:off x="282711" y="252184"/>
            <a:ext cx="1227591" cy="2874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E68C32-5E4A-4D18-A91D-09C623C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1" b="-2337"/>
          <a:stretch/>
        </p:blipFill>
        <p:spPr>
          <a:xfrm>
            <a:off x="10733068" y="252184"/>
            <a:ext cx="1227591" cy="2874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808FAD-B0A2-426F-9B1E-DD8BF5CAB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12644" r="6556" b="12154"/>
          <a:stretch/>
        </p:blipFill>
        <p:spPr>
          <a:xfrm>
            <a:off x="282711" y="4222679"/>
            <a:ext cx="11677948" cy="23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619737" y="163773"/>
            <a:ext cx="8425015" cy="1405719"/>
          </a:xfrm>
          <a:prstGeom prst="frame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অধিকার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151" y="1829909"/>
            <a:ext cx="3661106" cy="259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45" y="1762784"/>
            <a:ext cx="3344342" cy="27295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F4F77A-BF65-424C-B9E9-D58D23DBE976}"/>
              </a:ext>
            </a:extLst>
          </p:cNvPr>
          <p:cNvSpPr txBox="1"/>
          <p:nvPr/>
        </p:nvSpPr>
        <p:spPr>
          <a:xfrm>
            <a:off x="937633" y="5028802"/>
            <a:ext cx="1051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ভোটদান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শাসনকার্যে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অধিকারকে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6A63663-538A-4168-8FFD-41C1D6B186F6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9868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05125" y="5341463"/>
            <a:ext cx="10656638" cy="913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নাগরিকের নির্বাচনে ভোট দেওয়ার এবং প্রতিদ্বন্দ্বিতা করার অধিকার রয়েছে ।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3749" y="1651083"/>
            <a:ext cx="4082513" cy="3401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6FB96ED-E8C8-4B3F-B8D1-097023F5002B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0AA0E57-6485-4229-A3A2-74DDFEA26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35" y="1621998"/>
            <a:ext cx="5169155" cy="34018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D3224F-D874-49AC-A635-33B178DE4595}"/>
              </a:ext>
            </a:extLst>
          </p:cNvPr>
          <p:cNvSpPr txBox="1"/>
          <p:nvPr/>
        </p:nvSpPr>
        <p:spPr>
          <a:xfrm>
            <a:off x="4231240" y="693748"/>
            <a:ext cx="3729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অধিকার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E00EFDA-1EDA-43E7-9878-83D7BCCF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18" y="1256055"/>
            <a:ext cx="5018582" cy="3470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F9AA4988-C32C-4BCD-89BA-668EE797E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2" y="1197897"/>
            <a:ext cx="5274067" cy="3528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A7D47AD8-9E0C-463D-86F9-FBCE8E103E45}"/>
              </a:ext>
            </a:extLst>
          </p:cNvPr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97D39-388F-42EA-AD7E-EA71D1405DC2}"/>
              </a:ext>
            </a:extLst>
          </p:cNvPr>
          <p:cNvSpPr txBox="1"/>
          <p:nvPr/>
        </p:nvSpPr>
        <p:spPr>
          <a:xfrm>
            <a:off x="657885" y="5001780"/>
            <a:ext cx="11383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আছে।২৫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136010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373</Words>
  <Application>Microsoft Office PowerPoint</Application>
  <PresentationFormat>Widescreen</PresentationFormat>
  <Paragraphs>52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মত প্রকাশের অধিকার</vt:lpstr>
      <vt:lpstr>             আইনের চোখে সবার সমান অধিকার</vt:lpstr>
      <vt:lpstr>নিরাপত্তা লাভের অধিকার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</cp:revision>
  <dcterms:created xsi:type="dcterms:W3CDTF">2020-09-29T10:29:31Z</dcterms:created>
  <dcterms:modified xsi:type="dcterms:W3CDTF">2020-10-17T03:25:32Z</dcterms:modified>
</cp:coreProperties>
</file>