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74" r:id="rId2"/>
    <p:sldId id="273" r:id="rId3"/>
    <p:sldId id="258" r:id="rId4"/>
    <p:sldId id="261" r:id="rId5"/>
    <p:sldId id="262" r:id="rId6"/>
    <p:sldId id="26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7" r:id="rId17"/>
    <p:sldId id="268" r:id="rId18"/>
    <p:sldId id="28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mun_Si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38" autoAdjust="0"/>
    <p:restoredTop sz="94660"/>
  </p:normalViewPr>
  <p:slideViewPr>
    <p:cSldViewPr>
      <p:cViewPr>
        <p:scale>
          <a:sx n="75" d="100"/>
          <a:sy n="75" d="100"/>
        </p:scale>
        <p:origin x="-3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10CD-1FE8-422D-94B4-C408E8C5A368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F1D1-734B-496D-9E86-2C305422F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F1D1-734B-496D-9E86-2C305422F2D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E52C96-4781-48D3-8FD4-F2DB42A8EA6A}" type="datetimeFigureOut">
              <a:rPr lang="en-US" smtClean="0"/>
              <a:pPr/>
              <a:t>13-Oct-20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E74D75-B42F-40FD-B899-425329A03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সুলতানা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458200" cy="4495800"/>
          </a:xfrm>
        </p:spPr>
      </p:pic>
      <p:sp>
        <p:nvSpPr>
          <p:cNvPr id="5" name="Oval 4"/>
          <p:cNvSpPr/>
          <p:nvPr/>
        </p:nvSpPr>
        <p:spPr>
          <a:xfrm>
            <a:off x="1676400" y="152400"/>
            <a:ext cx="5562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اهلا وسهلا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92936"/>
          </a:xfrm>
        </p:spPr>
        <p:txBody>
          <a:bodyPr/>
          <a:lstStyle/>
          <a:p>
            <a:pPr algn="ctr"/>
            <a:r>
              <a:rPr lang="ar-SA" dirty="0" smtClean="0"/>
              <a:t>وكم غسلت عنك الاذي بيمينها</a:t>
            </a:r>
            <a:br>
              <a:rPr lang="ar-SA" dirty="0" smtClean="0"/>
            </a:br>
            <a:r>
              <a:rPr lang="ar-SA" dirty="0" smtClean="0"/>
              <a:t>وما حجرها الا لديك سرير</a:t>
            </a:r>
            <a:endParaRPr lang="en-US" dirty="0"/>
          </a:p>
        </p:txBody>
      </p:sp>
      <p:pic>
        <p:nvPicPr>
          <p:cNvPr id="4" name="Content Placeholder 3" descr="Screenshot_20201010_2128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2057400"/>
            <a:ext cx="4343400" cy="4267200"/>
          </a:xfrm>
        </p:spPr>
      </p:pic>
      <p:pic>
        <p:nvPicPr>
          <p:cNvPr id="5" name="Picture 4" descr="Screenshot_20201010_211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2057400"/>
            <a:ext cx="396239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1392936"/>
          </a:xfrm>
        </p:spPr>
        <p:txBody>
          <a:bodyPr/>
          <a:lstStyle/>
          <a:p>
            <a:pPr algn="ctr"/>
            <a:r>
              <a:rPr lang="ar-SA" dirty="0" smtClean="0"/>
              <a:t>وتفديك مما تشتكيه بنفسها</a:t>
            </a:r>
            <a:br>
              <a:rPr lang="ar-SA" dirty="0" smtClean="0"/>
            </a:br>
            <a:r>
              <a:rPr lang="ar-SA" dirty="0" smtClean="0"/>
              <a:t>ومن ثديها شرب لديك نمير </a:t>
            </a:r>
            <a:endParaRPr lang="en-US" dirty="0"/>
          </a:p>
        </p:txBody>
      </p:sp>
      <p:pic>
        <p:nvPicPr>
          <p:cNvPr id="4" name="Content Placeholder 3" descr="Screenshot_20201010_212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133600"/>
            <a:ext cx="4038600" cy="4114800"/>
          </a:xfrm>
        </p:spPr>
      </p:pic>
      <p:pic>
        <p:nvPicPr>
          <p:cNvPr id="5" name="Picture 4" descr="Screenshot_20201010_211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4114800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229600" cy="1316736"/>
          </a:xfrm>
        </p:spPr>
        <p:txBody>
          <a:bodyPr/>
          <a:lstStyle/>
          <a:p>
            <a:pPr algn="ctr"/>
            <a:r>
              <a:rPr lang="ar-SA" dirty="0" smtClean="0"/>
              <a:t>وكم مرة جاعت واعطتك قوتها </a:t>
            </a:r>
            <a:br>
              <a:rPr lang="ar-SA" dirty="0" smtClean="0"/>
            </a:br>
            <a:r>
              <a:rPr lang="ar-SA" dirty="0" smtClean="0"/>
              <a:t>حنوا واشفاقا وانت صغير </a:t>
            </a:r>
            <a:endParaRPr lang="en-US" dirty="0"/>
          </a:p>
        </p:txBody>
      </p:sp>
      <p:pic>
        <p:nvPicPr>
          <p:cNvPr id="4" name="Content Placeholder 3" descr="Screenshot_20201010_213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209800"/>
            <a:ext cx="4038600" cy="4114800"/>
          </a:xfrm>
        </p:spPr>
      </p:pic>
      <p:pic>
        <p:nvPicPr>
          <p:cNvPr id="5" name="Picture 4" descr="Screenshot_20201010_213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09799"/>
            <a:ext cx="4114800" cy="41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16736"/>
          </a:xfrm>
        </p:spPr>
        <p:txBody>
          <a:bodyPr/>
          <a:lstStyle/>
          <a:p>
            <a:pPr algn="ctr"/>
            <a:r>
              <a:rPr lang="ar-SA" dirty="0" smtClean="0"/>
              <a:t>فضيعتها لما اسنت جهالة</a:t>
            </a:r>
            <a:br>
              <a:rPr lang="ar-SA" dirty="0" smtClean="0"/>
            </a:br>
            <a:r>
              <a:rPr lang="ar-SA" dirty="0" smtClean="0"/>
              <a:t>وطال عليك الامر وهو قصير</a:t>
            </a:r>
            <a:endParaRPr lang="en-US" dirty="0"/>
          </a:p>
        </p:txBody>
      </p:sp>
      <p:pic>
        <p:nvPicPr>
          <p:cNvPr id="4" name="Content Placeholder 3" descr="Screenshot_20201010_2116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057400"/>
            <a:ext cx="4343400" cy="4267200"/>
          </a:xfrm>
        </p:spPr>
      </p:pic>
      <p:pic>
        <p:nvPicPr>
          <p:cNvPr id="5" name="Picture 4" descr="Screenshot_20201010_211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388619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305800" cy="1392936"/>
          </a:xfrm>
        </p:spPr>
        <p:txBody>
          <a:bodyPr/>
          <a:lstStyle/>
          <a:p>
            <a:pPr algn="ctr"/>
            <a:r>
              <a:rPr lang="ar-SA" dirty="0" smtClean="0"/>
              <a:t>فاها لذي عقل ويتبع الهوى</a:t>
            </a:r>
            <a:br>
              <a:rPr lang="ar-SA" dirty="0" smtClean="0"/>
            </a:br>
            <a:r>
              <a:rPr lang="ar-SA" dirty="0" smtClean="0"/>
              <a:t>واها لاعمأ القلب وهو بصير</a:t>
            </a:r>
            <a:endParaRPr lang="en-US" dirty="0"/>
          </a:p>
        </p:txBody>
      </p:sp>
      <p:pic>
        <p:nvPicPr>
          <p:cNvPr id="4" name="Content Placeholder 3" descr="Screenshot_20201010_214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2133600"/>
            <a:ext cx="3962400" cy="4222750"/>
          </a:xfrm>
        </p:spPr>
      </p:pic>
      <p:pic>
        <p:nvPicPr>
          <p:cNvPr id="5" name="Picture 4" descr="Screenshot_20201010_213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441960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92936"/>
          </a:xfrm>
        </p:spPr>
        <p:txBody>
          <a:bodyPr/>
          <a:lstStyle/>
          <a:p>
            <a:pPr algn="ctr"/>
            <a:r>
              <a:rPr lang="ar-SA" dirty="0" smtClean="0"/>
              <a:t>فدونك فارغب في عميم دعائها</a:t>
            </a:r>
            <a:br>
              <a:rPr lang="ar-SA" dirty="0" smtClean="0"/>
            </a:br>
            <a:r>
              <a:rPr lang="ar-SA" dirty="0" smtClean="0"/>
              <a:t>فأنت لما تدعو اليه فقير</a:t>
            </a:r>
            <a:endParaRPr lang="en-US" dirty="0"/>
          </a:p>
        </p:txBody>
      </p:sp>
      <p:pic>
        <p:nvPicPr>
          <p:cNvPr id="4" name="Content Placeholder 3" descr="Screenshot_20201010_213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057400"/>
            <a:ext cx="4191000" cy="4298950"/>
          </a:xfrm>
        </p:spPr>
      </p:pic>
      <p:pic>
        <p:nvPicPr>
          <p:cNvPr id="5" name="Picture 4" descr="Screenshot_20201010_214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4114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553200" cy="1143000"/>
          </a:xfrm>
          <a:solidFill>
            <a:schemeClr val="tx2">
              <a:lumMod val="5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BD" sz="3200" dirty="0" smtClean="0"/>
              <a:t> </a:t>
            </a:r>
            <a:r>
              <a:rPr lang="ar-SA" sz="3200" dirty="0" smtClean="0"/>
              <a:t>الاسئلة الموجزة مع الاجوبة      </a:t>
            </a: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3200" b="1" dirty="0" smtClean="0"/>
              <a:t>                সংক্ষিপ্ত প্রশ্নোত্তর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772400" cy="44196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tx2">
                    <a:lumMod val="90000"/>
                  </a:schemeClr>
                </a:solidFill>
              </a:rPr>
              <a:t>السؤال: ماذا حق الام؟</a:t>
            </a:r>
          </a:p>
          <a:p>
            <a:r>
              <a:rPr lang="bn-BD" sz="2800" dirty="0" smtClean="0">
                <a:solidFill>
                  <a:schemeClr val="tx2">
                    <a:lumMod val="90000"/>
                  </a:schemeClr>
                </a:solidFill>
              </a:rPr>
              <a:t>প্রশ্নঃমায়ের অধিকার কী কী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?</a:t>
            </a:r>
            <a:endParaRPr lang="ar-SA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ar-SA" sz="2800" dirty="0" smtClean="0">
                <a:solidFill>
                  <a:schemeClr val="tx2">
                    <a:lumMod val="90000"/>
                  </a:schemeClr>
                </a:solidFill>
              </a:rPr>
              <a:t>الجواب:للام حق كثير علي الاولاد يجب علي كل ولد ان يطيعها ويحسن اليها –ويعاشر معها معاشرة طيبة-ويلزم عليها ان يرحمها وان يتاضع بها- ويخدمها جاصة في كبرها-ويدعو اها في حياتها وبعد مماتها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85800" y="29718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457200"/>
            <a:ext cx="8534400" cy="597456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السؤال:ما حق الاولاد على الام ؟</a:t>
            </a:r>
          </a:p>
          <a:p>
            <a:r>
              <a:rPr lang="bn-BD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প্রশ্নঃমায়ের উপর সন্তানের হক কী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ar-SA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ar-SA" sz="2800" dirty="0" smtClean="0">
                <a:solidFill>
                  <a:srgbClr val="FFFF00"/>
                </a:solidFill>
              </a:rPr>
              <a:t>الجواب : للولد حقوق كثيرة على الام،مثلا:</a:t>
            </a:r>
          </a:p>
          <a:p>
            <a:pPr>
              <a:buNone/>
            </a:pPr>
            <a:r>
              <a:rPr lang="ar-SA" sz="2800" dirty="0" smtClean="0">
                <a:solidFill>
                  <a:srgbClr val="FFFF00"/>
                </a:solidFill>
              </a:rPr>
              <a:t>       </a:t>
            </a:r>
            <a:r>
              <a:rPr lang="ar-SA" sz="2800" dirty="0" smtClean="0">
                <a:solidFill>
                  <a:srgbClr val="FFC000"/>
                </a:solidFill>
              </a:rPr>
              <a:t>1-ان تربيةتربية حسنة-                             </a:t>
            </a:r>
          </a:p>
          <a:p>
            <a:pPr>
              <a:buNone/>
            </a:pPr>
            <a:r>
              <a:rPr lang="ar-SA" sz="2800" dirty="0" smtClean="0">
                <a:solidFill>
                  <a:srgbClr val="FFFF00"/>
                </a:solidFill>
              </a:rPr>
              <a:t>       2-ان تؤدبه ادبا اسلاميا -                           </a:t>
            </a:r>
          </a:p>
          <a:p>
            <a:pPr>
              <a:buNone/>
            </a:pPr>
            <a:r>
              <a:rPr lang="ar-SA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3-ان تعلمة علوم الدين -</a:t>
            </a:r>
            <a:r>
              <a:rPr lang="ar-SA" sz="2800" dirty="0" smtClean="0">
                <a:solidFill>
                  <a:srgbClr val="FFFF00"/>
                </a:solidFill>
              </a:rPr>
              <a:t>                           </a:t>
            </a:r>
          </a:p>
          <a:p>
            <a:pPr>
              <a:buNone/>
            </a:pPr>
            <a:r>
              <a:rPr lang="ar-SA" sz="2800" dirty="0" smtClean="0">
                <a:solidFill>
                  <a:srgbClr val="FFFF00"/>
                </a:solidFill>
              </a:rPr>
              <a:t>4-ان تهذب اخلاقه -                               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429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sz="5400" dirty="0" smtClean="0"/>
              <a:t>شكرا كثيرا                   </a:t>
            </a:r>
            <a:endParaRPr lang="en-US" sz="5400" dirty="0"/>
          </a:p>
        </p:txBody>
      </p:sp>
      <p:pic>
        <p:nvPicPr>
          <p:cNvPr id="4" name="Content Placeholder 3" descr="NL-olwp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4350"/>
            <a:ext cx="8382000" cy="484505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0292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b="1" dirty="0" smtClean="0"/>
              <a:t>পাঠ</a:t>
            </a:r>
            <a:r>
              <a:rPr lang="bn-BD" dirty="0" smtClean="0"/>
              <a:t> </a:t>
            </a:r>
            <a:r>
              <a:rPr lang="bn-BD" b="1" dirty="0" smtClean="0"/>
              <a:t>পরিচিতি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10000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bn-BD" sz="4000" dirty="0" smtClean="0"/>
              <a:t>শ্রেণিঃদাখিল দশম          বিষয়ঃআরবি ১ম পত্র                পাঠঃ   ৩য়   </a:t>
            </a:r>
            <a:r>
              <a:rPr lang="bn-BD" sz="4000" dirty="0" smtClean="0"/>
              <a:t>                    </a:t>
            </a:r>
            <a:r>
              <a:rPr lang="bn-BD" sz="4000" dirty="0" smtClean="0"/>
              <a:t>ষষ্ঠ ইউনিট                 সময়- ৫০ মিনিট                          </a:t>
            </a:r>
            <a:r>
              <a:rPr lang="bn-BD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297363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dirty="0" smtClean="0"/>
              <a:t>الصف </a:t>
            </a:r>
            <a:r>
              <a:rPr lang="ar-SA" sz="3900" dirty="0" smtClean="0"/>
              <a:t>العاشر                     الموضوع:اللغة                          العربية الاتصالية           الدرس الثالث                   الوحدة السادسة                 الوقت:50</a:t>
            </a:r>
            <a:endParaRPr lang="en-US" sz="39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_20200330_2244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24400" cy="3092812"/>
          </a:xfrm>
        </p:spPr>
      </p:pic>
      <p:pic>
        <p:nvPicPr>
          <p:cNvPr id="6" name="Content Placeholder 5" descr="Screenshot_20200330_2245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971799"/>
          </a:xfrm>
        </p:spPr>
      </p:pic>
      <p:pic>
        <p:nvPicPr>
          <p:cNvPr id="7" name="Picture 6" descr="Screenshot_20200330_2246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4648200" cy="3733800"/>
          </a:xfrm>
          <a:prstGeom prst="rect">
            <a:avLst/>
          </a:prstGeom>
        </p:spPr>
      </p:pic>
      <p:pic>
        <p:nvPicPr>
          <p:cNvPr id="8" name="Picture 7" descr="Screenshot_20200330_2245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048000"/>
            <a:ext cx="4495800" cy="380999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3810000" cy="2362200"/>
          </a:xfrm>
        </p:spPr>
        <p:txBody>
          <a:bodyPr>
            <a:normAutofit fontScale="92500"/>
          </a:bodyPr>
          <a:lstStyle/>
          <a:p>
            <a:r>
              <a:rPr lang="ar-SA" sz="4800" dirty="0" smtClean="0">
                <a:solidFill>
                  <a:srgbClr val="FFFF00"/>
                </a:solidFill>
              </a:rPr>
              <a:t>                    </a:t>
            </a:r>
            <a:r>
              <a:rPr lang="ar-SA" sz="4800" b="1" dirty="0" smtClean="0">
                <a:solidFill>
                  <a:srgbClr val="FFFF00"/>
                </a:solidFill>
              </a:rPr>
              <a:t>حضن الامهات</a:t>
            </a:r>
            <a:r>
              <a:rPr lang="bn-BD" sz="4800" dirty="0" smtClean="0">
                <a:solidFill>
                  <a:srgbClr val="FFFF00"/>
                </a:solidFill>
              </a:rPr>
              <a:t>           </a:t>
            </a:r>
            <a:r>
              <a:rPr lang="bn-BD" sz="4800" b="1" dirty="0" smtClean="0">
                <a:solidFill>
                  <a:srgbClr val="FFFF00"/>
                </a:solidFill>
              </a:rPr>
              <a:t>মাতৃক্রোড়</a:t>
            </a:r>
            <a:r>
              <a:rPr lang="bn-BD" sz="4800" dirty="0" smtClean="0">
                <a:solidFill>
                  <a:srgbClr val="FFFF00"/>
                </a:solidFill>
              </a:rPr>
              <a:t>--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0292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solidFill>
                  <a:srgbClr val="FFFF00"/>
                </a:solidFill>
              </a:rPr>
              <a:t>اعلان الدرس  اليوم                 </a:t>
            </a:r>
            <a:r>
              <a:rPr lang="bn-BD" b="1" dirty="0" smtClean="0">
                <a:solidFill>
                  <a:srgbClr val="FFFF00"/>
                </a:solidFill>
              </a:rPr>
              <a:t>আজকের পাঠ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shot_20200330_224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429000"/>
            <a:ext cx="4572000" cy="2819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7200" y="1752600"/>
            <a:ext cx="4648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bg1"/>
                </a:solidFill>
              </a:rPr>
              <a:t>التشريح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486400" cy="808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تنافع العلم</a:t>
            </a:r>
            <a:r>
              <a:rPr lang="bn-BD" dirty="0" smtClean="0"/>
              <a:t> </a:t>
            </a:r>
            <a:r>
              <a:rPr lang="ar-SA" dirty="0" smtClean="0"/>
              <a:t>\</a:t>
            </a:r>
            <a:r>
              <a:rPr lang="bn-BD" dirty="0" smtClean="0"/>
              <a:t> শিখনফল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429000"/>
          </a:xfrm>
        </p:spPr>
        <p:txBody>
          <a:bodyPr>
            <a:normAutofit fontScale="70000" lnSpcReduction="20000"/>
          </a:bodyPr>
          <a:lstStyle/>
          <a:p>
            <a:pPr lvl="3">
              <a:buNone/>
            </a:pPr>
            <a:r>
              <a:rPr lang="ar-SA" sz="4300" dirty="0" smtClean="0"/>
              <a:t>يمكن ان يقول فضل الام </a:t>
            </a:r>
            <a:r>
              <a:rPr lang="ar-SA" sz="4700" dirty="0" smtClean="0"/>
              <a:t>وحقوقها-                </a:t>
            </a:r>
            <a:r>
              <a:rPr lang="bn-BD" sz="4100" dirty="0" smtClean="0"/>
              <a:t>মায়ের মর্যাদা ও অধিকার সম্পর্কে জানতে পারবে                                                                                                                                                                 </a:t>
            </a:r>
          </a:p>
          <a:p>
            <a:pPr lvl="3">
              <a:buNone/>
            </a:pPr>
            <a:r>
              <a:rPr lang="ar-SA" sz="5200" dirty="0" smtClean="0"/>
              <a:t>يمكن ان يقول لزوم دعاء الام للاولاد-</a:t>
            </a:r>
          </a:p>
          <a:p>
            <a:pPr lvl="3">
              <a:buNone/>
            </a:pPr>
            <a:r>
              <a:rPr lang="bn-BD" sz="4600" dirty="0" smtClean="0"/>
              <a:t>সন্তানের জন্য মায়ের দোয়ার অপরিহার্যতা সমপর্কে জানতে পারবে                    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85800" y="19050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33528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pPr algn="ctr"/>
            <a:r>
              <a:rPr lang="ar-SA" dirty="0" smtClean="0"/>
              <a:t>التشريح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219200"/>
          </a:xfrm>
        </p:spPr>
        <p:txBody>
          <a:bodyPr/>
          <a:lstStyle/>
          <a:p>
            <a:pPr algn="ctr"/>
            <a:r>
              <a:rPr lang="ar-SA" dirty="0" smtClean="0"/>
              <a:t>لامك حق لو علمت كبير</a:t>
            </a:r>
          </a:p>
          <a:p>
            <a:pPr algn="ctr"/>
            <a:r>
              <a:rPr lang="ar-SA" dirty="0" smtClean="0"/>
              <a:t>كثيرك يا هذا لديه يسير</a:t>
            </a:r>
            <a:endParaRPr lang="en-US" dirty="0"/>
          </a:p>
        </p:txBody>
      </p:sp>
      <p:pic>
        <p:nvPicPr>
          <p:cNvPr id="4" name="Picture 3" descr="Screenshot_20201010_2112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4038600" cy="4038600"/>
          </a:xfrm>
          <a:prstGeom prst="rect">
            <a:avLst/>
          </a:prstGeom>
        </p:spPr>
      </p:pic>
      <p:pic>
        <p:nvPicPr>
          <p:cNvPr id="5" name="Picture 4" descr="Screenshot_20201010_211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90800"/>
            <a:ext cx="4191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16736"/>
          </a:xfrm>
        </p:spPr>
        <p:txBody>
          <a:bodyPr/>
          <a:lstStyle/>
          <a:p>
            <a:pPr algn="ctr"/>
            <a:r>
              <a:rPr lang="ar-SA" dirty="0" smtClean="0"/>
              <a:t>فكم ليلة باتت بثقلك تشتكي</a:t>
            </a:r>
            <a:br>
              <a:rPr lang="ar-SA" dirty="0" smtClean="0"/>
            </a:br>
            <a:r>
              <a:rPr lang="ar-SA" dirty="0" smtClean="0"/>
              <a:t>لها من جواها انه وزفير</a:t>
            </a:r>
            <a:endParaRPr lang="en-US" dirty="0"/>
          </a:p>
        </p:txBody>
      </p:sp>
      <p:pic>
        <p:nvPicPr>
          <p:cNvPr id="4" name="Content Placeholder 3" descr="Screenshot_20201010_212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981200"/>
            <a:ext cx="3962400" cy="4375150"/>
          </a:xfrm>
        </p:spPr>
      </p:pic>
      <p:pic>
        <p:nvPicPr>
          <p:cNvPr id="5" name="Picture 4" descr="Screenshot_20201010_212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4114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16736"/>
          </a:xfrm>
        </p:spPr>
        <p:txBody>
          <a:bodyPr/>
          <a:lstStyle/>
          <a:p>
            <a:pPr algn="ctr"/>
            <a:r>
              <a:rPr lang="ar-SA" dirty="0" smtClean="0"/>
              <a:t>وفي الوضع لوتدري عليها مشقة</a:t>
            </a:r>
            <a:br>
              <a:rPr lang="ar-SA" dirty="0" smtClean="0"/>
            </a:br>
            <a:r>
              <a:rPr lang="ar-SA" dirty="0" smtClean="0"/>
              <a:t>فكم غصص منهاالفؤاد يطير </a:t>
            </a:r>
            <a:endParaRPr lang="en-US" dirty="0"/>
          </a:p>
        </p:txBody>
      </p:sp>
      <p:pic>
        <p:nvPicPr>
          <p:cNvPr id="4" name="Content Placeholder 3" descr="Screenshot_20201010_212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981200"/>
            <a:ext cx="3962400" cy="4648200"/>
          </a:xfrm>
        </p:spPr>
      </p:pic>
      <p:pic>
        <p:nvPicPr>
          <p:cNvPr id="5" name="Picture 4" descr="Screenshot_20201010_212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426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850</TotalTime>
  <Words>210</Words>
  <Application>Microsoft Office PowerPoint</Application>
  <PresentationFormat>On-screen Show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Slide 2</vt:lpstr>
      <vt:lpstr>পাঠ পরিচিতি</vt:lpstr>
      <vt:lpstr>Slide 4</vt:lpstr>
      <vt:lpstr>اعلان الدرس  اليوم                 আজকের পাঠ</vt:lpstr>
      <vt:lpstr>تنافع العلم \ শিখনফল       </vt:lpstr>
      <vt:lpstr>التشريح</vt:lpstr>
      <vt:lpstr>فكم ليلة باتت بثقلك تشتكي لها من جواها انه وزفير</vt:lpstr>
      <vt:lpstr>وفي الوضع لوتدري عليها مشقة فكم غصص منهاالفؤاد يطير </vt:lpstr>
      <vt:lpstr>وكم غسلت عنك الاذي بيمينها وما حجرها الا لديك سرير</vt:lpstr>
      <vt:lpstr>وتفديك مما تشتكيه بنفسها ومن ثديها شرب لديك نمير </vt:lpstr>
      <vt:lpstr>وكم مرة جاعت واعطتك قوتها  حنوا واشفاقا وانت صغير </vt:lpstr>
      <vt:lpstr>فضيعتها لما اسنت جهالة وطال عليك الامر وهو قصير</vt:lpstr>
      <vt:lpstr>فاها لذي عقل ويتبع الهوى واها لاعمأ القلب وهو بصير</vt:lpstr>
      <vt:lpstr>فدونك فارغب في عميم دعائها فأنت لما تدعو اليه فقير</vt:lpstr>
      <vt:lpstr> الاسئلة الموجزة مع الاجوبة                       সংক্ষিপ্ত প্রশ্নোত্তর</vt:lpstr>
      <vt:lpstr>Slide 17</vt:lpstr>
      <vt:lpstr>Slide 18</vt:lpstr>
      <vt:lpstr>شكرا كثيرا                   </vt:lpstr>
    </vt:vector>
  </TitlesOfParts>
  <Company>Imagine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اهلا و سهلا</dc:title>
  <dc:creator>Mamun_Sir</dc:creator>
  <cp:lastModifiedBy>Mamun_Sir</cp:lastModifiedBy>
  <cp:revision>121</cp:revision>
  <dcterms:created xsi:type="dcterms:W3CDTF">2020-03-30T15:42:14Z</dcterms:created>
  <dcterms:modified xsi:type="dcterms:W3CDTF">2020-10-13T12:22:11Z</dcterms:modified>
</cp:coreProperties>
</file>