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82" r:id="rId4"/>
    <p:sldId id="283" r:id="rId5"/>
    <p:sldId id="284" r:id="rId6"/>
    <p:sldId id="272" r:id="rId7"/>
    <p:sldId id="285" r:id="rId8"/>
    <p:sldId id="273" r:id="rId9"/>
    <p:sldId id="286" r:id="rId10"/>
    <p:sldId id="288" r:id="rId11"/>
    <p:sldId id="289" r:id="rId12"/>
    <p:sldId id="293" r:id="rId13"/>
    <p:sldId id="290" r:id="rId14"/>
    <p:sldId id="291" r:id="rId15"/>
    <p:sldId id="270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6699"/>
    <a:srgbClr val="000066"/>
    <a:srgbClr val="FFFF99"/>
    <a:srgbClr val="E47073"/>
    <a:srgbClr val="003366"/>
    <a:srgbClr val="003300"/>
    <a:srgbClr val="660066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7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1BE96-200A-44F7-BC75-554CEDCE9172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</dgm:pt>
    <dgm:pt modelId="{62428252-764D-4B5E-9813-1B81C05E39D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GB" sz="7200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GB" sz="7200" dirty="0" err="1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GB" sz="7200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7200" dirty="0" err="1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endParaRPr lang="en-GB" sz="72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4C94A2-022C-4C16-B1C7-3CD85D04193F}" type="par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E170A-9088-4E4C-A97B-3452CC38BAF6}" type="sib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105338-1979-4D24-AD28-5A05E2182495}" type="pres">
      <dgm:prSet presAssocID="{CC41BE96-200A-44F7-BC75-554CEDCE9172}" presName="linear" presStyleCnt="0">
        <dgm:presLayoutVars>
          <dgm:dir/>
          <dgm:resizeHandles val="exact"/>
        </dgm:presLayoutVars>
      </dgm:prSet>
      <dgm:spPr/>
    </dgm:pt>
    <dgm:pt modelId="{26851F70-A5B2-4032-B8E5-87E273EF2E25}" type="pres">
      <dgm:prSet presAssocID="{62428252-764D-4B5E-9813-1B81C05E39DE}" presName="comp" presStyleCnt="0"/>
      <dgm:spPr/>
    </dgm:pt>
    <dgm:pt modelId="{A5D82D02-FB96-40AC-92D4-6A4C62183A9D}" type="pres">
      <dgm:prSet presAssocID="{62428252-764D-4B5E-9813-1B81C05E39DE}" presName="box" presStyleLbl="node1" presStyleIdx="0" presStyleCnt="1" custLinFactNeighborY="-435"/>
      <dgm:spPr/>
    </dgm:pt>
    <dgm:pt modelId="{812AB9DE-213D-4E46-A5FA-F7D6157AAADE}" type="pres">
      <dgm:prSet presAssocID="{62428252-764D-4B5E-9813-1B81C05E39DE}" presName="img" presStyleLbl="fgImgPlace1" presStyleIdx="0" presStyleCnt="1" custScaleX="173232" custScaleY="110323" custLinFactNeighborX="19446" custLinFactNeighborY="-16603"/>
      <dgm:spPr>
        <a:solidFill>
          <a:schemeClr val="bg2">
            <a:lumMod val="90000"/>
          </a:schemeClr>
        </a:solidFill>
      </dgm:spPr>
    </dgm:pt>
    <dgm:pt modelId="{AFE55A09-1298-4C69-B70F-4A90D2FCF027}" type="pres">
      <dgm:prSet presAssocID="{62428252-764D-4B5E-9813-1B81C05E39DE}" presName="text" presStyleLbl="node1" presStyleIdx="0" presStyleCnt="1">
        <dgm:presLayoutVars>
          <dgm:bulletEnabled val="1"/>
        </dgm:presLayoutVars>
      </dgm:prSet>
      <dgm:spPr/>
    </dgm:pt>
  </dgm:ptLst>
  <dgm:cxnLst>
    <dgm:cxn modelId="{0656077F-4DBA-49C0-83B7-FDE13198BDC0}" type="presOf" srcId="{62428252-764D-4B5E-9813-1B81C05E39DE}" destId="{A5D82D02-FB96-40AC-92D4-6A4C62183A9D}" srcOrd="0" destOrd="0" presId="urn:microsoft.com/office/officeart/2005/8/layout/vList4#1"/>
    <dgm:cxn modelId="{28A2A4BF-B2A8-4AAD-8CBA-AB8919E14489}" type="presOf" srcId="{CC41BE96-200A-44F7-BC75-554CEDCE9172}" destId="{85105338-1979-4D24-AD28-5A05E2182495}" srcOrd="0" destOrd="0" presId="urn:microsoft.com/office/officeart/2005/8/layout/vList4#1"/>
    <dgm:cxn modelId="{730B76DC-0B5F-41CA-98A6-A9784EA1F244}" srcId="{CC41BE96-200A-44F7-BC75-554CEDCE9172}" destId="{62428252-764D-4B5E-9813-1B81C05E39DE}" srcOrd="0" destOrd="0" parTransId="{384C94A2-022C-4C16-B1C7-3CD85D04193F}" sibTransId="{D97E170A-9088-4E4C-A97B-3452CC38BAF6}"/>
    <dgm:cxn modelId="{2B981FE3-D962-4400-B068-0C0322629F5C}" type="presOf" srcId="{62428252-764D-4B5E-9813-1B81C05E39DE}" destId="{AFE55A09-1298-4C69-B70F-4A90D2FCF027}" srcOrd="1" destOrd="0" presId="urn:microsoft.com/office/officeart/2005/8/layout/vList4#1"/>
    <dgm:cxn modelId="{2EB4BB9F-F7BD-4748-9F36-2F127F77E93C}" type="presParOf" srcId="{85105338-1979-4D24-AD28-5A05E2182495}" destId="{26851F70-A5B2-4032-B8E5-87E273EF2E25}" srcOrd="0" destOrd="0" presId="urn:microsoft.com/office/officeart/2005/8/layout/vList4#1"/>
    <dgm:cxn modelId="{0798E48A-0D2A-48BF-80D7-BBD7CA8D3060}" type="presParOf" srcId="{26851F70-A5B2-4032-B8E5-87E273EF2E25}" destId="{A5D82D02-FB96-40AC-92D4-6A4C62183A9D}" srcOrd="0" destOrd="0" presId="urn:microsoft.com/office/officeart/2005/8/layout/vList4#1"/>
    <dgm:cxn modelId="{D35AD27D-C0C2-4969-B909-2947AD7B988D}" type="presParOf" srcId="{26851F70-A5B2-4032-B8E5-87E273EF2E25}" destId="{812AB9DE-213D-4E46-A5FA-F7D6157AAADE}" srcOrd="1" destOrd="0" presId="urn:microsoft.com/office/officeart/2005/8/layout/vList4#1"/>
    <dgm:cxn modelId="{BB15B68C-7B43-45F3-B75B-469579C4875B}" type="presParOf" srcId="{26851F70-A5B2-4032-B8E5-87E273EF2E25}" destId="{AFE55A09-1298-4C69-B70F-4A90D2FCF02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2D02-FB96-40AC-92D4-6A4C62183A9D}">
      <dsp:nvSpPr>
        <dsp:cNvPr id="0" name=""/>
        <dsp:cNvSpPr/>
      </dsp:nvSpPr>
      <dsp:spPr>
        <a:xfrm>
          <a:off x="156709" y="0"/>
          <a:ext cx="8839200" cy="3338940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200" kern="1200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GB" sz="7200" kern="1200" dirty="0" err="1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GB" sz="7200" kern="1200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7200" kern="1200" dirty="0" err="1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endParaRPr lang="en-GB" sz="7200" kern="12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443" y="0"/>
        <a:ext cx="6737465" cy="3338940"/>
      </dsp:txXfrm>
    </dsp:sp>
    <dsp:sp modelId="{812AB9DE-213D-4E46-A5FA-F7D6157AAADE}">
      <dsp:nvSpPr>
        <dsp:cNvPr id="0" name=""/>
        <dsp:cNvSpPr/>
      </dsp:nvSpPr>
      <dsp:spPr>
        <a:xfrm>
          <a:off x="187065" y="0"/>
          <a:ext cx="3062464" cy="294689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MOHAMMED HOSSEN</a:t>
            </a:r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8587" y="6224588"/>
            <a:ext cx="288131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MOHAMMED HOSSEN</a:t>
            </a:r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1430000" cy="6721476"/>
          </a:xfrm>
          <a:prstGeom prst="frame">
            <a:avLst>
              <a:gd name="adj1" fmla="val 2486"/>
            </a:avLst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FA2AF-38ED-4A2E-BB59-FA7CB0DC9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1" y="1258957"/>
            <a:ext cx="10747513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জেড়ায়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682390" y="3085520"/>
            <a:ext cx="100822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শিরেনাম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46235" y="3429000"/>
            <a:ext cx="2032942" cy="1324774"/>
          </a:xfrm>
          <a:prstGeom prst="wedgeRoundRectCallout">
            <a:avLst>
              <a:gd name="adj1" fmla="val 217977"/>
              <a:gd name="adj2" fmla="val -22772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17094" y="3429000"/>
            <a:ext cx="3040303" cy="2447121"/>
          </a:xfrm>
          <a:prstGeom prst="wedgeRoundRectCallout">
            <a:avLst>
              <a:gd name="adj1" fmla="val -53449"/>
              <a:gd name="adj2" fmla="val -14577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487042" y="3429000"/>
            <a:ext cx="3122187" cy="2557135"/>
          </a:xfrm>
          <a:prstGeom prst="wedgeRoundRectCallout">
            <a:avLst>
              <a:gd name="adj1" fmla="val 53394"/>
              <a:gd name="adj2" fmla="val -14188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065262" y="3429000"/>
            <a:ext cx="2032942" cy="1324774"/>
          </a:xfrm>
          <a:prstGeom prst="wedgeRoundRectCallout">
            <a:avLst>
              <a:gd name="adj1" fmla="val -211674"/>
              <a:gd name="adj2" fmla="val -22772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5074" y="272955"/>
            <a:ext cx="426667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9248" y="1170304"/>
            <a:ext cx="8888104" cy="707886"/>
          </a:xfrm>
          <a:prstGeom prst="rect">
            <a:avLst/>
          </a:prstGeom>
          <a:solidFill>
            <a:srgbClr val="E47073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১২০-১২৩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2770504"/>
            <a:ext cx="8934718" cy="2819400"/>
            <a:chOff x="228600" y="1828800"/>
            <a:chExt cx="8305800" cy="2819400"/>
          </a:xfrm>
        </p:grpSpPr>
        <p:sp>
          <p:nvSpPr>
            <p:cNvPr id="9" name="Oval 8"/>
            <p:cNvSpPr/>
            <p:nvPr/>
          </p:nvSpPr>
          <p:spPr>
            <a:xfrm>
              <a:off x="4140557" y="2011909"/>
              <a:ext cx="4393843" cy="24509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এসো </a:t>
              </a:r>
              <a:r>
                <a:rPr lang="en-US" sz="8000" dirty="0" err="1">
                  <a:latin typeface="NikoshBAN" pitchFamily="2" charset="0"/>
                  <a:cs typeface="NikoshBAN" pitchFamily="2" charset="0"/>
                </a:rPr>
                <a:t>পড়ি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inde121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828800"/>
              <a:ext cx="3778770" cy="2819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3585074" y="272955"/>
            <a:ext cx="426667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42245" y="445492"/>
            <a:ext cx="271381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347667" y="1207848"/>
            <a:ext cx="8864992" cy="82927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33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2071053" y="3071872"/>
            <a:ext cx="730496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কার্যাবলিসমূহ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শ্রেণিভুক্ত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2444" y="598559"/>
            <a:ext cx="2805112" cy="661938"/>
          </a:xfrm>
          <a:prstGeom prst="roundRect">
            <a:avLst>
              <a:gd name="adj" fmla="val 1537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9812"/>
              </p:ext>
            </p:extLst>
          </p:nvPr>
        </p:nvGraphicFramePr>
        <p:xfrm>
          <a:off x="1477575" y="1937979"/>
          <a:ext cx="8481376" cy="298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ackager Shell Object" showAsIcon="1" r:id="rId3" imgW="1387080" imgH="488520" progId="Package">
                  <p:embed/>
                </p:oleObj>
              </mc:Choice>
              <mc:Fallback>
                <p:oleObj name="Packager Shell Object" showAsIcon="1" r:id="rId3" imgW="1387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575" y="1937979"/>
                        <a:ext cx="8481376" cy="298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07474" y="409432"/>
            <a:ext cx="446281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236" y="2828835"/>
            <a:ext cx="10085294" cy="646331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2314" y="342971"/>
            <a:ext cx="37258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59AB4-B113-42F4-B056-E41F94BA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266301"/>
            <a:ext cx="10628244" cy="50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09252" y="3489022"/>
            <a:ext cx="4976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>
              <a:defRPr/>
            </a:pPr>
            <a:r>
              <a:rPr lang="bn-IN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</a:t>
            </a:r>
            <a:r>
              <a:rPr lang="en-SG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17/10/২০২০</a:t>
            </a:r>
            <a:r>
              <a:rPr lang="bn-IN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5728860" y="247448"/>
            <a:ext cx="55487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01671-025599 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Email- 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mdhossain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8DDD9-DF2F-4476-8919-C606DF3A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/>
          <a:stretch/>
        </p:blipFill>
        <p:spPr>
          <a:xfrm>
            <a:off x="344554" y="344557"/>
            <a:ext cx="5548739" cy="62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0134" y="460784"/>
            <a:ext cx="4495800" cy="860016"/>
          </a:xfrm>
          <a:prstGeom prst="roundRect">
            <a:avLst/>
          </a:prstGeom>
          <a:solidFill>
            <a:schemeClr val="lt1">
              <a:alpha val="99000"/>
            </a:schemeClr>
          </a:solidFill>
          <a:ln w="76200" cmpd="thinThick">
            <a:solidFill>
              <a:schemeClr val="tx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4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1828800"/>
            <a:ext cx="5418161" cy="762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দেখতে পেলে? 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599" y="3213531"/>
            <a:ext cx="7219668" cy="867184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মুদ্রাবাজার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598" y="4703446"/>
            <a:ext cx="7219670" cy="1270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34480"/>
              </p:ext>
            </p:extLst>
          </p:nvPr>
        </p:nvGraphicFramePr>
        <p:xfrm>
          <a:off x="1057275" y="2120900"/>
          <a:ext cx="13541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ackager Shell Object" showAsIcon="1" r:id="rId3" imgW="652680" imgH="488520" progId="Package">
                  <p:embed/>
                </p:oleObj>
              </mc:Choice>
              <mc:Fallback>
                <p:oleObj name="Packager Shell Object" showAsIcon="1" r:id="rId3" imgW="652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275" y="2120900"/>
                        <a:ext cx="1354138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0890128"/>
              </p:ext>
            </p:extLst>
          </p:nvPr>
        </p:nvGraphicFramePr>
        <p:xfrm>
          <a:off x="1288145" y="1741713"/>
          <a:ext cx="8839200" cy="33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3" y="2119088"/>
            <a:ext cx="2650815" cy="26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1448" y="2113257"/>
            <a:ext cx="9786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1331448" y="415275"/>
            <a:ext cx="8767103" cy="881262"/>
          </a:xfrm>
          <a:prstGeom prst="ribbon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শিখনফল</a:t>
            </a:r>
            <a:endParaRPr lang="en-US" sz="3600" b="1" dirty="0">
              <a:ln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5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0047" y="227054"/>
            <a:ext cx="44085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5" y="1030783"/>
            <a:ext cx="4267513" cy="2846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124" y="4067148"/>
            <a:ext cx="5090614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1024746"/>
            <a:ext cx="5118536" cy="2852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5960" y="4067148"/>
            <a:ext cx="4876799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124" y="4841890"/>
            <a:ext cx="10436928" cy="175432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মূল্যস্তর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রক্ষাকারী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696038" y="3140112"/>
            <a:ext cx="1008228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902" y="329011"/>
            <a:ext cx="4452124" cy="769441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5" y="1323564"/>
            <a:ext cx="3967162" cy="4526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39" y="5850031"/>
            <a:ext cx="50906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বলিষ্ঠ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মুদ্রাবাজার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72" y="1323564"/>
            <a:ext cx="6211727" cy="349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279" y="5850031"/>
            <a:ext cx="50906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902" y="329011"/>
            <a:ext cx="4452124" cy="769441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39" y="5850031"/>
            <a:ext cx="509061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ব্যাংকসমূহের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ব্যাংকার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279" y="5850031"/>
            <a:ext cx="509061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726" y="1529435"/>
            <a:ext cx="4549040" cy="38896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1726" y="1525138"/>
            <a:ext cx="4549040" cy="38896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726" y="1511490"/>
            <a:ext cx="4549040" cy="388961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1726" y="1525138"/>
            <a:ext cx="4549040" cy="388961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1726" y="1525138"/>
            <a:ext cx="4549040" cy="38896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14066" y="1525138"/>
            <a:ext cx="4549040" cy="388961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291</Words>
  <Application>Microsoft Office PowerPoint</Application>
  <PresentationFormat>Custom</PresentationFormat>
  <Paragraphs>62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DELL</cp:lastModifiedBy>
  <cp:revision>369</cp:revision>
  <dcterms:created xsi:type="dcterms:W3CDTF">2018-06-27T11:51:27Z</dcterms:created>
  <dcterms:modified xsi:type="dcterms:W3CDTF">2020-10-17T06:43:00Z</dcterms:modified>
</cp:coreProperties>
</file>