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77" r:id="rId2"/>
    <p:sldId id="278" r:id="rId3"/>
    <p:sldId id="270" r:id="rId4"/>
    <p:sldId id="260" r:id="rId5"/>
    <p:sldId id="266" r:id="rId6"/>
    <p:sldId id="271" r:id="rId7"/>
    <p:sldId id="259" r:id="rId8"/>
    <p:sldId id="273" r:id="rId9"/>
    <p:sldId id="258" r:id="rId10"/>
    <p:sldId id="261" r:id="rId11"/>
    <p:sldId id="274" r:id="rId12"/>
    <p:sldId id="275" r:id="rId13"/>
    <p:sldId id="262" r:id="rId14"/>
    <p:sldId id="276" r:id="rId15"/>
    <p:sldId id="263" r:id="rId16"/>
    <p:sldId id="264" r:id="rId17"/>
    <p:sldId id="265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B9"/>
    <a:srgbClr val="EC14B3"/>
    <a:srgbClr val="C3C63A"/>
    <a:srgbClr val="37C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534EE-B794-4ED2-B8CC-B196733FFDC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79465-6343-4A37-929B-65288B626936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দাম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BFDC6A-0C61-4117-AE71-168FEE6CEC37}" type="parTrans" cxnId="{04FE16EF-36A9-4CD3-9772-87158D06AF45}">
      <dgm:prSet/>
      <dgm:spPr/>
      <dgm:t>
        <a:bodyPr/>
        <a:lstStyle/>
        <a:p>
          <a:endParaRPr lang="en-US"/>
        </a:p>
      </dgm:t>
    </dgm:pt>
    <dgm:pt modelId="{E5D966DC-9FE9-47A5-A381-526E034BE22D}" type="sibTrans" cxnId="{04FE16EF-36A9-4CD3-9772-87158D06AF45}">
      <dgm:prSet/>
      <dgm:spPr/>
      <dgm:t>
        <a:bodyPr/>
        <a:lstStyle/>
        <a:p>
          <a:endParaRPr lang="en-US"/>
        </a:p>
      </dgm:t>
    </dgm:pt>
    <dgm:pt modelId="{6D6B0AEB-A496-4607-8556-E0450F92B5FB}">
      <dgm:prSet phldrT="[Text]" custT="1"/>
      <dgm:spPr>
        <a:solidFill>
          <a:srgbClr val="FFC000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কমেছে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3A676D-CF57-4BC7-BB81-C0E637913B06}" type="parTrans" cxnId="{B66DEB77-2FD2-45D2-87D3-C11971E7616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82B04A5-91DA-4D7D-9D89-DA79EE21ED99}" type="sibTrans" cxnId="{B66DEB77-2FD2-45D2-87D3-C11971E76166}">
      <dgm:prSet/>
      <dgm:spPr/>
      <dgm:t>
        <a:bodyPr/>
        <a:lstStyle/>
        <a:p>
          <a:endParaRPr lang="en-US"/>
        </a:p>
      </dgm:t>
    </dgm:pt>
    <dgm:pt modelId="{74043CD6-4F42-4B10-A9DD-388923EF3BA8}">
      <dgm:prSet phldrT="[Text]" custT="1"/>
      <dgm:spPr>
        <a:solidFill>
          <a:srgbClr val="C20EB9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মন ভারি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678CE-CBA9-42BE-8709-F1676D5D4CAC}" type="parTrans" cxnId="{50EDD0F0-D01E-4110-AE6B-099C3E95808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3816006-DE67-4685-B007-F4812EB08571}" type="sibTrans" cxnId="{50EDD0F0-D01E-4110-AE6B-099C3E958081}">
      <dgm:prSet/>
      <dgm:spPr/>
      <dgm:t>
        <a:bodyPr/>
        <a:lstStyle/>
        <a:p>
          <a:endParaRPr lang="en-US"/>
        </a:p>
      </dgm:t>
    </dgm:pt>
    <dgm:pt modelId="{9901863D-A999-4F05-B8A7-4B37E41C23BE}">
      <dgm:prSet phldrT="[Text]"/>
      <dgm:spPr>
        <a:solidFill>
          <a:srgbClr val="00206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খুসি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B22227-6BD7-4615-AE3F-B5755FEFC579}" type="parTrans" cxnId="{2C299232-659F-40D8-9661-B3997E69CCA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D8EC7AF-88E5-4619-9B90-CB9042074C2C}" type="sibTrans" cxnId="{2C299232-659F-40D8-9661-B3997E69CCA8}">
      <dgm:prSet/>
      <dgm:spPr/>
      <dgm:t>
        <a:bodyPr/>
        <a:lstStyle/>
        <a:p>
          <a:endParaRPr lang="en-US"/>
        </a:p>
      </dgm:t>
    </dgm:pt>
    <dgm:pt modelId="{5FF3ADF6-D063-4F7A-ACB1-09607E06B2FE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বেড়েছে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D7934C-42DB-4682-84FE-5FEB099B5576}" type="parTrans" cxnId="{593D8F1E-5BDC-4B83-9758-E29A1432781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F801CD23-4E9F-4048-88E5-09A9A4AAE041}" type="sibTrans" cxnId="{593D8F1E-5BDC-4B83-9758-E29A14327818}">
      <dgm:prSet/>
      <dgm:spPr/>
      <dgm:t>
        <a:bodyPr/>
        <a:lstStyle/>
        <a:p>
          <a:endParaRPr lang="en-US"/>
        </a:p>
      </dgm:t>
    </dgm:pt>
    <dgm:pt modelId="{1A5B7C54-F50A-4C71-AEEC-60A71E315221}" type="pres">
      <dgm:prSet presAssocID="{2C8534EE-B794-4ED2-B8CC-B196733FFD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E2CD30-6545-4893-AE20-E41F2F4CB282}" type="pres">
      <dgm:prSet presAssocID="{F3C79465-6343-4A37-929B-65288B626936}" presName="centerShape" presStyleLbl="node0" presStyleIdx="0" presStyleCnt="1" custLinFactNeighborX="16283" custLinFactNeighborY="37514"/>
      <dgm:spPr/>
      <dgm:t>
        <a:bodyPr/>
        <a:lstStyle/>
        <a:p>
          <a:endParaRPr lang="en-US"/>
        </a:p>
      </dgm:t>
    </dgm:pt>
    <dgm:pt modelId="{126EE4B4-2F6A-43B5-AFEC-7A2C591CA217}" type="pres">
      <dgm:prSet presAssocID="{193A676D-CF57-4BC7-BB81-C0E637913B06}" presName="parTrans" presStyleLbl="sibTrans2D1" presStyleIdx="0" presStyleCnt="4" custScaleX="201167" custLinFactNeighborX="10969" custLinFactNeighborY="2736"/>
      <dgm:spPr/>
      <dgm:t>
        <a:bodyPr/>
        <a:lstStyle/>
        <a:p>
          <a:endParaRPr lang="en-US"/>
        </a:p>
      </dgm:t>
    </dgm:pt>
    <dgm:pt modelId="{05AF70A8-5584-4964-8464-D60EDFDD987D}" type="pres">
      <dgm:prSet presAssocID="{193A676D-CF57-4BC7-BB81-C0E637913B0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7228C69-75E3-4CC6-BF5C-9F1603586B64}" type="pres">
      <dgm:prSet presAssocID="{6D6B0AEB-A496-4607-8556-E0450F92B5FB}" presName="node" presStyleLbl="node1" presStyleIdx="0" presStyleCnt="4" custRadScaleRad="189860" custRadScaleInc="207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FF237-9D26-414F-9348-B2D265A1F66F}" type="pres">
      <dgm:prSet presAssocID="{F7A678CE-CBA9-42BE-8709-F1676D5D4CAC}" presName="parTrans" presStyleLbl="sibTrans2D1" presStyleIdx="1" presStyleCnt="4" custScaleX="169174"/>
      <dgm:spPr/>
      <dgm:t>
        <a:bodyPr/>
        <a:lstStyle/>
        <a:p>
          <a:endParaRPr lang="en-US"/>
        </a:p>
      </dgm:t>
    </dgm:pt>
    <dgm:pt modelId="{3CC72D34-3BDD-4DB7-B67C-769F79822093}" type="pres">
      <dgm:prSet presAssocID="{F7A678CE-CBA9-42BE-8709-F1676D5D4CA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D7DDDA7-59FF-43BE-A3B0-233CD33EF7AD}" type="pres">
      <dgm:prSet presAssocID="{74043CD6-4F42-4B10-A9DD-388923EF3BA8}" presName="node" presStyleLbl="node1" presStyleIdx="1" presStyleCnt="4" custScaleX="83995" custScaleY="86276" custRadScaleRad="47305" custRadScaleInc="-126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0E63B-6696-4CD1-841F-13F944DFDD33}" type="pres">
      <dgm:prSet presAssocID="{ECB22227-6BD7-4615-AE3F-B5755FEFC579}" presName="parTrans" presStyleLbl="sibTrans2D1" presStyleIdx="2" presStyleCnt="4" custScaleX="179230"/>
      <dgm:spPr/>
      <dgm:t>
        <a:bodyPr/>
        <a:lstStyle/>
        <a:p>
          <a:endParaRPr lang="en-US"/>
        </a:p>
      </dgm:t>
    </dgm:pt>
    <dgm:pt modelId="{DF5A21CF-BA80-47CC-BFF3-17CF3D872D14}" type="pres">
      <dgm:prSet presAssocID="{ECB22227-6BD7-4615-AE3F-B5755FEFC5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3A9F826-F337-401A-99AF-D41434E4BF0C}" type="pres">
      <dgm:prSet presAssocID="{9901863D-A999-4F05-B8A7-4B37E41C23BE}" presName="node" presStyleLbl="node1" presStyleIdx="2" presStyleCnt="4" custScaleX="77315" custScaleY="74531" custRadScaleRad="150867" custRadScaleInc="186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F2FD-239F-4A0A-BB08-AA4A2C40F40B}" type="pres">
      <dgm:prSet presAssocID="{92D7934C-42DB-4682-84FE-5FEB099B5576}" presName="parTrans" presStyleLbl="sibTrans2D1" presStyleIdx="3" presStyleCnt="4" custScaleX="164534" custScaleY="100389"/>
      <dgm:spPr/>
      <dgm:t>
        <a:bodyPr/>
        <a:lstStyle/>
        <a:p>
          <a:endParaRPr lang="en-US"/>
        </a:p>
      </dgm:t>
    </dgm:pt>
    <dgm:pt modelId="{9B29D417-3A1F-4820-899A-767F3EE54857}" type="pres">
      <dgm:prSet presAssocID="{92D7934C-42DB-4682-84FE-5FEB099B557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8EC4A69-468F-4028-9A9C-26F3220A88C7}" type="pres">
      <dgm:prSet presAssocID="{5FF3ADF6-D063-4F7A-ACB1-09607E06B2FE}" presName="node" presStyleLbl="node1" presStyleIdx="3" presStyleCnt="4" custScaleX="72070" custScaleY="76919" custRadScaleRad="145867" custRadScaleInc="59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99232-659F-40D8-9661-B3997E69CCA8}" srcId="{F3C79465-6343-4A37-929B-65288B626936}" destId="{9901863D-A999-4F05-B8A7-4B37E41C23BE}" srcOrd="2" destOrd="0" parTransId="{ECB22227-6BD7-4615-AE3F-B5755FEFC579}" sibTransId="{CD8EC7AF-88E5-4619-9B90-CB9042074C2C}"/>
    <dgm:cxn modelId="{60A4CF35-2120-4C7C-B7AF-BC5BEE356C83}" type="presOf" srcId="{9901863D-A999-4F05-B8A7-4B37E41C23BE}" destId="{53A9F826-F337-401A-99AF-D41434E4BF0C}" srcOrd="0" destOrd="0" presId="urn:microsoft.com/office/officeart/2005/8/layout/radial5"/>
    <dgm:cxn modelId="{50EDD0F0-D01E-4110-AE6B-099C3E958081}" srcId="{F3C79465-6343-4A37-929B-65288B626936}" destId="{74043CD6-4F42-4B10-A9DD-388923EF3BA8}" srcOrd="1" destOrd="0" parTransId="{F7A678CE-CBA9-42BE-8709-F1676D5D4CAC}" sibTransId="{83816006-DE67-4685-B007-F4812EB08571}"/>
    <dgm:cxn modelId="{B66DEB77-2FD2-45D2-87D3-C11971E76166}" srcId="{F3C79465-6343-4A37-929B-65288B626936}" destId="{6D6B0AEB-A496-4607-8556-E0450F92B5FB}" srcOrd="0" destOrd="0" parTransId="{193A676D-CF57-4BC7-BB81-C0E637913B06}" sibTransId="{382B04A5-91DA-4D7D-9D89-DA79EE21ED99}"/>
    <dgm:cxn modelId="{593D8F1E-5BDC-4B83-9758-E29A14327818}" srcId="{F3C79465-6343-4A37-929B-65288B626936}" destId="{5FF3ADF6-D063-4F7A-ACB1-09607E06B2FE}" srcOrd="3" destOrd="0" parTransId="{92D7934C-42DB-4682-84FE-5FEB099B5576}" sibTransId="{F801CD23-4E9F-4048-88E5-09A9A4AAE041}"/>
    <dgm:cxn modelId="{9ECE2AE9-0EFF-4F24-8754-70FB351012BB}" type="presOf" srcId="{193A676D-CF57-4BC7-BB81-C0E637913B06}" destId="{126EE4B4-2F6A-43B5-AFEC-7A2C591CA217}" srcOrd="0" destOrd="0" presId="urn:microsoft.com/office/officeart/2005/8/layout/radial5"/>
    <dgm:cxn modelId="{74E6EE1C-419C-4945-ADB3-68E45E576A03}" type="presOf" srcId="{92D7934C-42DB-4682-84FE-5FEB099B5576}" destId="{9B29D417-3A1F-4820-899A-767F3EE54857}" srcOrd="1" destOrd="0" presId="urn:microsoft.com/office/officeart/2005/8/layout/radial5"/>
    <dgm:cxn modelId="{04FE16EF-36A9-4CD3-9772-87158D06AF45}" srcId="{2C8534EE-B794-4ED2-B8CC-B196733FFDC2}" destId="{F3C79465-6343-4A37-929B-65288B626936}" srcOrd="0" destOrd="0" parTransId="{E9BFDC6A-0C61-4117-AE71-168FEE6CEC37}" sibTransId="{E5D966DC-9FE9-47A5-A381-526E034BE22D}"/>
    <dgm:cxn modelId="{5C50E477-D9EA-4F57-BA2C-07C12B8C959B}" type="presOf" srcId="{F7A678CE-CBA9-42BE-8709-F1676D5D4CAC}" destId="{3CC72D34-3BDD-4DB7-B67C-769F79822093}" srcOrd="1" destOrd="0" presId="urn:microsoft.com/office/officeart/2005/8/layout/radial5"/>
    <dgm:cxn modelId="{5BA39184-3DFD-42C5-BFA7-3DA3A3C6D6AD}" type="presOf" srcId="{193A676D-CF57-4BC7-BB81-C0E637913B06}" destId="{05AF70A8-5584-4964-8464-D60EDFDD987D}" srcOrd="1" destOrd="0" presId="urn:microsoft.com/office/officeart/2005/8/layout/radial5"/>
    <dgm:cxn modelId="{F9067CDC-7698-43F7-8578-72E3CE52FA28}" type="presOf" srcId="{74043CD6-4F42-4B10-A9DD-388923EF3BA8}" destId="{8D7DDDA7-59FF-43BE-A3B0-233CD33EF7AD}" srcOrd="0" destOrd="0" presId="urn:microsoft.com/office/officeart/2005/8/layout/radial5"/>
    <dgm:cxn modelId="{A03B0EC3-2427-478F-BDC4-1A65AD2E3696}" type="presOf" srcId="{F7A678CE-CBA9-42BE-8709-F1676D5D4CAC}" destId="{FA7FF237-9D26-414F-9348-B2D265A1F66F}" srcOrd="0" destOrd="0" presId="urn:microsoft.com/office/officeart/2005/8/layout/radial5"/>
    <dgm:cxn modelId="{63B23B0D-84AF-41B1-AB55-A9A68A585CC1}" type="presOf" srcId="{6D6B0AEB-A496-4607-8556-E0450F92B5FB}" destId="{E7228C69-75E3-4CC6-BF5C-9F1603586B64}" srcOrd="0" destOrd="0" presId="urn:microsoft.com/office/officeart/2005/8/layout/radial5"/>
    <dgm:cxn modelId="{368989BE-6658-49AF-8B6C-A45A3E99F237}" type="presOf" srcId="{2C8534EE-B794-4ED2-B8CC-B196733FFDC2}" destId="{1A5B7C54-F50A-4C71-AEEC-60A71E315221}" srcOrd="0" destOrd="0" presId="urn:microsoft.com/office/officeart/2005/8/layout/radial5"/>
    <dgm:cxn modelId="{1EB00B95-983A-4F3F-B030-9EFF084C5941}" type="presOf" srcId="{5FF3ADF6-D063-4F7A-ACB1-09607E06B2FE}" destId="{F8EC4A69-468F-4028-9A9C-26F3220A88C7}" srcOrd="0" destOrd="0" presId="urn:microsoft.com/office/officeart/2005/8/layout/radial5"/>
    <dgm:cxn modelId="{95CBDD7D-5D74-4B0C-A965-0C1CEE8C4750}" type="presOf" srcId="{92D7934C-42DB-4682-84FE-5FEB099B5576}" destId="{0CC2F2FD-239F-4A0A-BB08-AA4A2C40F40B}" srcOrd="0" destOrd="0" presId="urn:microsoft.com/office/officeart/2005/8/layout/radial5"/>
    <dgm:cxn modelId="{F0BE07B7-1379-4082-B674-D52CCEA80F47}" type="presOf" srcId="{ECB22227-6BD7-4615-AE3F-B5755FEFC579}" destId="{DF5A21CF-BA80-47CC-BFF3-17CF3D872D14}" srcOrd="1" destOrd="0" presId="urn:microsoft.com/office/officeart/2005/8/layout/radial5"/>
    <dgm:cxn modelId="{9324B86D-D76F-4C9C-B6E7-29A5A1033A0B}" type="presOf" srcId="{F3C79465-6343-4A37-929B-65288B626936}" destId="{1DE2CD30-6545-4893-AE20-E41F2F4CB282}" srcOrd="0" destOrd="0" presId="urn:microsoft.com/office/officeart/2005/8/layout/radial5"/>
    <dgm:cxn modelId="{6EBA5402-17CA-4916-8DE6-E87A531963AA}" type="presOf" srcId="{ECB22227-6BD7-4615-AE3F-B5755FEFC579}" destId="{7080E63B-6696-4CD1-841F-13F944DFDD33}" srcOrd="0" destOrd="0" presId="urn:microsoft.com/office/officeart/2005/8/layout/radial5"/>
    <dgm:cxn modelId="{185D4BC9-74A4-4CB7-BEFD-9FC68E618803}" type="presParOf" srcId="{1A5B7C54-F50A-4C71-AEEC-60A71E315221}" destId="{1DE2CD30-6545-4893-AE20-E41F2F4CB282}" srcOrd="0" destOrd="0" presId="urn:microsoft.com/office/officeart/2005/8/layout/radial5"/>
    <dgm:cxn modelId="{CE9F5D82-7BB3-4E1A-9FF6-C13921B0ED4E}" type="presParOf" srcId="{1A5B7C54-F50A-4C71-AEEC-60A71E315221}" destId="{126EE4B4-2F6A-43B5-AFEC-7A2C591CA217}" srcOrd="1" destOrd="0" presId="urn:microsoft.com/office/officeart/2005/8/layout/radial5"/>
    <dgm:cxn modelId="{E8E83066-D652-45D1-8377-31E94BA9536C}" type="presParOf" srcId="{126EE4B4-2F6A-43B5-AFEC-7A2C591CA217}" destId="{05AF70A8-5584-4964-8464-D60EDFDD987D}" srcOrd="0" destOrd="0" presId="urn:microsoft.com/office/officeart/2005/8/layout/radial5"/>
    <dgm:cxn modelId="{5CE6D261-E759-4373-860E-5B57C506F32D}" type="presParOf" srcId="{1A5B7C54-F50A-4C71-AEEC-60A71E315221}" destId="{E7228C69-75E3-4CC6-BF5C-9F1603586B64}" srcOrd="2" destOrd="0" presId="urn:microsoft.com/office/officeart/2005/8/layout/radial5"/>
    <dgm:cxn modelId="{4865728A-ABDC-4FA1-ABCB-8060A794A3AB}" type="presParOf" srcId="{1A5B7C54-F50A-4C71-AEEC-60A71E315221}" destId="{FA7FF237-9D26-414F-9348-B2D265A1F66F}" srcOrd="3" destOrd="0" presId="urn:microsoft.com/office/officeart/2005/8/layout/radial5"/>
    <dgm:cxn modelId="{989A675D-64DC-48A4-B8DF-650FC0AEBAB6}" type="presParOf" srcId="{FA7FF237-9D26-414F-9348-B2D265A1F66F}" destId="{3CC72D34-3BDD-4DB7-B67C-769F79822093}" srcOrd="0" destOrd="0" presId="urn:microsoft.com/office/officeart/2005/8/layout/radial5"/>
    <dgm:cxn modelId="{4EBB9B5B-57DE-4E64-B4E2-B1475920B8B6}" type="presParOf" srcId="{1A5B7C54-F50A-4C71-AEEC-60A71E315221}" destId="{8D7DDDA7-59FF-43BE-A3B0-233CD33EF7AD}" srcOrd="4" destOrd="0" presId="urn:microsoft.com/office/officeart/2005/8/layout/radial5"/>
    <dgm:cxn modelId="{33F1B644-B9EA-41F5-9771-D24B25DB3858}" type="presParOf" srcId="{1A5B7C54-F50A-4C71-AEEC-60A71E315221}" destId="{7080E63B-6696-4CD1-841F-13F944DFDD33}" srcOrd="5" destOrd="0" presId="urn:microsoft.com/office/officeart/2005/8/layout/radial5"/>
    <dgm:cxn modelId="{EB0DE118-2169-41FC-908E-E5726438F28A}" type="presParOf" srcId="{7080E63B-6696-4CD1-841F-13F944DFDD33}" destId="{DF5A21CF-BA80-47CC-BFF3-17CF3D872D14}" srcOrd="0" destOrd="0" presId="urn:microsoft.com/office/officeart/2005/8/layout/radial5"/>
    <dgm:cxn modelId="{96747FB6-310C-4493-BDA9-D57B901E59AD}" type="presParOf" srcId="{1A5B7C54-F50A-4C71-AEEC-60A71E315221}" destId="{53A9F826-F337-401A-99AF-D41434E4BF0C}" srcOrd="6" destOrd="0" presId="urn:microsoft.com/office/officeart/2005/8/layout/radial5"/>
    <dgm:cxn modelId="{2587EBE5-2434-44EF-96E3-6F160B6D38EC}" type="presParOf" srcId="{1A5B7C54-F50A-4C71-AEEC-60A71E315221}" destId="{0CC2F2FD-239F-4A0A-BB08-AA4A2C40F40B}" srcOrd="7" destOrd="0" presId="urn:microsoft.com/office/officeart/2005/8/layout/radial5"/>
    <dgm:cxn modelId="{05FF3FA3-C04C-497A-8017-506F7CE18D0A}" type="presParOf" srcId="{0CC2F2FD-239F-4A0A-BB08-AA4A2C40F40B}" destId="{9B29D417-3A1F-4820-899A-767F3EE54857}" srcOrd="0" destOrd="0" presId="urn:microsoft.com/office/officeart/2005/8/layout/radial5"/>
    <dgm:cxn modelId="{01890A38-7E98-4E40-87F7-6D8C431A6289}" type="presParOf" srcId="{1A5B7C54-F50A-4C71-AEEC-60A71E315221}" destId="{F8EC4A69-468F-4028-9A9C-26F3220A88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736E5-6923-4ED1-B860-4F71F7533ED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A2CE2-7036-42DA-8631-F61720240E0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মূল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0D6429-654B-4F11-9208-EA238D580464}" type="parTrans" cxnId="{49DF8F24-B949-4FAD-BF67-C4B8C985978C}">
      <dgm:prSet/>
      <dgm:spPr/>
      <dgm:t>
        <a:bodyPr/>
        <a:lstStyle/>
        <a:p>
          <a:endParaRPr lang="en-US"/>
        </a:p>
      </dgm:t>
    </dgm:pt>
    <dgm:pt modelId="{420A225A-2973-4555-AFD1-94032D4EDE40}" type="sibTrans" cxnId="{49DF8F24-B949-4FAD-BF67-C4B8C985978C}">
      <dgm:prSet/>
      <dgm:spPr/>
      <dgm:t>
        <a:bodyPr/>
        <a:lstStyle/>
        <a:p>
          <a:endParaRPr lang="en-US"/>
        </a:p>
      </dgm:t>
    </dgm:pt>
    <dgm:pt modelId="{933A837A-B817-44C2-8C84-33AD363D22E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বৃদ্বি পেয়েছে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FCC777-126A-4539-94B1-F69FFF081715}" type="parTrans" cxnId="{A6CA1D80-70E0-45EE-AD60-7D283690274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3130DEAE-E4D1-4721-83DD-3986FAA78693}" type="sibTrans" cxnId="{A6CA1D80-70E0-45EE-AD60-7D2836902749}">
      <dgm:prSet/>
      <dgm:spPr/>
      <dgm:t>
        <a:bodyPr/>
        <a:lstStyle/>
        <a:p>
          <a:endParaRPr lang="en-US"/>
        </a:p>
      </dgm:t>
    </dgm:pt>
    <dgm:pt modelId="{0FE45351-24E2-44C6-A1B4-770A7A2B1072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হ্রাস পেয়েছে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EA4C3F-3726-4446-BDDF-9F17EBE84D54}" type="parTrans" cxnId="{9DC21D8E-275F-484E-BAD1-EF7C72AE3278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C2111E5-056C-4821-BAB1-E0781F003F70}" type="sibTrans" cxnId="{9DC21D8E-275F-484E-BAD1-EF7C72AE3278}">
      <dgm:prSet/>
      <dgm:spPr/>
      <dgm:t>
        <a:bodyPr/>
        <a:lstStyle/>
        <a:p>
          <a:endParaRPr lang="en-US"/>
        </a:p>
      </dgm:t>
    </dgm:pt>
    <dgm:pt modelId="{A6978A46-D1AC-484F-A0AE-CA17D21F25CE}" type="pres">
      <dgm:prSet presAssocID="{397736E5-6923-4ED1-B860-4F71F7533E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CF6DD-46C2-47CF-8425-C59B5D40A158}" type="pres">
      <dgm:prSet presAssocID="{0F9A2CE2-7036-42DA-8631-F61720240E01}" presName="centerShape" presStyleLbl="node0" presStyleIdx="0" presStyleCnt="1" custScaleY="105290" custLinFactNeighborX="2319" custLinFactNeighborY="-976"/>
      <dgm:spPr/>
      <dgm:t>
        <a:bodyPr/>
        <a:lstStyle/>
        <a:p>
          <a:endParaRPr lang="en-US"/>
        </a:p>
      </dgm:t>
    </dgm:pt>
    <dgm:pt modelId="{423A71E4-C4C1-461E-8CDE-BDC347420320}" type="pres">
      <dgm:prSet presAssocID="{64FCC777-126A-4539-94B1-F69FFF081715}" presName="parTrans" presStyleLbl="sibTrans2D1" presStyleIdx="0" presStyleCnt="2" custScaleX="168733" custScaleY="83741"/>
      <dgm:spPr/>
      <dgm:t>
        <a:bodyPr/>
        <a:lstStyle/>
        <a:p>
          <a:endParaRPr lang="en-US"/>
        </a:p>
      </dgm:t>
    </dgm:pt>
    <dgm:pt modelId="{CA06827B-9D87-4834-A919-FE40BA668E9C}" type="pres">
      <dgm:prSet presAssocID="{64FCC777-126A-4539-94B1-F69FFF08171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E520228-AE7F-4BF3-A391-4EF8BD466C71}" type="pres">
      <dgm:prSet presAssocID="{933A837A-B817-44C2-8C84-33AD363D22E2}" presName="node" presStyleLbl="node1" presStyleIdx="0" presStyleCnt="2" custRadScaleRad="153133" custRadScaleInc="-32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F038B-18C4-4C45-99BB-60A4EBAE7A0D}" type="pres">
      <dgm:prSet presAssocID="{BFEA4C3F-3726-4446-BDDF-9F17EBE84D54}" presName="parTrans" presStyleLbl="sibTrans2D1" presStyleIdx="1" presStyleCnt="2" custScaleX="168733" custScaleY="83741"/>
      <dgm:spPr/>
      <dgm:t>
        <a:bodyPr/>
        <a:lstStyle/>
        <a:p>
          <a:endParaRPr lang="en-US"/>
        </a:p>
      </dgm:t>
    </dgm:pt>
    <dgm:pt modelId="{3A78B59A-B538-41FC-9B2E-1B44BFA01E98}" type="pres">
      <dgm:prSet presAssocID="{BFEA4C3F-3726-4446-BDDF-9F17EBE84D5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7013BBD-E802-409B-9ED6-853C58957D51}" type="pres">
      <dgm:prSet presAssocID="{0FE45351-24E2-44C6-A1B4-770A7A2B1072}" presName="node" presStyleLbl="node1" presStyleIdx="1" presStyleCnt="2" custRadScaleRad="170647" custRadScaleInc="57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91AC8-DF1D-4B37-ABB4-16FCA3F14045}" type="presOf" srcId="{0F9A2CE2-7036-42DA-8631-F61720240E01}" destId="{1BFCF6DD-46C2-47CF-8425-C59B5D40A158}" srcOrd="0" destOrd="0" presId="urn:microsoft.com/office/officeart/2005/8/layout/radial5"/>
    <dgm:cxn modelId="{213D1BA3-C1FC-4020-9567-C2C27F71C68F}" type="presOf" srcId="{BFEA4C3F-3726-4446-BDDF-9F17EBE84D54}" destId="{3A78B59A-B538-41FC-9B2E-1B44BFA01E98}" srcOrd="1" destOrd="0" presId="urn:microsoft.com/office/officeart/2005/8/layout/radial5"/>
    <dgm:cxn modelId="{49DF8F24-B949-4FAD-BF67-C4B8C985978C}" srcId="{397736E5-6923-4ED1-B860-4F71F7533EDB}" destId="{0F9A2CE2-7036-42DA-8631-F61720240E01}" srcOrd="0" destOrd="0" parTransId="{290D6429-654B-4F11-9208-EA238D580464}" sibTransId="{420A225A-2973-4555-AFD1-94032D4EDE40}"/>
    <dgm:cxn modelId="{E32E2228-A733-4C35-92BA-EC9F317CA868}" type="presOf" srcId="{BFEA4C3F-3726-4446-BDDF-9F17EBE84D54}" destId="{DA4F038B-18C4-4C45-99BB-60A4EBAE7A0D}" srcOrd="0" destOrd="0" presId="urn:microsoft.com/office/officeart/2005/8/layout/radial5"/>
    <dgm:cxn modelId="{A6CA1D80-70E0-45EE-AD60-7D2836902749}" srcId="{0F9A2CE2-7036-42DA-8631-F61720240E01}" destId="{933A837A-B817-44C2-8C84-33AD363D22E2}" srcOrd="0" destOrd="0" parTransId="{64FCC777-126A-4539-94B1-F69FFF081715}" sibTransId="{3130DEAE-E4D1-4721-83DD-3986FAA78693}"/>
    <dgm:cxn modelId="{1B2E4642-D771-4FF1-8753-820DFA9422BB}" type="presOf" srcId="{64FCC777-126A-4539-94B1-F69FFF081715}" destId="{423A71E4-C4C1-461E-8CDE-BDC347420320}" srcOrd="0" destOrd="0" presId="urn:microsoft.com/office/officeart/2005/8/layout/radial5"/>
    <dgm:cxn modelId="{C6C1153E-B02B-402D-BC5F-A6A54517CDD2}" type="presOf" srcId="{64FCC777-126A-4539-94B1-F69FFF081715}" destId="{CA06827B-9D87-4834-A919-FE40BA668E9C}" srcOrd="1" destOrd="0" presId="urn:microsoft.com/office/officeart/2005/8/layout/radial5"/>
    <dgm:cxn modelId="{B8ECC760-6407-46A2-B619-C4E26286BB23}" type="presOf" srcId="{0FE45351-24E2-44C6-A1B4-770A7A2B1072}" destId="{57013BBD-E802-409B-9ED6-853C58957D51}" srcOrd="0" destOrd="0" presId="urn:microsoft.com/office/officeart/2005/8/layout/radial5"/>
    <dgm:cxn modelId="{9DC21D8E-275F-484E-BAD1-EF7C72AE3278}" srcId="{0F9A2CE2-7036-42DA-8631-F61720240E01}" destId="{0FE45351-24E2-44C6-A1B4-770A7A2B1072}" srcOrd="1" destOrd="0" parTransId="{BFEA4C3F-3726-4446-BDDF-9F17EBE84D54}" sibTransId="{BC2111E5-056C-4821-BAB1-E0781F003F70}"/>
    <dgm:cxn modelId="{97956B59-FF81-4ADE-9DAE-8997253CC9A4}" type="presOf" srcId="{397736E5-6923-4ED1-B860-4F71F7533EDB}" destId="{A6978A46-D1AC-484F-A0AE-CA17D21F25CE}" srcOrd="0" destOrd="0" presId="urn:microsoft.com/office/officeart/2005/8/layout/radial5"/>
    <dgm:cxn modelId="{F3E65926-1D7C-4661-9C45-D0948314850B}" type="presOf" srcId="{933A837A-B817-44C2-8C84-33AD363D22E2}" destId="{1E520228-AE7F-4BF3-A391-4EF8BD466C71}" srcOrd="0" destOrd="0" presId="urn:microsoft.com/office/officeart/2005/8/layout/radial5"/>
    <dgm:cxn modelId="{745E1093-EA9B-4FCD-9A84-478F341C1E1F}" type="presParOf" srcId="{A6978A46-D1AC-484F-A0AE-CA17D21F25CE}" destId="{1BFCF6DD-46C2-47CF-8425-C59B5D40A158}" srcOrd="0" destOrd="0" presId="urn:microsoft.com/office/officeart/2005/8/layout/radial5"/>
    <dgm:cxn modelId="{B23160B7-0C57-45FF-B336-D6E5C84F62CF}" type="presParOf" srcId="{A6978A46-D1AC-484F-A0AE-CA17D21F25CE}" destId="{423A71E4-C4C1-461E-8CDE-BDC347420320}" srcOrd="1" destOrd="0" presId="urn:microsoft.com/office/officeart/2005/8/layout/radial5"/>
    <dgm:cxn modelId="{FFCABE48-6718-4EAC-A0C9-29B1520CE078}" type="presParOf" srcId="{423A71E4-C4C1-461E-8CDE-BDC347420320}" destId="{CA06827B-9D87-4834-A919-FE40BA668E9C}" srcOrd="0" destOrd="0" presId="urn:microsoft.com/office/officeart/2005/8/layout/radial5"/>
    <dgm:cxn modelId="{D658F4D7-8D3D-4003-94EF-5FAE4260F3DD}" type="presParOf" srcId="{A6978A46-D1AC-484F-A0AE-CA17D21F25CE}" destId="{1E520228-AE7F-4BF3-A391-4EF8BD466C71}" srcOrd="2" destOrd="0" presId="urn:microsoft.com/office/officeart/2005/8/layout/radial5"/>
    <dgm:cxn modelId="{0C2526F4-2813-4594-9515-DFFBC32C81BA}" type="presParOf" srcId="{A6978A46-D1AC-484F-A0AE-CA17D21F25CE}" destId="{DA4F038B-18C4-4C45-99BB-60A4EBAE7A0D}" srcOrd="3" destOrd="0" presId="urn:microsoft.com/office/officeart/2005/8/layout/radial5"/>
    <dgm:cxn modelId="{B37694E3-BC17-406B-846F-BC2B36BB0039}" type="presParOf" srcId="{DA4F038B-18C4-4C45-99BB-60A4EBAE7A0D}" destId="{3A78B59A-B538-41FC-9B2E-1B44BFA01E98}" srcOrd="0" destOrd="0" presId="urn:microsoft.com/office/officeart/2005/8/layout/radial5"/>
    <dgm:cxn modelId="{7617B5EE-FFB7-4EAF-BC7B-3FA01963E32F}" type="presParOf" srcId="{A6978A46-D1AC-484F-A0AE-CA17D21F25CE}" destId="{57013BBD-E802-409B-9ED6-853C58957D5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3AF650-9C5E-47C3-B847-3B207E03DBC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0833E-710D-41AB-B251-CE9E429A6B4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ক্ষেত্রে</a:t>
          </a:r>
          <a:endParaRPr lang="en-US" dirty="0"/>
        </a:p>
      </dgm:t>
    </dgm:pt>
    <dgm:pt modelId="{7C9781F6-0E93-4A7B-9D01-9FBD1DAF79E9}" type="parTrans" cxnId="{FFBFF449-1441-41CA-8460-139E241B0518}">
      <dgm:prSet/>
      <dgm:spPr/>
      <dgm:t>
        <a:bodyPr/>
        <a:lstStyle/>
        <a:p>
          <a:endParaRPr lang="en-US"/>
        </a:p>
      </dgm:t>
    </dgm:pt>
    <dgm:pt modelId="{3575D689-B250-4EF6-8899-8E7B35E28B04}" type="sibTrans" cxnId="{FFBFF449-1441-41CA-8460-139E241B0518}">
      <dgm:prSet/>
      <dgm:spPr/>
      <dgm:t>
        <a:bodyPr/>
        <a:lstStyle/>
        <a:p>
          <a:endParaRPr lang="en-US"/>
        </a:p>
      </dgm:t>
    </dgm:pt>
    <dgm:pt modelId="{544BAB26-AEE4-4053-BFFD-1CB356C2BA97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লাভ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=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বিক্রয়মূল্য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ক্রয়মূল্য</a:t>
          </a:r>
          <a:endParaRPr lang="en-US" sz="2000" dirty="0"/>
        </a:p>
      </dgm:t>
    </dgm:pt>
    <dgm:pt modelId="{91ACE264-54A1-441D-828D-9950489CB26B}" type="parTrans" cxnId="{C9592F69-AB63-4353-A36E-C1095C295ECB}">
      <dgm:prSet/>
      <dgm:spPr/>
      <dgm:t>
        <a:bodyPr/>
        <a:lstStyle/>
        <a:p>
          <a:endParaRPr lang="en-US"/>
        </a:p>
      </dgm:t>
    </dgm:pt>
    <dgm:pt modelId="{EAF86553-AD54-4014-AB66-D8D1BE418AC4}" type="sibTrans" cxnId="{C9592F69-AB63-4353-A36E-C1095C295ECB}">
      <dgm:prSet/>
      <dgm:spPr/>
      <dgm:t>
        <a:bodyPr/>
        <a:lstStyle/>
        <a:p>
          <a:endParaRPr lang="en-US"/>
        </a:p>
      </dgm:t>
    </dgm:pt>
    <dgm:pt modelId="{53242D9D-0FFE-4016-8163-5514114D5C28}">
      <dgm:prSet phldrT="[Text]" custT="1"/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    = (৬৫০ - ৫৫০)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টাকা</a:t>
          </a:r>
          <a:endParaRPr lang="en-US" sz="2000" dirty="0"/>
        </a:p>
      </dgm:t>
    </dgm:pt>
    <dgm:pt modelId="{4A1D4D95-D42C-4793-9404-23550ECB16CF}" type="parTrans" cxnId="{04C9A9DD-C911-4181-8501-FCAFE1F32CBC}">
      <dgm:prSet/>
      <dgm:spPr/>
      <dgm:t>
        <a:bodyPr/>
        <a:lstStyle/>
        <a:p>
          <a:endParaRPr lang="en-US"/>
        </a:p>
      </dgm:t>
    </dgm:pt>
    <dgm:pt modelId="{FCC5AD60-48E8-4A20-89D7-0BBAE420B0E6}" type="sibTrans" cxnId="{04C9A9DD-C911-4181-8501-FCAFE1F32CBC}">
      <dgm:prSet/>
      <dgm:spPr/>
      <dgm:t>
        <a:bodyPr/>
        <a:lstStyle/>
        <a:p>
          <a:endParaRPr lang="en-US"/>
        </a:p>
      </dgm:t>
    </dgm:pt>
    <dgm:pt modelId="{8C221C5B-8A8D-4A00-AD1B-8D07A283681F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NikoshBAN" pitchFamily="2" charset="0"/>
              <a:cs typeface="NikoshBAN" pitchFamily="2" charset="0"/>
            </a:rPr>
            <a:t>         = ১০০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টাকা</a:t>
          </a:r>
          <a:endParaRPr lang="en-US" sz="2000" dirty="0"/>
        </a:p>
      </dgm:t>
    </dgm:pt>
    <dgm:pt modelId="{0F7591E0-68CD-4A9A-8BF5-E20018A12399}" type="parTrans" cxnId="{92996E80-0151-4263-BAB5-58BDC2BBE343}">
      <dgm:prSet/>
      <dgm:spPr/>
      <dgm:t>
        <a:bodyPr/>
        <a:lstStyle/>
        <a:p>
          <a:endParaRPr lang="en-US"/>
        </a:p>
      </dgm:t>
    </dgm:pt>
    <dgm:pt modelId="{C12751CF-2417-4A88-9928-2EE7002A8DCF}" type="sibTrans" cxnId="{92996E80-0151-4263-BAB5-58BDC2BBE343}">
      <dgm:prSet/>
      <dgm:spPr/>
      <dgm:t>
        <a:bodyPr/>
        <a:lstStyle/>
        <a:p>
          <a:endParaRPr lang="en-US"/>
        </a:p>
      </dgm:t>
    </dgm:pt>
    <dgm:pt modelId="{4CBE6250-518A-485A-8655-8732F863CF0D}" type="pres">
      <dgm:prSet presAssocID="{8C3AF650-9C5E-47C3-B847-3B207E03DB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16B5D-431E-4E4D-B17F-1813ECC59E61}" type="pres">
      <dgm:prSet presAssocID="{ED70833E-710D-41AB-B251-CE9E429A6B40}" presName="root1" presStyleCnt="0"/>
      <dgm:spPr/>
    </dgm:pt>
    <dgm:pt modelId="{F8D95601-6230-469F-9F2F-61304CBAC97F}" type="pres">
      <dgm:prSet presAssocID="{ED70833E-710D-41AB-B251-CE9E429A6B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9ABE1-1F84-4EA1-9D66-4DB38E201809}" type="pres">
      <dgm:prSet presAssocID="{ED70833E-710D-41AB-B251-CE9E429A6B40}" presName="level2hierChild" presStyleCnt="0"/>
      <dgm:spPr/>
    </dgm:pt>
    <dgm:pt modelId="{14A724B2-986D-4445-9AAB-036D1238DDA4}" type="pres">
      <dgm:prSet presAssocID="{91ACE264-54A1-441D-828D-9950489CB26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022BAB-7AF7-45F1-AFE1-167E4C2CF69F}" type="pres">
      <dgm:prSet presAssocID="{91ACE264-54A1-441D-828D-9950489CB26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CB152D6-D078-46D4-BD50-C7C86FB18D26}" type="pres">
      <dgm:prSet presAssocID="{544BAB26-AEE4-4053-BFFD-1CB356C2BA97}" presName="root2" presStyleCnt="0"/>
      <dgm:spPr/>
    </dgm:pt>
    <dgm:pt modelId="{3A4E26DF-610E-4A50-A861-FC2E14F04AA4}" type="pres">
      <dgm:prSet presAssocID="{544BAB26-AEE4-4053-BFFD-1CB356C2BA97}" presName="LevelTwoTextNode" presStyleLbl="node2" presStyleIdx="0" presStyleCnt="3" custScaleX="130891" custLinFactNeighborX="36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D8C2C-2806-4B9C-9F8E-31F0D184A38E}" type="pres">
      <dgm:prSet presAssocID="{544BAB26-AEE4-4053-BFFD-1CB356C2BA97}" presName="level3hierChild" presStyleCnt="0"/>
      <dgm:spPr/>
    </dgm:pt>
    <dgm:pt modelId="{53F513C2-D5CF-4A64-972F-9B978E94B5CE}" type="pres">
      <dgm:prSet presAssocID="{4A1D4D95-D42C-4793-9404-23550ECB16C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FBE6417-32C2-4563-A438-1244B1035EDC}" type="pres">
      <dgm:prSet presAssocID="{4A1D4D95-D42C-4793-9404-23550ECB16C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63D534E-FADA-4E98-A5F6-03A42B8D8F15}" type="pres">
      <dgm:prSet presAssocID="{53242D9D-0FFE-4016-8163-5514114D5C28}" presName="root2" presStyleCnt="0"/>
      <dgm:spPr/>
    </dgm:pt>
    <dgm:pt modelId="{C3D1ECD2-CFBF-428E-8E5C-D580EE8A701A}" type="pres">
      <dgm:prSet presAssocID="{53242D9D-0FFE-4016-8163-5514114D5C28}" presName="LevelTwoTextNode" presStyleLbl="node2" presStyleIdx="1" presStyleCnt="3" custScaleX="131182" custLinFactNeighborX="3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A9429-1FEA-418E-8357-68CFF77A4CAB}" type="pres">
      <dgm:prSet presAssocID="{53242D9D-0FFE-4016-8163-5514114D5C28}" presName="level3hierChild" presStyleCnt="0"/>
      <dgm:spPr/>
    </dgm:pt>
    <dgm:pt modelId="{E520911F-BED5-41F5-9CA0-4ED686DEFF58}" type="pres">
      <dgm:prSet presAssocID="{0F7591E0-68CD-4A9A-8BF5-E20018A1239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9148C36-0EB6-4638-BE24-D9FB24C965CB}" type="pres">
      <dgm:prSet presAssocID="{0F7591E0-68CD-4A9A-8BF5-E20018A1239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DD9803F-4EF2-45D2-9FD3-41604FCD3A7B}" type="pres">
      <dgm:prSet presAssocID="{8C221C5B-8A8D-4A00-AD1B-8D07A283681F}" presName="root2" presStyleCnt="0"/>
      <dgm:spPr/>
    </dgm:pt>
    <dgm:pt modelId="{C5681B38-9F47-41E1-9421-D73DE03B21FD}" type="pres">
      <dgm:prSet presAssocID="{8C221C5B-8A8D-4A00-AD1B-8D07A283681F}" presName="LevelTwoTextNode" presStyleLbl="node2" presStyleIdx="2" presStyleCnt="3" custScaleX="130456" custLinFactNeighborX="41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B6EAC-5CE0-42F7-BDA8-9EF6F6C38138}" type="pres">
      <dgm:prSet presAssocID="{8C221C5B-8A8D-4A00-AD1B-8D07A283681F}" presName="level3hierChild" presStyleCnt="0"/>
      <dgm:spPr/>
    </dgm:pt>
  </dgm:ptLst>
  <dgm:cxnLst>
    <dgm:cxn modelId="{540D1B20-F5EA-470C-BA74-17C83BCB0286}" type="presOf" srcId="{53242D9D-0FFE-4016-8163-5514114D5C28}" destId="{C3D1ECD2-CFBF-428E-8E5C-D580EE8A701A}" srcOrd="0" destOrd="0" presId="urn:microsoft.com/office/officeart/2008/layout/HorizontalMultiLevelHierarchy"/>
    <dgm:cxn modelId="{C9592F69-AB63-4353-A36E-C1095C295ECB}" srcId="{ED70833E-710D-41AB-B251-CE9E429A6B40}" destId="{544BAB26-AEE4-4053-BFFD-1CB356C2BA97}" srcOrd="0" destOrd="0" parTransId="{91ACE264-54A1-441D-828D-9950489CB26B}" sibTransId="{EAF86553-AD54-4014-AB66-D8D1BE418AC4}"/>
    <dgm:cxn modelId="{5DE5209E-5B3A-45D1-8273-34305474CB25}" type="presOf" srcId="{91ACE264-54A1-441D-828D-9950489CB26B}" destId="{10022BAB-7AF7-45F1-AFE1-167E4C2CF69F}" srcOrd="1" destOrd="0" presId="urn:microsoft.com/office/officeart/2008/layout/HorizontalMultiLevelHierarchy"/>
    <dgm:cxn modelId="{04D29BC6-923E-4CEB-8ACE-1C9793873D70}" type="presOf" srcId="{4A1D4D95-D42C-4793-9404-23550ECB16CF}" destId="{BFBE6417-32C2-4563-A438-1244B1035EDC}" srcOrd="1" destOrd="0" presId="urn:microsoft.com/office/officeart/2008/layout/HorizontalMultiLevelHierarchy"/>
    <dgm:cxn modelId="{CD9BCFEF-738A-4808-9EE2-9BF6AE337975}" type="presOf" srcId="{0F7591E0-68CD-4A9A-8BF5-E20018A12399}" destId="{E520911F-BED5-41F5-9CA0-4ED686DEFF58}" srcOrd="0" destOrd="0" presId="urn:microsoft.com/office/officeart/2008/layout/HorizontalMultiLevelHierarchy"/>
    <dgm:cxn modelId="{04C9A9DD-C911-4181-8501-FCAFE1F32CBC}" srcId="{ED70833E-710D-41AB-B251-CE9E429A6B40}" destId="{53242D9D-0FFE-4016-8163-5514114D5C28}" srcOrd="1" destOrd="0" parTransId="{4A1D4D95-D42C-4793-9404-23550ECB16CF}" sibTransId="{FCC5AD60-48E8-4A20-89D7-0BBAE420B0E6}"/>
    <dgm:cxn modelId="{B785315E-E360-42ED-B0E8-B25A7A7F57B5}" type="presOf" srcId="{8C221C5B-8A8D-4A00-AD1B-8D07A283681F}" destId="{C5681B38-9F47-41E1-9421-D73DE03B21FD}" srcOrd="0" destOrd="0" presId="urn:microsoft.com/office/officeart/2008/layout/HorizontalMultiLevelHierarchy"/>
    <dgm:cxn modelId="{2459D010-85ED-4C57-BA46-BE1734934E50}" type="presOf" srcId="{544BAB26-AEE4-4053-BFFD-1CB356C2BA97}" destId="{3A4E26DF-610E-4A50-A861-FC2E14F04AA4}" srcOrd="0" destOrd="0" presId="urn:microsoft.com/office/officeart/2008/layout/HorizontalMultiLevelHierarchy"/>
    <dgm:cxn modelId="{CDE234FE-6417-482D-8F47-E2FDEFBD633A}" type="presOf" srcId="{4A1D4D95-D42C-4793-9404-23550ECB16CF}" destId="{53F513C2-D5CF-4A64-972F-9B978E94B5CE}" srcOrd="0" destOrd="0" presId="urn:microsoft.com/office/officeart/2008/layout/HorizontalMultiLevelHierarchy"/>
    <dgm:cxn modelId="{FFBFF449-1441-41CA-8460-139E241B0518}" srcId="{8C3AF650-9C5E-47C3-B847-3B207E03DBC0}" destId="{ED70833E-710D-41AB-B251-CE9E429A6B40}" srcOrd="0" destOrd="0" parTransId="{7C9781F6-0E93-4A7B-9D01-9FBD1DAF79E9}" sibTransId="{3575D689-B250-4EF6-8899-8E7B35E28B04}"/>
    <dgm:cxn modelId="{19D1315E-AD63-4285-BF88-384D471D6E82}" type="presOf" srcId="{8C3AF650-9C5E-47C3-B847-3B207E03DBC0}" destId="{4CBE6250-518A-485A-8655-8732F863CF0D}" srcOrd="0" destOrd="0" presId="urn:microsoft.com/office/officeart/2008/layout/HorizontalMultiLevelHierarchy"/>
    <dgm:cxn modelId="{5163C829-80F3-4247-B2F9-845106695007}" type="presOf" srcId="{91ACE264-54A1-441D-828D-9950489CB26B}" destId="{14A724B2-986D-4445-9AAB-036D1238DDA4}" srcOrd="0" destOrd="0" presId="urn:microsoft.com/office/officeart/2008/layout/HorizontalMultiLevelHierarchy"/>
    <dgm:cxn modelId="{92996E80-0151-4263-BAB5-58BDC2BBE343}" srcId="{ED70833E-710D-41AB-B251-CE9E429A6B40}" destId="{8C221C5B-8A8D-4A00-AD1B-8D07A283681F}" srcOrd="2" destOrd="0" parTransId="{0F7591E0-68CD-4A9A-8BF5-E20018A12399}" sibTransId="{C12751CF-2417-4A88-9928-2EE7002A8DCF}"/>
    <dgm:cxn modelId="{212B28AA-74E1-4D3D-A113-003A3438E4B7}" type="presOf" srcId="{ED70833E-710D-41AB-B251-CE9E429A6B40}" destId="{F8D95601-6230-469F-9F2F-61304CBAC97F}" srcOrd="0" destOrd="0" presId="urn:microsoft.com/office/officeart/2008/layout/HorizontalMultiLevelHierarchy"/>
    <dgm:cxn modelId="{A23C5DFC-B351-4156-BFC0-5C07B229004E}" type="presOf" srcId="{0F7591E0-68CD-4A9A-8BF5-E20018A12399}" destId="{B9148C36-0EB6-4638-BE24-D9FB24C965CB}" srcOrd="1" destOrd="0" presId="urn:microsoft.com/office/officeart/2008/layout/HorizontalMultiLevelHierarchy"/>
    <dgm:cxn modelId="{12A6A43C-1839-4850-901D-78074D26BA94}" type="presParOf" srcId="{4CBE6250-518A-485A-8655-8732F863CF0D}" destId="{B8E16B5D-431E-4E4D-B17F-1813ECC59E61}" srcOrd="0" destOrd="0" presId="urn:microsoft.com/office/officeart/2008/layout/HorizontalMultiLevelHierarchy"/>
    <dgm:cxn modelId="{3989CF18-94B8-4248-99EA-30B0A874A3F3}" type="presParOf" srcId="{B8E16B5D-431E-4E4D-B17F-1813ECC59E61}" destId="{F8D95601-6230-469F-9F2F-61304CBAC97F}" srcOrd="0" destOrd="0" presId="urn:microsoft.com/office/officeart/2008/layout/HorizontalMultiLevelHierarchy"/>
    <dgm:cxn modelId="{B1AB90E0-0D4A-4D68-92DE-126C9A4D49AB}" type="presParOf" srcId="{B8E16B5D-431E-4E4D-B17F-1813ECC59E61}" destId="{DAB9ABE1-1F84-4EA1-9D66-4DB38E201809}" srcOrd="1" destOrd="0" presId="urn:microsoft.com/office/officeart/2008/layout/HorizontalMultiLevelHierarchy"/>
    <dgm:cxn modelId="{6AFA3742-672D-42B7-AF62-7F41077A33A1}" type="presParOf" srcId="{DAB9ABE1-1F84-4EA1-9D66-4DB38E201809}" destId="{14A724B2-986D-4445-9AAB-036D1238DDA4}" srcOrd="0" destOrd="0" presId="urn:microsoft.com/office/officeart/2008/layout/HorizontalMultiLevelHierarchy"/>
    <dgm:cxn modelId="{0870FE0C-07B3-41A8-8D0F-2D7EE777A1B7}" type="presParOf" srcId="{14A724B2-986D-4445-9AAB-036D1238DDA4}" destId="{10022BAB-7AF7-45F1-AFE1-167E4C2CF69F}" srcOrd="0" destOrd="0" presId="urn:microsoft.com/office/officeart/2008/layout/HorizontalMultiLevelHierarchy"/>
    <dgm:cxn modelId="{78B76216-DBC4-4477-9F2D-0408BA9E15F2}" type="presParOf" srcId="{DAB9ABE1-1F84-4EA1-9D66-4DB38E201809}" destId="{3CB152D6-D078-46D4-BD50-C7C86FB18D26}" srcOrd="1" destOrd="0" presId="urn:microsoft.com/office/officeart/2008/layout/HorizontalMultiLevelHierarchy"/>
    <dgm:cxn modelId="{9A63C944-A41F-4798-B488-A56E9C91E42D}" type="presParOf" srcId="{3CB152D6-D078-46D4-BD50-C7C86FB18D26}" destId="{3A4E26DF-610E-4A50-A861-FC2E14F04AA4}" srcOrd="0" destOrd="0" presId="urn:microsoft.com/office/officeart/2008/layout/HorizontalMultiLevelHierarchy"/>
    <dgm:cxn modelId="{5D22F527-6165-445D-AB08-7FFCA0A924D5}" type="presParOf" srcId="{3CB152D6-D078-46D4-BD50-C7C86FB18D26}" destId="{52DD8C2C-2806-4B9C-9F8E-31F0D184A38E}" srcOrd="1" destOrd="0" presId="urn:microsoft.com/office/officeart/2008/layout/HorizontalMultiLevelHierarchy"/>
    <dgm:cxn modelId="{130F9FFE-A759-47E9-99C1-C50EA81293B8}" type="presParOf" srcId="{DAB9ABE1-1F84-4EA1-9D66-4DB38E201809}" destId="{53F513C2-D5CF-4A64-972F-9B978E94B5CE}" srcOrd="2" destOrd="0" presId="urn:microsoft.com/office/officeart/2008/layout/HorizontalMultiLevelHierarchy"/>
    <dgm:cxn modelId="{7FE23952-CD89-41E1-859F-0BF0CEBCB767}" type="presParOf" srcId="{53F513C2-D5CF-4A64-972F-9B978E94B5CE}" destId="{BFBE6417-32C2-4563-A438-1244B1035EDC}" srcOrd="0" destOrd="0" presId="urn:microsoft.com/office/officeart/2008/layout/HorizontalMultiLevelHierarchy"/>
    <dgm:cxn modelId="{E1F44FAE-0ED7-4233-8A90-D31C08E3D16D}" type="presParOf" srcId="{DAB9ABE1-1F84-4EA1-9D66-4DB38E201809}" destId="{E63D534E-FADA-4E98-A5F6-03A42B8D8F15}" srcOrd="3" destOrd="0" presId="urn:microsoft.com/office/officeart/2008/layout/HorizontalMultiLevelHierarchy"/>
    <dgm:cxn modelId="{60293226-C412-4910-977A-6575A9FC0D9F}" type="presParOf" srcId="{E63D534E-FADA-4E98-A5F6-03A42B8D8F15}" destId="{C3D1ECD2-CFBF-428E-8E5C-D580EE8A701A}" srcOrd="0" destOrd="0" presId="urn:microsoft.com/office/officeart/2008/layout/HorizontalMultiLevelHierarchy"/>
    <dgm:cxn modelId="{DCE8B312-9F25-4917-8464-CB70498B69A4}" type="presParOf" srcId="{E63D534E-FADA-4E98-A5F6-03A42B8D8F15}" destId="{38BA9429-1FEA-418E-8357-68CFF77A4CAB}" srcOrd="1" destOrd="0" presId="urn:microsoft.com/office/officeart/2008/layout/HorizontalMultiLevelHierarchy"/>
    <dgm:cxn modelId="{359DD383-D3F0-4992-BD71-1934B46B0711}" type="presParOf" srcId="{DAB9ABE1-1F84-4EA1-9D66-4DB38E201809}" destId="{E520911F-BED5-41F5-9CA0-4ED686DEFF58}" srcOrd="4" destOrd="0" presId="urn:microsoft.com/office/officeart/2008/layout/HorizontalMultiLevelHierarchy"/>
    <dgm:cxn modelId="{54EA732C-F794-4EDC-A595-587EC653472E}" type="presParOf" srcId="{E520911F-BED5-41F5-9CA0-4ED686DEFF58}" destId="{B9148C36-0EB6-4638-BE24-D9FB24C965CB}" srcOrd="0" destOrd="0" presId="urn:microsoft.com/office/officeart/2008/layout/HorizontalMultiLevelHierarchy"/>
    <dgm:cxn modelId="{13CA2CD3-F0F5-4155-9F28-DEC95476FFAE}" type="presParOf" srcId="{DAB9ABE1-1F84-4EA1-9D66-4DB38E201809}" destId="{DDD9803F-4EF2-45D2-9FD3-41604FCD3A7B}" srcOrd="5" destOrd="0" presId="urn:microsoft.com/office/officeart/2008/layout/HorizontalMultiLevelHierarchy"/>
    <dgm:cxn modelId="{8133BF0F-3AC7-4D33-9B22-631ECE7636D9}" type="presParOf" srcId="{DDD9803F-4EF2-45D2-9FD3-41604FCD3A7B}" destId="{C5681B38-9F47-41E1-9421-D73DE03B21FD}" srcOrd="0" destOrd="0" presId="urn:microsoft.com/office/officeart/2008/layout/HorizontalMultiLevelHierarchy"/>
    <dgm:cxn modelId="{88137038-B0D3-4A8C-A36B-801198AD5D53}" type="presParOf" srcId="{DDD9803F-4EF2-45D2-9FD3-41604FCD3A7B}" destId="{60EB6EAC-5CE0-42F7-BDA8-9EF6F6C381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AF650-9C5E-47C3-B847-3B207E03DBC0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70833E-710D-41AB-B251-CE9E429A6B40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দ্বিতীয়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ক্ষেত্রে</a:t>
          </a:r>
          <a:endParaRPr lang="en-US" dirty="0"/>
        </a:p>
      </dgm:t>
    </dgm:pt>
    <dgm:pt modelId="{7C9781F6-0E93-4A7B-9D01-9FBD1DAF79E9}" type="parTrans" cxnId="{FFBFF449-1441-41CA-8460-139E241B0518}">
      <dgm:prSet/>
      <dgm:spPr/>
      <dgm:t>
        <a:bodyPr/>
        <a:lstStyle/>
        <a:p>
          <a:endParaRPr lang="en-US"/>
        </a:p>
      </dgm:t>
    </dgm:pt>
    <dgm:pt modelId="{3575D689-B250-4EF6-8899-8E7B35E28B04}" type="sibTrans" cxnId="{FFBFF449-1441-41CA-8460-139E241B0518}">
      <dgm:prSet/>
      <dgm:spPr/>
      <dgm:t>
        <a:bodyPr/>
        <a:lstStyle/>
        <a:p>
          <a:endParaRPr lang="en-US"/>
        </a:p>
      </dgm:t>
    </dgm:pt>
    <dgm:pt modelId="{544BAB26-AEE4-4053-BFFD-1CB356C2BA97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ক্ষতি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=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ক্রয়মূল্য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–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বিক্রয়মূল্য</a:t>
          </a:r>
          <a:endParaRPr lang="en-US" sz="2000" dirty="0"/>
        </a:p>
      </dgm:t>
    </dgm:pt>
    <dgm:pt modelId="{91ACE264-54A1-441D-828D-9950489CB26B}" type="parTrans" cxnId="{C9592F69-AB63-4353-A36E-C1095C295ECB}">
      <dgm:prSet/>
      <dgm:spPr/>
      <dgm:t>
        <a:bodyPr/>
        <a:lstStyle/>
        <a:p>
          <a:endParaRPr lang="en-US"/>
        </a:p>
      </dgm:t>
    </dgm:pt>
    <dgm:pt modelId="{EAF86553-AD54-4014-AB66-D8D1BE418AC4}" type="sibTrans" cxnId="{C9592F69-AB63-4353-A36E-C1095C295ECB}">
      <dgm:prSet/>
      <dgm:spPr/>
      <dgm:t>
        <a:bodyPr/>
        <a:lstStyle/>
        <a:p>
          <a:endParaRPr lang="en-US"/>
        </a:p>
      </dgm:t>
    </dgm:pt>
    <dgm:pt modelId="{53242D9D-0FFE-4016-8163-5514114D5C28}">
      <dgm:prSet phldrT="[Text]" custT="1"/>
      <dgm:spPr/>
      <dgm:t>
        <a:bodyPr/>
        <a:lstStyle/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    = (৮০০ - ৭৫০)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টাকা</a:t>
          </a:r>
          <a:endParaRPr lang="en-US" sz="2000" dirty="0"/>
        </a:p>
      </dgm:t>
    </dgm:pt>
    <dgm:pt modelId="{4A1D4D95-D42C-4793-9404-23550ECB16CF}" type="parTrans" cxnId="{04C9A9DD-C911-4181-8501-FCAFE1F32CBC}">
      <dgm:prSet/>
      <dgm:spPr/>
      <dgm:t>
        <a:bodyPr/>
        <a:lstStyle/>
        <a:p>
          <a:endParaRPr lang="en-US"/>
        </a:p>
      </dgm:t>
    </dgm:pt>
    <dgm:pt modelId="{FCC5AD60-48E8-4A20-89D7-0BBAE420B0E6}" type="sibTrans" cxnId="{04C9A9DD-C911-4181-8501-FCAFE1F32CBC}">
      <dgm:prSet/>
      <dgm:spPr/>
      <dgm:t>
        <a:bodyPr/>
        <a:lstStyle/>
        <a:p>
          <a:endParaRPr lang="en-US"/>
        </a:p>
      </dgm:t>
    </dgm:pt>
    <dgm:pt modelId="{8C221C5B-8A8D-4A00-AD1B-8D07A283681F}">
      <dgm:prSet phldrT="[Text]" custT="1"/>
      <dgm:spPr/>
      <dgm:t>
        <a:bodyPr/>
        <a:lstStyle/>
        <a:p>
          <a:pPr algn="l"/>
          <a:r>
            <a:rPr lang="en-US" sz="2000" dirty="0" smtClean="0">
              <a:latin typeface="NikoshBAN" pitchFamily="2" charset="0"/>
              <a:cs typeface="NikoshBAN" pitchFamily="2" charset="0"/>
            </a:rPr>
            <a:t>         = ৫০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টাকা</a:t>
          </a:r>
          <a:endParaRPr lang="en-US" sz="2000" dirty="0"/>
        </a:p>
      </dgm:t>
    </dgm:pt>
    <dgm:pt modelId="{0F7591E0-68CD-4A9A-8BF5-E20018A12399}" type="parTrans" cxnId="{92996E80-0151-4263-BAB5-58BDC2BBE343}">
      <dgm:prSet/>
      <dgm:spPr/>
      <dgm:t>
        <a:bodyPr/>
        <a:lstStyle/>
        <a:p>
          <a:endParaRPr lang="en-US"/>
        </a:p>
      </dgm:t>
    </dgm:pt>
    <dgm:pt modelId="{C12751CF-2417-4A88-9928-2EE7002A8DCF}" type="sibTrans" cxnId="{92996E80-0151-4263-BAB5-58BDC2BBE343}">
      <dgm:prSet/>
      <dgm:spPr/>
      <dgm:t>
        <a:bodyPr/>
        <a:lstStyle/>
        <a:p>
          <a:endParaRPr lang="en-US"/>
        </a:p>
      </dgm:t>
    </dgm:pt>
    <dgm:pt modelId="{4CBE6250-518A-485A-8655-8732F863CF0D}" type="pres">
      <dgm:prSet presAssocID="{8C3AF650-9C5E-47C3-B847-3B207E03DB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16B5D-431E-4E4D-B17F-1813ECC59E61}" type="pres">
      <dgm:prSet presAssocID="{ED70833E-710D-41AB-B251-CE9E429A6B40}" presName="root1" presStyleCnt="0"/>
      <dgm:spPr/>
    </dgm:pt>
    <dgm:pt modelId="{F8D95601-6230-469F-9F2F-61304CBAC97F}" type="pres">
      <dgm:prSet presAssocID="{ED70833E-710D-41AB-B251-CE9E429A6B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B9ABE1-1F84-4EA1-9D66-4DB38E201809}" type="pres">
      <dgm:prSet presAssocID="{ED70833E-710D-41AB-B251-CE9E429A6B40}" presName="level2hierChild" presStyleCnt="0"/>
      <dgm:spPr/>
    </dgm:pt>
    <dgm:pt modelId="{14A724B2-986D-4445-9AAB-036D1238DDA4}" type="pres">
      <dgm:prSet presAssocID="{91ACE264-54A1-441D-828D-9950489CB26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022BAB-7AF7-45F1-AFE1-167E4C2CF69F}" type="pres">
      <dgm:prSet presAssocID="{91ACE264-54A1-441D-828D-9950489CB26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CB152D6-D078-46D4-BD50-C7C86FB18D26}" type="pres">
      <dgm:prSet presAssocID="{544BAB26-AEE4-4053-BFFD-1CB356C2BA97}" presName="root2" presStyleCnt="0"/>
      <dgm:spPr/>
    </dgm:pt>
    <dgm:pt modelId="{3A4E26DF-610E-4A50-A861-FC2E14F04AA4}" type="pres">
      <dgm:prSet presAssocID="{544BAB26-AEE4-4053-BFFD-1CB356C2BA97}" presName="LevelTwoTextNode" presStyleLbl="node2" presStyleIdx="0" presStyleCnt="3" custScaleX="130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D8C2C-2806-4B9C-9F8E-31F0D184A38E}" type="pres">
      <dgm:prSet presAssocID="{544BAB26-AEE4-4053-BFFD-1CB356C2BA97}" presName="level3hierChild" presStyleCnt="0"/>
      <dgm:spPr/>
    </dgm:pt>
    <dgm:pt modelId="{53F513C2-D5CF-4A64-972F-9B978E94B5CE}" type="pres">
      <dgm:prSet presAssocID="{4A1D4D95-D42C-4793-9404-23550ECB16C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FBE6417-32C2-4563-A438-1244B1035EDC}" type="pres">
      <dgm:prSet presAssocID="{4A1D4D95-D42C-4793-9404-23550ECB16C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63D534E-FADA-4E98-A5F6-03A42B8D8F15}" type="pres">
      <dgm:prSet presAssocID="{53242D9D-0FFE-4016-8163-5514114D5C28}" presName="root2" presStyleCnt="0"/>
      <dgm:spPr/>
    </dgm:pt>
    <dgm:pt modelId="{C3D1ECD2-CFBF-428E-8E5C-D580EE8A701A}" type="pres">
      <dgm:prSet presAssocID="{53242D9D-0FFE-4016-8163-5514114D5C28}" presName="LevelTwoTextNode" presStyleLbl="node2" presStyleIdx="1" presStyleCnt="3" custScaleX="131182" custLinFactNeighborY="-2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BA9429-1FEA-418E-8357-68CFF77A4CAB}" type="pres">
      <dgm:prSet presAssocID="{53242D9D-0FFE-4016-8163-5514114D5C28}" presName="level3hierChild" presStyleCnt="0"/>
      <dgm:spPr/>
    </dgm:pt>
    <dgm:pt modelId="{E520911F-BED5-41F5-9CA0-4ED686DEFF58}" type="pres">
      <dgm:prSet presAssocID="{0F7591E0-68CD-4A9A-8BF5-E20018A1239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9148C36-0EB6-4638-BE24-D9FB24C965CB}" type="pres">
      <dgm:prSet presAssocID="{0F7591E0-68CD-4A9A-8BF5-E20018A1239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DD9803F-4EF2-45D2-9FD3-41604FCD3A7B}" type="pres">
      <dgm:prSet presAssocID="{8C221C5B-8A8D-4A00-AD1B-8D07A283681F}" presName="root2" presStyleCnt="0"/>
      <dgm:spPr/>
    </dgm:pt>
    <dgm:pt modelId="{C5681B38-9F47-41E1-9421-D73DE03B21FD}" type="pres">
      <dgm:prSet presAssocID="{8C221C5B-8A8D-4A00-AD1B-8D07A283681F}" presName="LevelTwoTextNode" presStyleLbl="node2" presStyleIdx="2" presStyleCnt="3" custScaleX="130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B6EAC-5CE0-42F7-BDA8-9EF6F6C38138}" type="pres">
      <dgm:prSet presAssocID="{8C221C5B-8A8D-4A00-AD1B-8D07A283681F}" presName="level3hierChild" presStyleCnt="0"/>
      <dgm:spPr/>
    </dgm:pt>
  </dgm:ptLst>
  <dgm:cxnLst>
    <dgm:cxn modelId="{4616169F-0273-4493-9AAE-D11699CF74B7}" type="presOf" srcId="{53242D9D-0FFE-4016-8163-5514114D5C28}" destId="{C3D1ECD2-CFBF-428E-8E5C-D580EE8A701A}" srcOrd="0" destOrd="0" presId="urn:microsoft.com/office/officeart/2008/layout/HorizontalMultiLevelHierarchy"/>
    <dgm:cxn modelId="{0FA2F6BE-3591-4A9B-9E01-EB6D56AFF58C}" type="presOf" srcId="{0F7591E0-68CD-4A9A-8BF5-E20018A12399}" destId="{B9148C36-0EB6-4638-BE24-D9FB24C965CB}" srcOrd="1" destOrd="0" presId="urn:microsoft.com/office/officeart/2008/layout/HorizontalMultiLevelHierarchy"/>
    <dgm:cxn modelId="{185A2BD3-7039-4011-A506-3C00FCDB6C06}" type="presOf" srcId="{4A1D4D95-D42C-4793-9404-23550ECB16CF}" destId="{BFBE6417-32C2-4563-A438-1244B1035EDC}" srcOrd="1" destOrd="0" presId="urn:microsoft.com/office/officeart/2008/layout/HorizontalMultiLevelHierarchy"/>
    <dgm:cxn modelId="{67ACD1BC-36DE-4E5F-B555-5D74037B89E0}" type="presOf" srcId="{8C221C5B-8A8D-4A00-AD1B-8D07A283681F}" destId="{C5681B38-9F47-41E1-9421-D73DE03B21FD}" srcOrd="0" destOrd="0" presId="urn:microsoft.com/office/officeart/2008/layout/HorizontalMultiLevelHierarchy"/>
    <dgm:cxn modelId="{DD1F1F9B-BEFC-4CA0-A953-412CE1150D44}" type="presOf" srcId="{0F7591E0-68CD-4A9A-8BF5-E20018A12399}" destId="{E520911F-BED5-41F5-9CA0-4ED686DEFF58}" srcOrd="0" destOrd="0" presId="urn:microsoft.com/office/officeart/2008/layout/HorizontalMultiLevelHierarchy"/>
    <dgm:cxn modelId="{C9592F69-AB63-4353-A36E-C1095C295ECB}" srcId="{ED70833E-710D-41AB-B251-CE9E429A6B40}" destId="{544BAB26-AEE4-4053-BFFD-1CB356C2BA97}" srcOrd="0" destOrd="0" parTransId="{91ACE264-54A1-441D-828D-9950489CB26B}" sibTransId="{EAF86553-AD54-4014-AB66-D8D1BE418AC4}"/>
    <dgm:cxn modelId="{92996E80-0151-4263-BAB5-58BDC2BBE343}" srcId="{ED70833E-710D-41AB-B251-CE9E429A6B40}" destId="{8C221C5B-8A8D-4A00-AD1B-8D07A283681F}" srcOrd="2" destOrd="0" parTransId="{0F7591E0-68CD-4A9A-8BF5-E20018A12399}" sibTransId="{C12751CF-2417-4A88-9928-2EE7002A8DCF}"/>
    <dgm:cxn modelId="{FFBFF449-1441-41CA-8460-139E241B0518}" srcId="{8C3AF650-9C5E-47C3-B847-3B207E03DBC0}" destId="{ED70833E-710D-41AB-B251-CE9E429A6B40}" srcOrd="0" destOrd="0" parTransId="{7C9781F6-0E93-4A7B-9D01-9FBD1DAF79E9}" sibTransId="{3575D689-B250-4EF6-8899-8E7B35E28B04}"/>
    <dgm:cxn modelId="{1DCE24F4-E77F-442B-AAB3-AE0F90553CDE}" type="presOf" srcId="{8C3AF650-9C5E-47C3-B847-3B207E03DBC0}" destId="{4CBE6250-518A-485A-8655-8732F863CF0D}" srcOrd="0" destOrd="0" presId="urn:microsoft.com/office/officeart/2008/layout/HorizontalMultiLevelHierarchy"/>
    <dgm:cxn modelId="{0A98150E-E500-45C2-8BBE-806D37E429FB}" type="presOf" srcId="{91ACE264-54A1-441D-828D-9950489CB26B}" destId="{10022BAB-7AF7-45F1-AFE1-167E4C2CF69F}" srcOrd="1" destOrd="0" presId="urn:microsoft.com/office/officeart/2008/layout/HorizontalMultiLevelHierarchy"/>
    <dgm:cxn modelId="{1D84CB07-83FD-4A35-A3A5-4C26490DCB5F}" type="presOf" srcId="{91ACE264-54A1-441D-828D-9950489CB26B}" destId="{14A724B2-986D-4445-9AAB-036D1238DDA4}" srcOrd="0" destOrd="0" presId="urn:microsoft.com/office/officeart/2008/layout/HorizontalMultiLevelHierarchy"/>
    <dgm:cxn modelId="{81E836F0-944A-452F-B418-CE4F92EFE108}" type="presOf" srcId="{ED70833E-710D-41AB-B251-CE9E429A6B40}" destId="{F8D95601-6230-469F-9F2F-61304CBAC97F}" srcOrd="0" destOrd="0" presId="urn:microsoft.com/office/officeart/2008/layout/HorizontalMultiLevelHierarchy"/>
    <dgm:cxn modelId="{04C9A9DD-C911-4181-8501-FCAFE1F32CBC}" srcId="{ED70833E-710D-41AB-B251-CE9E429A6B40}" destId="{53242D9D-0FFE-4016-8163-5514114D5C28}" srcOrd="1" destOrd="0" parTransId="{4A1D4D95-D42C-4793-9404-23550ECB16CF}" sibTransId="{FCC5AD60-48E8-4A20-89D7-0BBAE420B0E6}"/>
    <dgm:cxn modelId="{7003A70B-CBEC-4D6B-9CD3-27CE08954E3E}" type="presOf" srcId="{544BAB26-AEE4-4053-BFFD-1CB356C2BA97}" destId="{3A4E26DF-610E-4A50-A861-FC2E14F04AA4}" srcOrd="0" destOrd="0" presId="urn:microsoft.com/office/officeart/2008/layout/HorizontalMultiLevelHierarchy"/>
    <dgm:cxn modelId="{5104EA8E-4DBF-489D-86A8-D5576ACC525D}" type="presOf" srcId="{4A1D4D95-D42C-4793-9404-23550ECB16CF}" destId="{53F513C2-D5CF-4A64-972F-9B978E94B5CE}" srcOrd="0" destOrd="0" presId="urn:microsoft.com/office/officeart/2008/layout/HorizontalMultiLevelHierarchy"/>
    <dgm:cxn modelId="{EBDF95D4-3563-41B4-9772-62099BA32D14}" type="presParOf" srcId="{4CBE6250-518A-485A-8655-8732F863CF0D}" destId="{B8E16B5D-431E-4E4D-B17F-1813ECC59E61}" srcOrd="0" destOrd="0" presId="urn:microsoft.com/office/officeart/2008/layout/HorizontalMultiLevelHierarchy"/>
    <dgm:cxn modelId="{5A4DB04F-93C9-49B1-A318-69CDDFC963EF}" type="presParOf" srcId="{B8E16B5D-431E-4E4D-B17F-1813ECC59E61}" destId="{F8D95601-6230-469F-9F2F-61304CBAC97F}" srcOrd="0" destOrd="0" presId="urn:microsoft.com/office/officeart/2008/layout/HorizontalMultiLevelHierarchy"/>
    <dgm:cxn modelId="{65D3D9B8-9D77-4FCD-8E7A-51E9405E5080}" type="presParOf" srcId="{B8E16B5D-431E-4E4D-B17F-1813ECC59E61}" destId="{DAB9ABE1-1F84-4EA1-9D66-4DB38E201809}" srcOrd="1" destOrd="0" presId="urn:microsoft.com/office/officeart/2008/layout/HorizontalMultiLevelHierarchy"/>
    <dgm:cxn modelId="{2C469FC6-1C43-4B33-80C0-E85BDF7BFC75}" type="presParOf" srcId="{DAB9ABE1-1F84-4EA1-9D66-4DB38E201809}" destId="{14A724B2-986D-4445-9AAB-036D1238DDA4}" srcOrd="0" destOrd="0" presId="urn:microsoft.com/office/officeart/2008/layout/HorizontalMultiLevelHierarchy"/>
    <dgm:cxn modelId="{3C7D7619-4856-4DC2-B9E0-9A56FE202008}" type="presParOf" srcId="{14A724B2-986D-4445-9AAB-036D1238DDA4}" destId="{10022BAB-7AF7-45F1-AFE1-167E4C2CF69F}" srcOrd="0" destOrd="0" presId="urn:microsoft.com/office/officeart/2008/layout/HorizontalMultiLevelHierarchy"/>
    <dgm:cxn modelId="{872F36C2-4B22-42AC-98DE-B8232D2B3884}" type="presParOf" srcId="{DAB9ABE1-1F84-4EA1-9D66-4DB38E201809}" destId="{3CB152D6-D078-46D4-BD50-C7C86FB18D26}" srcOrd="1" destOrd="0" presId="urn:microsoft.com/office/officeart/2008/layout/HorizontalMultiLevelHierarchy"/>
    <dgm:cxn modelId="{B4295297-8183-4758-A3D1-916158A9DA52}" type="presParOf" srcId="{3CB152D6-D078-46D4-BD50-C7C86FB18D26}" destId="{3A4E26DF-610E-4A50-A861-FC2E14F04AA4}" srcOrd="0" destOrd="0" presId="urn:microsoft.com/office/officeart/2008/layout/HorizontalMultiLevelHierarchy"/>
    <dgm:cxn modelId="{9C89E910-0A40-4BD6-B6FB-D3C9BC065608}" type="presParOf" srcId="{3CB152D6-D078-46D4-BD50-C7C86FB18D26}" destId="{52DD8C2C-2806-4B9C-9F8E-31F0D184A38E}" srcOrd="1" destOrd="0" presId="urn:microsoft.com/office/officeart/2008/layout/HorizontalMultiLevelHierarchy"/>
    <dgm:cxn modelId="{E7E08578-7B6C-4113-9BF9-7B09D85ACF6F}" type="presParOf" srcId="{DAB9ABE1-1F84-4EA1-9D66-4DB38E201809}" destId="{53F513C2-D5CF-4A64-972F-9B978E94B5CE}" srcOrd="2" destOrd="0" presId="urn:microsoft.com/office/officeart/2008/layout/HorizontalMultiLevelHierarchy"/>
    <dgm:cxn modelId="{84B72276-92AD-4BCB-B543-4D605271CF71}" type="presParOf" srcId="{53F513C2-D5CF-4A64-972F-9B978E94B5CE}" destId="{BFBE6417-32C2-4563-A438-1244B1035EDC}" srcOrd="0" destOrd="0" presId="urn:microsoft.com/office/officeart/2008/layout/HorizontalMultiLevelHierarchy"/>
    <dgm:cxn modelId="{C5ED4053-B7E6-4B1F-AB39-527ED69649D3}" type="presParOf" srcId="{DAB9ABE1-1F84-4EA1-9D66-4DB38E201809}" destId="{E63D534E-FADA-4E98-A5F6-03A42B8D8F15}" srcOrd="3" destOrd="0" presId="urn:microsoft.com/office/officeart/2008/layout/HorizontalMultiLevelHierarchy"/>
    <dgm:cxn modelId="{2EB71A41-056F-49E0-BA60-80402E2E3BD7}" type="presParOf" srcId="{E63D534E-FADA-4E98-A5F6-03A42B8D8F15}" destId="{C3D1ECD2-CFBF-428E-8E5C-D580EE8A701A}" srcOrd="0" destOrd="0" presId="urn:microsoft.com/office/officeart/2008/layout/HorizontalMultiLevelHierarchy"/>
    <dgm:cxn modelId="{4CF4457E-CFB8-468F-A8B8-1C6CCE7A55F8}" type="presParOf" srcId="{E63D534E-FADA-4E98-A5F6-03A42B8D8F15}" destId="{38BA9429-1FEA-418E-8357-68CFF77A4CAB}" srcOrd="1" destOrd="0" presId="urn:microsoft.com/office/officeart/2008/layout/HorizontalMultiLevelHierarchy"/>
    <dgm:cxn modelId="{5305CB34-B10F-4C55-8278-F1F64768B03C}" type="presParOf" srcId="{DAB9ABE1-1F84-4EA1-9D66-4DB38E201809}" destId="{E520911F-BED5-41F5-9CA0-4ED686DEFF58}" srcOrd="4" destOrd="0" presId="urn:microsoft.com/office/officeart/2008/layout/HorizontalMultiLevelHierarchy"/>
    <dgm:cxn modelId="{32E32EC7-937E-45CF-8DFB-24935A7F2318}" type="presParOf" srcId="{E520911F-BED5-41F5-9CA0-4ED686DEFF58}" destId="{B9148C36-0EB6-4638-BE24-D9FB24C965CB}" srcOrd="0" destOrd="0" presId="urn:microsoft.com/office/officeart/2008/layout/HorizontalMultiLevelHierarchy"/>
    <dgm:cxn modelId="{4A66A893-BD1D-4E0F-8BF5-E022FECFA6C4}" type="presParOf" srcId="{DAB9ABE1-1F84-4EA1-9D66-4DB38E201809}" destId="{DDD9803F-4EF2-45D2-9FD3-41604FCD3A7B}" srcOrd="5" destOrd="0" presId="urn:microsoft.com/office/officeart/2008/layout/HorizontalMultiLevelHierarchy"/>
    <dgm:cxn modelId="{18B226C0-69C8-4E2B-8880-C0D7D4700752}" type="presParOf" srcId="{DDD9803F-4EF2-45D2-9FD3-41604FCD3A7B}" destId="{C5681B38-9F47-41E1-9421-D73DE03B21FD}" srcOrd="0" destOrd="0" presId="urn:microsoft.com/office/officeart/2008/layout/HorizontalMultiLevelHierarchy"/>
    <dgm:cxn modelId="{CE6DF85E-2886-490B-A297-7FD8B02B9830}" type="presParOf" srcId="{DDD9803F-4EF2-45D2-9FD3-41604FCD3A7B}" destId="{60EB6EAC-5CE0-42F7-BDA8-9EF6F6C3813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A57E1-93EC-40C0-AD67-10D8EF1C6205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969A6-4B71-4976-AA5D-D5A31047B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0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49A7-6AA7-4F56-AD5E-F5316D667F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49A7-6AA7-4F56-AD5E-F5316D667F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0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bn-IN" sz="960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দিতে হবে । 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49A7-6AA7-4F56-AD5E-F5316D667F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800" dirty="0" smtClean="0"/>
              <a:t>বোর্ডে</a:t>
            </a:r>
            <a:r>
              <a:rPr lang="bn-IN" sz="2800" baseline="0" dirty="0" smtClean="0"/>
              <a:t> করে দিতে হবে 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5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49A7-6AA7-4F56-AD5E-F5316D667F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1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49A7-6AA7-4F56-AD5E-F5316D667F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9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49A7-6AA7-4F56-AD5E-F5316D667F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57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69A6-4B71-4976-AA5D-D5A31047B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BB124-EB1C-489C-8586-5760B743621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B78-6ADA-439B-87CD-4E8731B53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3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7.tmp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microsoft.com/office/2007/relationships/diagramDrawing" Target="../diagrams/drawing2.xml"/><Relationship Id="rId5" Type="http://schemas.openxmlformats.org/officeDocument/2006/relationships/image" Target="../media/image19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tmp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8" y="4"/>
            <a:ext cx="9143992" cy="6833753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5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BD" sz="4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700" b="1" dirty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7" descr="G:\Animation\jho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17965" y="4038601"/>
            <a:ext cx="1683327" cy="1404527"/>
          </a:xfrm>
          <a:prstGeom prst="rect">
            <a:avLst/>
          </a:prstGeom>
          <a:noFill/>
        </p:spPr>
      </p:pic>
      <p:pic>
        <p:nvPicPr>
          <p:cNvPr id="4" name="Picture 7" descr="G:\Animation\jho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10601" y="4068937"/>
            <a:ext cx="1683327" cy="140452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21367" y="3226379"/>
            <a:ext cx="6071752" cy="38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0503" y="3226379"/>
            <a:ext cx="6071750" cy="381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5007" y="6452755"/>
            <a:ext cx="8440872" cy="381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5" y="4"/>
            <a:ext cx="8433945" cy="380999"/>
          </a:xfrm>
          <a:prstGeom prst="rect">
            <a:avLst/>
          </a:prstGeom>
        </p:spPr>
      </p:pic>
      <p:pic>
        <p:nvPicPr>
          <p:cNvPr id="11" name="Picture 4" descr="G:\Animation\Blume40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4" y="533400"/>
            <a:ext cx="3429000" cy="1143000"/>
          </a:xfrm>
          <a:prstGeom prst="rect">
            <a:avLst/>
          </a:prstGeom>
          <a:noFill/>
        </p:spPr>
      </p:pic>
      <p:pic>
        <p:nvPicPr>
          <p:cNvPr id="5" name="Picture 4" descr="prettyyellowbutterfly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171351">
            <a:off x="5510495" y="372946"/>
            <a:ext cx="1222469" cy="835953"/>
          </a:xfrm>
          <a:prstGeom prst="rect">
            <a:avLst/>
          </a:prstGeom>
        </p:spPr>
      </p:pic>
      <p:pic>
        <p:nvPicPr>
          <p:cNvPr id="12" name="Content Placeholder 5" descr="flower03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24" y="0"/>
            <a:ext cx="9311998" cy="6815872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4194" y="6356351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Md.Jahedul</a:t>
            </a:r>
            <a:r>
              <a:rPr lang="en-US" dirty="0" smtClean="0">
                <a:solidFill>
                  <a:schemeClr val="tx1"/>
                </a:solidFill>
              </a:rPr>
              <a:t> Hossain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3858" y="16094"/>
            <a:ext cx="670091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ক্রয়মুল্য ৩০০০০ টাকা এবং বিক্রয় মূল্য ৩২০০০ টাকা হলে কত টাকা লাভ বা ক্ষতি হবে ?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253"/>
            <a:ext cx="121920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 একটি দ্রবের ক্রয়মূল্য ২৫০০ টাকা এবং বিক্রয় মূল্য ২০০০ টাকা হলে কত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বা ক্ষতি হবে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3291" y="3130810"/>
            <a:ext cx="654147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২০০০ টাকা লাভ হবে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680960" y="2324418"/>
            <a:ext cx="1448972" cy="849782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842370"/>
            <a:ext cx="12192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 টাকা ক্ষতি হবে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214290" y="4824675"/>
            <a:ext cx="1730326" cy="97735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45" y="16108"/>
            <a:ext cx="2343150" cy="1952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" y="20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2175296" y="152402"/>
            <a:ext cx="7730705" cy="533399"/>
          </a:xfrm>
          <a:prstGeom prst="flowChartPreparation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168578" y="2441448"/>
            <a:ext cx="2428407" cy="530352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</a:t>
            </a:r>
            <a:endParaRPr lang="en-US" sz="2800" dirty="0"/>
          </a:p>
        </p:txBody>
      </p:sp>
      <p:sp>
        <p:nvSpPr>
          <p:cNvPr id="6" name="Flowchart: Terminator 5"/>
          <p:cNvSpPr/>
          <p:nvPr/>
        </p:nvSpPr>
        <p:spPr>
          <a:xfrm>
            <a:off x="7415135" y="2365248"/>
            <a:ext cx="2548327" cy="530352"/>
          </a:xfrm>
          <a:prstGeom prst="flowChartTerminator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ক্ষতি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019801" y="2770516"/>
            <a:ext cx="107829" cy="3782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026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39680" imgH="126720" progId="Equation.3">
                  <p:embed/>
                </p:oleObj>
              </mc:Choice>
              <mc:Fallback>
                <p:oleObj name="Equation" r:id="rId6" imgW="13968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6150" y="3365500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 rot="10800000" flipH="1" flipV="1">
            <a:off x="2057401" y="4551153"/>
            <a:ext cx="294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76400" y="3124200"/>
                <a:ext cx="3733801" cy="33670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৫৫০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লাভ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000" b="1" i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         ।।     ।।   ।।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৫৫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।।</a:t>
                </a:r>
              </a:p>
              <a:p>
                <a:pPr algn="just"/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   ।।     ।।   ।।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১০০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৫৫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।।</a:t>
                </a:r>
              </a:p>
              <a:p>
                <a:pPr algn="just"/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</a:t>
                </a:r>
              </a:p>
              <a:p>
                <a:pPr lvl="0" algn="just"/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= 18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১১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।।</a:t>
                </a:r>
              </a:p>
              <a:p>
                <a:pPr lvl="0" algn="just"/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18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১১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%।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124200"/>
                <a:ext cx="3733801" cy="33670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3124200"/>
                <a:ext cx="3733801" cy="33670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৮০০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টাকায়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ক্ষতি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৫০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2000" b="1" i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১         ।।     ।।   ।।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৫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৮০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।।</a:t>
                </a:r>
              </a:p>
              <a:p>
                <a:pPr algn="just"/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   ।।     ।।   ।।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৫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১০০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৮০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০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।।</a:t>
                </a:r>
              </a:p>
              <a:p>
                <a:pPr algn="just"/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</a:t>
                </a:r>
              </a:p>
              <a:p>
                <a:pPr lvl="0" algn="just"/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= 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৪</m:t>
                        </m:r>
                        <m: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।।</a:t>
                </a:r>
              </a:p>
              <a:p>
                <a:pPr lvl="0" algn="just"/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ক্ষতি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%।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124200"/>
                <a:ext cx="3733801" cy="33670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2073216" y="864515"/>
            <a:ext cx="8289985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শতকরাঃ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পরিমানই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%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0288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8" grpId="0" animBg="1"/>
      <p:bldP spid="10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14800" y="152400"/>
            <a:ext cx="3581400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2133601" y="2893873"/>
            <a:ext cx="7834223" cy="17543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1524000"/>
            <a:ext cx="1634706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7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10" y="190342"/>
            <a:ext cx="3458058" cy="2514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044" y="4403332"/>
            <a:ext cx="106680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 স্বর্ণমূদ্রা ৫%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ক্ষতিতে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 করলে ৩০০ টাকা লাভ হ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তাহলে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ক্রয় মূল্য কত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flipH="1">
            <a:off x="3962396" y="152400"/>
            <a:ext cx="4038603" cy="1295400"/>
          </a:xfrm>
          <a:prstGeom prst="ellipse">
            <a:avLst/>
          </a:prstGeom>
          <a:solidFill>
            <a:schemeClr val="accent2"/>
          </a:solidFill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3090208"/>
            <a:ext cx="7924800" cy="19389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৪০০০০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২০%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১০%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05800" y="1295400"/>
            <a:ext cx="1905000" cy="56790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4" y="243038"/>
            <a:ext cx="3391373" cy="2172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151" y="4692857"/>
            <a:ext cx="11952849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বইয়ের ক্রয়মূল্য ৩০০ টাকা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ক্ষতিতে বিক্রয় মূল্য ক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61" y="486076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4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1219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776" y="5614527"/>
            <a:ext cx="1047453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ল্যাপ্টপের  ক্রয়মূল্য ৪০০ টাকা এবং বিক্রয়মূল্য ৪৫০ টাকা হলে শতকরা কত টাকা লাভ বা ক্ষতি 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60" y="1053734"/>
            <a:ext cx="5653362" cy="44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8224"/>
            <a:ext cx="12192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সমান কী?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56448"/>
            <a:ext cx="12192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সমান কি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2779"/>
            <a:ext cx="12192000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কলম ২০ টাকা দিয়ে ক্রয় করে ২৫ টাকায় বিক্রয় করলে  কত টাকা লাভ বা ক্ষতি হবে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07017"/>
            <a:ext cx="121920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দ্রব্য ১৫% ক্ষতিতে বিক্রয় মূল্য কত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983"/>
            <a:ext cx="12192000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 অপেক্ষা বিক্রয়মূল্য বেশি হলে কী হবে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8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880" y="2436799"/>
            <a:ext cx="1199012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৮০০ টাকা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 করলে ২০% ক্ষতি হয় তাহলে ঘড়িটির ক্রয়মূল্য নির্ণয় কর ।  যদি ঘড়িটি ১০% লাভে বিক্রয় করা হয় তাহলে ঘড়িটির বিক্রয় মূল্য কত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78" y="13910"/>
            <a:ext cx="121920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8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8" y="0"/>
            <a:ext cx="6772275" cy="6566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5332" y="1705871"/>
            <a:ext cx="7514492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99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40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863" y="209919"/>
            <a:ext cx="2354879" cy="5598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8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3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0710" y="946551"/>
            <a:ext cx="5730923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IN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২.১</a:t>
            </a:r>
            <a:endParaRPr lang="en-US" sz="2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লাভ-ক্ষতি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6287" y="946551"/>
            <a:ext cx="10058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91821" y="3767537"/>
            <a:ext cx="10208525" cy="4696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5001" y="4232443"/>
            <a:ext cx="464819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কজলেজ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-০১৬৩০৩৭৬৩৯৫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5157"/>
            <a:ext cx="1657236" cy="167005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817263" y="6048325"/>
            <a:ext cx="4161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jahedulhossain69@gmail.com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726" y="209919"/>
            <a:ext cx="463036" cy="463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2797" t="10743" r="31185" b="5859"/>
          <a:stretch/>
        </p:blipFill>
        <p:spPr>
          <a:xfrm>
            <a:off x="8161930" y="1277967"/>
            <a:ext cx="1745694" cy="22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848304" y="152400"/>
            <a:ext cx="6747641" cy="980090"/>
          </a:xfrm>
          <a:prstGeom prst="flowChartTerminator">
            <a:avLst/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72" y="2227208"/>
            <a:ext cx="4142389" cy="310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94" y="2209801"/>
            <a:ext cx="4147206" cy="311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Up Arrow Callout 7"/>
          <p:cNvSpPr/>
          <p:nvPr/>
        </p:nvSpPr>
        <p:spPr>
          <a:xfrm>
            <a:off x="2643352" y="5334000"/>
            <a:ext cx="2601310" cy="99060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জুয়েলারি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7162800" y="5334000"/>
            <a:ext cx="2538248" cy="99060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79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005" y="6078206"/>
            <a:ext cx="1170173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33" y="103535"/>
            <a:ext cx="2524601" cy="3266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5" y="103565"/>
            <a:ext cx="3566160" cy="1887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3" y="2942492"/>
            <a:ext cx="2980676" cy="2568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31" y="0"/>
            <a:ext cx="3628482" cy="241046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82857068"/>
              </p:ext>
            </p:extLst>
          </p:nvPr>
        </p:nvGraphicFramePr>
        <p:xfrm>
          <a:off x="2064166" y="1047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687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9920"/>
            <a:ext cx="3998773" cy="313808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998772" cy="3691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42" y="0"/>
            <a:ext cx="3998772" cy="3118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42" y="3118338"/>
            <a:ext cx="3998772" cy="371992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9828878"/>
              </p:ext>
            </p:extLst>
          </p:nvPr>
        </p:nvGraphicFramePr>
        <p:xfrm>
          <a:off x="3998772" y="1312985"/>
          <a:ext cx="3914305" cy="482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52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76249" y="381000"/>
            <a:ext cx="8671034" cy="83294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??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286001" y="2337922"/>
            <a:ext cx="7738241" cy="2767479"/>
          </a:xfrm>
          <a:prstGeom prst="horizontalScroll">
            <a:avLst/>
          </a:prstGeom>
          <a:solidFill>
            <a:srgbClr val="0070C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15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endParaRPr lang="en-US" sz="15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25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কি তা বলতে পারবে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সংক্রান্ত তথ্য ব্যাখ্যা করতে পারবে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লাভ ও ক্ষতি নির্ণয় করতে পারবে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 সংক্রান্ত সমস্যার সমাধান করতে পারবে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লাভ ও ক্ষতির শতকরার হার নির্ণয় করতে পারব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2542540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0" y="3313526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-33130" y="4035770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383" y="4801068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0" y="5529000"/>
            <a:ext cx="1219200" cy="57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0800000" flipV="1">
            <a:off x="4419600" y="152402"/>
            <a:ext cx="3284380" cy="68884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250" y="990601"/>
            <a:ext cx="670375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৫৫০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৬৫০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৮০০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৭৫০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600201" y="3276600"/>
          <a:ext cx="4115725" cy="324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6400801" y="3234232"/>
          <a:ext cx="4115725" cy="324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905000" y="8412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flipH="1">
            <a:off x="5956532" y="2286000"/>
            <a:ext cx="191226" cy="425444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Graphic spid="9" grpId="0">
        <p:bldAsOne/>
      </p:bldGraphic>
      <p:bldGraphic spid="10" grpId="0">
        <p:bldAsOne/>
      </p:bldGraphic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7646" y="2599876"/>
            <a:ext cx="682435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গরুটির ক্রয় মূল্য ৪৫০০০ টাকা এবং বিক্রয় মূল্য ৫০০০০ টাকা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7646" y="4322618"/>
            <a:ext cx="67945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  ও বিক্রয় মূল্যের মধ্যে কোনটি বেশি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5" y="59377"/>
            <a:ext cx="1209699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ক্রয় মুল্য অপেক্ষা বিক্রয় মূল্য বেশি হলে লাভ হয় এবং ক্রয়মূল্য অপেক্ষা বিক্রয় মুল্য কম হলে ক্ষতি হয়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5" y="1299021"/>
            <a:ext cx="1209699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= বিক্রয় মূল্য-ক্রয় মূল্য          ক্ষতি = ক্রয়মূল্য – বিক্রয়মূল্য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51145" y="1402819"/>
            <a:ext cx="745405" cy="471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5185" y="1363511"/>
            <a:ext cx="604176" cy="446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60448" y="5922248"/>
            <a:ext cx="3344217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 মূল্য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709138" y="6131169"/>
            <a:ext cx="1377896" cy="455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009841"/>
            <a:ext cx="4095750" cy="38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839</Words>
  <Application>Microsoft Office PowerPoint</Application>
  <PresentationFormat>Widescreen</PresentationFormat>
  <Paragraphs>126</Paragraphs>
  <Slides>19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Windows User</cp:lastModifiedBy>
  <cp:revision>244</cp:revision>
  <dcterms:created xsi:type="dcterms:W3CDTF">2019-04-21T03:14:22Z</dcterms:created>
  <dcterms:modified xsi:type="dcterms:W3CDTF">2020-10-17T16:11:10Z</dcterms:modified>
</cp:coreProperties>
</file>