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2" r:id="rId9"/>
    <p:sldId id="263" r:id="rId10"/>
    <p:sldId id="267" r:id="rId11"/>
    <p:sldId id="268" r:id="rId12"/>
    <p:sldId id="271" r:id="rId13"/>
    <p:sldId id="270" r:id="rId14"/>
    <p:sldId id="264" r:id="rId15"/>
    <p:sldId id="265" r:id="rId16"/>
    <p:sldId id="275" r:id="rId17"/>
    <p:sldId id="27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D2BF4-B286-4A34-8D14-9CB75C527E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1D75D-CAAD-44DC-9118-EEF3EE17E9A3}">
      <dgm:prSet phldrT="[Text]"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প্রোটোপ্লাস্ট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9D2DB0-9327-4230-A7BC-471CB229039D}" type="parTrans" cxnId="{7E95613E-5D29-4803-9761-97E9A17A34F1}">
      <dgm:prSet/>
      <dgm:spPr/>
      <dgm:t>
        <a:bodyPr/>
        <a:lstStyle/>
        <a:p>
          <a:endParaRPr lang="en-US"/>
        </a:p>
      </dgm:t>
    </dgm:pt>
    <dgm:pt modelId="{D8FABB6A-2B5B-4EA9-83AB-18E38680A38F}" type="sibTrans" cxnId="{7E95613E-5D29-4803-9761-97E9A17A34F1}">
      <dgm:prSet/>
      <dgm:spPr/>
      <dgm:t>
        <a:bodyPr/>
        <a:lstStyle/>
        <a:p>
          <a:endParaRPr lang="en-US"/>
        </a:p>
      </dgm:t>
    </dgm:pt>
    <dgm:pt modelId="{DB2CED10-A77E-419C-9DD7-8530FF9D9B1B}">
      <dgm:prSet phldrT="[Text]"/>
      <dgm:spPr/>
      <dgm:t>
        <a:bodyPr/>
        <a:lstStyle/>
        <a:p>
          <a:r>
            <a:rPr lang="as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প্রোটোপ্লাজম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F16FF0-88AF-452B-A9BB-5BFC62556051}" type="parTrans" cxnId="{B9E8DCA1-23B4-4357-AEC0-A345AD38E763}">
      <dgm:prSet/>
      <dgm:spPr/>
      <dgm:t>
        <a:bodyPr/>
        <a:lstStyle/>
        <a:p>
          <a:endParaRPr lang="en-US"/>
        </a:p>
      </dgm:t>
    </dgm:pt>
    <dgm:pt modelId="{624374E6-3781-4D6B-B1BB-DAF25AEDC0E3}" type="sibTrans" cxnId="{B9E8DCA1-23B4-4357-AEC0-A345AD38E763}">
      <dgm:prSet/>
      <dgm:spPr/>
      <dgm:t>
        <a:bodyPr/>
        <a:lstStyle/>
        <a:p>
          <a:endParaRPr lang="en-US"/>
        </a:p>
      </dgm:t>
    </dgm:pt>
    <dgm:pt modelId="{7992C1A3-1A8C-4257-8D72-3D969228969B}">
      <dgm:prSet phldrT="[Text]"/>
      <dgm:spPr/>
      <dgm:t>
        <a:bodyPr/>
        <a:lstStyle/>
        <a:p>
          <a:r>
            <a:rPr lang="as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নির্জীব বস্তু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923964-D008-457D-B380-7C7017A461D9}" type="parTrans" cxnId="{906BE627-0F19-4C38-AE0B-770B3583EB6F}">
      <dgm:prSet/>
      <dgm:spPr/>
      <dgm:t>
        <a:bodyPr/>
        <a:lstStyle/>
        <a:p>
          <a:endParaRPr lang="en-US"/>
        </a:p>
      </dgm:t>
    </dgm:pt>
    <dgm:pt modelId="{AA02F489-ABD6-4C0F-9DD2-B032A11F5F82}" type="sibTrans" cxnId="{906BE627-0F19-4C38-AE0B-770B3583EB6F}">
      <dgm:prSet/>
      <dgm:spPr/>
      <dgm:t>
        <a:bodyPr/>
        <a:lstStyle/>
        <a:p>
          <a:endParaRPr lang="en-US"/>
        </a:p>
      </dgm:t>
    </dgm:pt>
    <dgm:pt modelId="{C39AE0D0-7142-4686-B561-A260E48A303A}" type="pres">
      <dgm:prSet presAssocID="{DF5D2BF4-B286-4A34-8D14-9CB75C527E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124DCA-954E-40A6-AF49-86D28F36F326}" type="pres">
      <dgm:prSet presAssocID="{DF91D75D-CAAD-44DC-9118-EEF3EE17E9A3}" presName="hierRoot1" presStyleCnt="0">
        <dgm:presLayoutVars>
          <dgm:hierBranch val="init"/>
        </dgm:presLayoutVars>
      </dgm:prSet>
      <dgm:spPr/>
    </dgm:pt>
    <dgm:pt modelId="{A152C060-1310-4B6C-BF50-4971BEFD1616}" type="pres">
      <dgm:prSet presAssocID="{DF91D75D-CAAD-44DC-9118-EEF3EE17E9A3}" presName="rootComposite1" presStyleCnt="0"/>
      <dgm:spPr/>
    </dgm:pt>
    <dgm:pt modelId="{E67B12C7-43CA-468A-92A0-FBAF2A470156}" type="pres">
      <dgm:prSet presAssocID="{DF91D75D-CAAD-44DC-9118-EEF3EE17E9A3}" presName="rootText1" presStyleLbl="node0" presStyleIdx="0" presStyleCnt="1" custScaleX="192575" custLinFactNeighborX="-1783" custLinFactNeighborY="3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5ABB5-BAF9-4BF0-83DD-D4058FE1E72C}" type="pres">
      <dgm:prSet presAssocID="{DF91D75D-CAAD-44DC-9118-EEF3EE17E9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4E53AC1-9848-4E73-AF81-8F1A917DCDAA}" type="pres">
      <dgm:prSet presAssocID="{DF91D75D-CAAD-44DC-9118-EEF3EE17E9A3}" presName="hierChild2" presStyleCnt="0"/>
      <dgm:spPr/>
    </dgm:pt>
    <dgm:pt modelId="{C964E8F1-754C-4C52-85B7-15E3115CC945}" type="pres">
      <dgm:prSet presAssocID="{CEF16FF0-88AF-452B-A9BB-5BFC6255605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2593BF6-2F24-4E7E-B8A6-6F26CE75D227}" type="pres">
      <dgm:prSet presAssocID="{DB2CED10-A77E-419C-9DD7-8530FF9D9B1B}" presName="hierRoot2" presStyleCnt="0">
        <dgm:presLayoutVars>
          <dgm:hierBranch val="init"/>
        </dgm:presLayoutVars>
      </dgm:prSet>
      <dgm:spPr/>
    </dgm:pt>
    <dgm:pt modelId="{E4A23E7C-2D3A-4614-9047-5B10A984AF97}" type="pres">
      <dgm:prSet presAssocID="{DB2CED10-A77E-419C-9DD7-8530FF9D9B1B}" presName="rootComposite" presStyleCnt="0"/>
      <dgm:spPr/>
    </dgm:pt>
    <dgm:pt modelId="{A1FF1A92-6F0F-4A7F-B786-3E220B770B7E}" type="pres">
      <dgm:prSet presAssocID="{DB2CED10-A77E-419C-9DD7-8530FF9D9B1B}" presName="rootText" presStyleLbl="node2" presStyleIdx="0" presStyleCnt="2" custScaleX="198769" custLinFactNeighborX="-594" custLinFactNeighborY="3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F9551-D901-4933-AC4D-8F5DC3C20E4A}" type="pres">
      <dgm:prSet presAssocID="{DB2CED10-A77E-419C-9DD7-8530FF9D9B1B}" presName="rootConnector" presStyleLbl="node2" presStyleIdx="0" presStyleCnt="2"/>
      <dgm:spPr/>
      <dgm:t>
        <a:bodyPr/>
        <a:lstStyle/>
        <a:p>
          <a:endParaRPr lang="en-US"/>
        </a:p>
      </dgm:t>
    </dgm:pt>
    <dgm:pt modelId="{EBF1C4EC-D827-4E45-9FF7-9751636B3F33}" type="pres">
      <dgm:prSet presAssocID="{DB2CED10-A77E-419C-9DD7-8530FF9D9B1B}" presName="hierChild4" presStyleCnt="0"/>
      <dgm:spPr/>
    </dgm:pt>
    <dgm:pt modelId="{9569A41A-40BA-43C9-94E6-EBD24F183747}" type="pres">
      <dgm:prSet presAssocID="{DB2CED10-A77E-419C-9DD7-8530FF9D9B1B}" presName="hierChild5" presStyleCnt="0"/>
      <dgm:spPr/>
    </dgm:pt>
    <dgm:pt modelId="{453095B9-B406-4001-B905-25E74CBBE4FB}" type="pres">
      <dgm:prSet presAssocID="{AB923964-D008-457D-B380-7C7017A461D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5540243-125C-43F9-83F4-92D96F760308}" type="pres">
      <dgm:prSet presAssocID="{7992C1A3-1A8C-4257-8D72-3D969228969B}" presName="hierRoot2" presStyleCnt="0">
        <dgm:presLayoutVars>
          <dgm:hierBranch val="init"/>
        </dgm:presLayoutVars>
      </dgm:prSet>
      <dgm:spPr/>
    </dgm:pt>
    <dgm:pt modelId="{E344838A-BC36-4827-81D0-B34015587AC2}" type="pres">
      <dgm:prSet presAssocID="{7992C1A3-1A8C-4257-8D72-3D969228969B}" presName="rootComposite" presStyleCnt="0"/>
      <dgm:spPr/>
    </dgm:pt>
    <dgm:pt modelId="{FCD567FC-7F96-4624-A4A7-71B7BD9DB026}" type="pres">
      <dgm:prSet presAssocID="{7992C1A3-1A8C-4257-8D72-3D969228969B}" presName="rootText" presStyleLbl="node2" presStyleIdx="1" presStyleCnt="2" custScaleX="203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FA084A-5BCF-4A48-BFF3-566A80AED042}" type="pres">
      <dgm:prSet presAssocID="{7992C1A3-1A8C-4257-8D72-3D969228969B}" presName="rootConnector" presStyleLbl="node2" presStyleIdx="1" presStyleCnt="2"/>
      <dgm:spPr/>
      <dgm:t>
        <a:bodyPr/>
        <a:lstStyle/>
        <a:p>
          <a:endParaRPr lang="en-US"/>
        </a:p>
      </dgm:t>
    </dgm:pt>
    <dgm:pt modelId="{12C3A7B4-E60B-42E6-BB99-54B04093D4FD}" type="pres">
      <dgm:prSet presAssocID="{7992C1A3-1A8C-4257-8D72-3D969228969B}" presName="hierChild4" presStyleCnt="0"/>
      <dgm:spPr/>
    </dgm:pt>
    <dgm:pt modelId="{BFF64906-BAFF-45FA-908C-DEAEA89DAEB5}" type="pres">
      <dgm:prSet presAssocID="{7992C1A3-1A8C-4257-8D72-3D969228969B}" presName="hierChild5" presStyleCnt="0"/>
      <dgm:spPr/>
    </dgm:pt>
    <dgm:pt modelId="{A0DECF65-1012-4FDF-9D63-BCEF3AA14C50}" type="pres">
      <dgm:prSet presAssocID="{DF91D75D-CAAD-44DC-9118-EEF3EE17E9A3}" presName="hierChild3" presStyleCnt="0"/>
      <dgm:spPr/>
    </dgm:pt>
  </dgm:ptLst>
  <dgm:cxnLst>
    <dgm:cxn modelId="{34164450-11E5-4447-8F2A-95F2C296E9C2}" type="presOf" srcId="{DF91D75D-CAAD-44DC-9118-EEF3EE17E9A3}" destId="{7155ABB5-BAF9-4BF0-83DD-D4058FE1E72C}" srcOrd="1" destOrd="0" presId="urn:microsoft.com/office/officeart/2005/8/layout/orgChart1"/>
    <dgm:cxn modelId="{B09341B5-F071-4100-9904-1BD5FE18AF67}" type="presOf" srcId="{DF5D2BF4-B286-4A34-8D14-9CB75C527E9A}" destId="{C39AE0D0-7142-4686-B561-A260E48A303A}" srcOrd="0" destOrd="0" presId="urn:microsoft.com/office/officeart/2005/8/layout/orgChart1"/>
    <dgm:cxn modelId="{C048CBF2-0E09-45E7-8008-53E1B2214D4C}" type="presOf" srcId="{DB2CED10-A77E-419C-9DD7-8530FF9D9B1B}" destId="{8EDF9551-D901-4933-AC4D-8F5DC3C20E4A}" srcOrd="1" destOrd="0" presId="urn:microsoft.com/office/officeart/2005/8/layout/orgChart1"/>
    <dgm:cxn modelId="{E2578F50-F344-4894-8454-DC569FE49C9F}" type="presOf" srcId="{CEF16FF0-88AF-452B-A9BB-5BFC62556051}" destId="{C964E8F1-754C-4C52-85B7-15E3115CC945}" srcOrd="0" destOrd="0" presId="urn:microsoft.com/office/officeart/2005/8/layout/orgChart1"/>
    <dgm:cxn modelId="{81F199AB-CF80-488F-994B-29BF0E8D7E85}" type="presOf" srcId="{DF91D75D-CAAD-44DC-9118-EEF3EE17E9A3}" destId="{E67B12C7-43CA-468A-92A0-FBAF2A470156}" srcOrd="0" destOrd="0" presId="urn:microsoft.com/office/officeart/2005/8/layout/orgChart1"/>
    <dgm:cxn modelId="{32796BE6-F3F0-4D8B-9ED8-C5816C998340}" type="presOf" srcId="{7992C1A3-1A8C-4257-8D72-3D969228969B}" destId="{F9FA084A-5BCF-4A48-BFF3-566A80AED042}" srcOrd="1" destOrd="0" presId="urn:microsoft.com/office/officeart/2005/8/layout/orgChart1"/>
    <dgm:cxn modelId="{7E95613E-5D29-4803-9761-97E9A17A34F1}" srcId="{DF5D2BF4-B286-4A34-8D14-9CB75C527E9A}" destId="{DF91D75D-CAAD-44DC-9118-EEF3EE17E9A3}" srcOrd="0" destOrd="0" parTransId="{3C9D2DB0-9327-4230-A7BC-471CB229039D}" sibTransId="{D8FABB6A-2B5B-4EA9-83AB-18E38680A38F}"/>
    <dgm:cxn modelId="{906BE627-0F19-4C38-AE0B-770B3583EB6F}" srcId="{DF91D75D-CAAD-44DC-9118-EEF3EE17E9A3}" destId="{7992C1A3-1A8C-4257-8D72-3D969228969B}" srcOrd="1" destOrd="0" parTransId="{AB923964-D008-457D-B380-7C7017A461D9}" sibTransId="{AA02F489-ABD6-4C0F-9DD2-B032A11F5F82}"/>
    <dgm:cxn modelId="{9EEEDA78-2E76-4C5A-A664-66B8A0977B68}" type="presOf" srcId="{AB923964-D008-457D-B380-7C7017A461D9}" destId="{453095B9-B406-4001-B905-25E74CBBE4FB}" srcOrd="0" destOrd="0" presId="urn:microsoft.com/office/officeart/2005/8/layout/orgChart1"/>
    <dgm:cxn modelId="{69C00490-B4C3-4C4A-8719-B098C658185F}" type="presOf" srcId="{DB2CED10-A77E-419C-9DD7-8530FF9D9B1B}" destId="{A1FF1A92-6F0F-4A7F-B786-3E220B770B7E}" srcOrd="0" destOrd="0" presId="urn:microsoft.com/office/officeart/2005/8/layout/orgChart1"/>
    <dgm:cxn modelId="{B9E8DCA1-23B4-4357-AEC0-A345AD38E763}" srcId="{DF91D75D-CAAD-44DC-9118-EEF3EE17E9A3}" destId="{DB2CED10-A77E-419C-9DD7-8530FF9D9B1B}" srcOrd="0" destOrd="0" parTransId="{CEF16FF0-88AF-452B-A9BB-5BFC62556051}" sibTransId="{624374E6-3781-4D6B-B1BB-DAF25AEDC0E3}"/>
    <dgm:cxn modelId="{E1D77258-96C8-4C12-A4FB-075D071B299A}" type="presOf" srcId="{7992C1A3-1A8C-4257-8D72-3D969228969B}" destId="{FCD567FC-7F96-4624-A4A7-71B7BD9DB026}" srcOrd="0" destOrd="0" presId="urn:microsoft.com/office/officeart/2005/8/layout/orgChart1"/>
    <dgm:cxn modelId="{76185C38-B894-4A46-B765-E997A54403A0}" type="presParOf" srcId="{C39AE0D0-7142-4686-B561-A260E48A303A}" destId="{26124DCA-954E-40A6-AF49-86D28F36F326}" srcOrd="0" destOrd="0" presId="urn:microsoft.com/office/officeart/2005/8/layout/orgChart1"/>
    <dgm:cxn modelId="{1E2F50E6-D7C4-494E-8B46-55CFC2DE83A1}" type="presParOf" srcId="{26124DCA-954E-40A6-AF49-86D28F36F326}" destId="{A152C060-1310-4B6C-BF50-4971BEFD1616}" srcOrd="0" destOrd="0" presId="urn:microsoft.com/office/officeart/2005/8/layout/orgChart1"/>
    <dgm:cxn modelId="{50C62285-A5BF-4ECD-8AB1-79E2DDE747F3}" type="presParOf" srcId="{A152C060-1310-4B6C-BF50-4971BEFD1616}" destId="{E67B12C7-43CA-468A-92A0-FBAF2A470156}" srcOrd="0" destOrd="0" presId="urn:microsoft.com/office/officeart/2005/8/layout/orgChart1"/>
    <dgm:cxn modelId="{8105D1E3-FFD0-42F3-A5B4-BB02A441E998}" type="presParOf" srcId="{A152C060-1310-4B6C-BF50-4971BEFD1616}" destId="{7155ABB5-BAF9-4BF0-83DD-D4058FE1E72C}" srcOrd="1" destOrd="0" presId="urn:microsoft.com/office/officeart/2005/8/layout/orgChart1"/>
    <dgm:cxn modelId="{41C16BE6-7B17-4E1F-BD88-F176B90B8B49}" type="presParOf" srcId="{26124DCA-954E-40A6-AF49-86D28F36F326}" destId="{14E53AC1-9848-4E73-AF81-8F1A917DCDAA}" srcOrd="1" destOrd="0" presId="urn:microsoft.com/office/officeart/2005/8/layout/orgChart1"/>
    <dgm:cxn modelId="{841B6A4C-91E0-414D-8357-4377EC94E586}" type="presParOf" srcId="{14E53AC1-9848-4E73-AF81-8F1A917DCDAA}" destId="{C964E8F1-754C-4C52-85B7-15E3115CC945}" srcOrd="0" destOrd="0" presId="urn:microsoft.com/office/officeart/2005/8/layout/orgChart1"/>
    <dgm:cxn modelId="{04281639-3655-4CF9-A263-F3D0C4579103}" type="presParOf" srcId="{14E53AC1-9848-4E73-AF81-8F1A917DCDAA}" destId="{12593BF6-2F24-4E7E-B8A6-6F26CE75D227}" srcOrd="1" destOrd="0" presId="urn:microsoft.com/office/officeart/2005/8/layout/orgChart1"/>
    <dgm:cxn modelId="{30380AB6-6287-4198-A583-F125AE64D6E0}" type="presParOf" srcId="{12593BF6-2F24-4E7E-B8A6-6F26CE75D227}" destId="{E4A23E7C-2D3A-4614-9047-5B10A984AF97}" srcOrd="0" destOrd="0" presId="urn:microsoft.com/office/officeart/2005/8/layout/orgChart1"/>
    <dgm:cxn modelId="{B42342DA-DF81-4BF8-9788-BEA21508EAF1}" type="presParOf" srcId="{E4A23E7C-2D3A-4614-9047-5B10A984AF97}" destId="{A1FF1A92-6F0F-4A7F-B786-3E220B770B7E}" srcOrd="0" destOrd="0" presId="urn:microsoft.com/office/officeart/2005/8/layout/orgChart1"/>
    <dgm:cxn modelId="{287D15AD-C7DF-47B1-A880-C69BF7B4DD21}" type="presParOf" srcId="{E4A23E7C-2D3A-4614-9047-5B10A984AF97}" destId="{8EDF9551-D901-4933-AC4D-8F5DC3C20E4A}" srcOrd="1" destOrd="0" presId="urn:microsoft.com/office/officeart/2005/8/layout/orgChart1"/>
    <dgm:cxn modelId="{EB8ABC4B-F490-4479-90D7-7F982666A702}" type="presParOf" srcId="{12593BF6-2F24-4E7E-B8A6-6F26CE75D227}" destId="{EBF1C4EC-D827-4E45-9FF7-9751636B3F33}" srcOrd="1" destOrd="0" presId="urn:microsoft.com/office/officeart/2005/8/layout/orgChart1"/>
    <dgm:cxn modelId="{7536765E-26A1-4D9F-A9C4-E1C4AB3AB547}" type="presParOf" srcId="{12593BF6-2F24-4E7E-B8A6-6F26CE75D227}" destId="{9569A41A-40BA-43C9-94E6-EBD24F183747}" srcOrd="2" destOrd="0" presId="urn:microsoft.com/office/officeart/2005/8/layout/orgChart1"/>
    <dgm:cxn modelId="{2556B27C-95C2-4996-BBE1-D4B81D747945}" type="presParOf" srcId="{14E53AC1-9848-4E73-AF81-8F1A917DCDAA}" destId="{453095B9-B406-4001-B905-25E74CBBE4FB}" srcOrd="2" destOrd="0" presId="urn:microsoft.com/office/officeart/2005/8/layout/orgChart1"/>
    <dgm:cxn modelId="{2FD53CC0-C26B-40E5-852E-0CA174A3FC97}" type="presParOf" srcId="{14E53AC1-9848-4E73-AF81-8F1A917DCDAA}" destId="{45540243-125C-43F9-83F4-92D96F760308}" srcOrd="3" destOrd="0" presId="urn:microsoft.com/office/officeart/2005/8/layout/orgChart1"/>
    <dgm:cxn modelId="{2B866CA3-CCC1-4F3B-96AB-C17CDF39BB0C}" type="presParOf" srcId="{45540243-125C-43F9-83F4-92D96F760308}" destId="{E344838A-BC36-4827-81D0-B34015587AC2}" srcOrd="0" destOrd="0" presId="urn:microsoft.com/office/officeart/2005/8/layout/orgChart1"/>
    <dgm:cxn modelId="{418817A0-3B9A-4BCF-84A7-D4038F24A7EC}" type="presParOf" srcId="{E344838A-BC36-4827-81D0-B34015587AC2}" destId="{FCD567FC-7F96-4624-A4A7-71B7BD9DB026}" srcOrd="0" destOrd="0" presId="urn:microsoft.com/office/officeart/2005/8/layout/orgChart1"/>
    <dgm:cxn modelId="{918878F9-3D87-4AAC-B61E-E09F58DAF818}" type="presParOf" srcId="{E344838A-BC36-4827-81D0-B34015587AC2}" destId="{F9FA084A-5BCF-4A48-BFF3-566A80AED042}" srcOrd="1" destOrd="0" presId="urn:microsoft.com/office/officeart/2005/8/layout/orgChart1"/>
    <dgm:cxn modelId="{074F366D-6C4D-4D03-A82D-523388D6ED11}" type="presParOf" srcId="{45540243-125C-43F9-83F4-92D96F760308}" destId="{12C3A7B4-E60B-42E6-BB99-54B04093D4FD}" srcOrd="1" destOrd="0" presId="urn:microsoft.com/office/officeart/2005/8/layout/orgChart1"/>
    <dgm:cxn modelId="{72B570CD-9F34-4F24-9D5A-AE4B17B8C071}" type="presParOf" srcId="{45540243-125C-43F9-83F4-92D96F760308}" destId="{BFF64906-BAFF-45FA-908C-DEAEA89DAEB5}" srcOrd="2" destOrd="0" presId="urn:microsoft.com/office/officeart/2005/8/layout/orgChart1"/>
    <dgm:cxn modelId="{0B4F19B0-797B-4BE8-A2BD-942B9C24D3C7}" type="presParOf" srcId="{26124DCA-954E-40A6-AF49-86D28F36F326}" destId="{A0DECF65-1012-4FDF-9D63-BCEF3AA14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95B9-B406-4001-B905-25E74CBBE4FB}">
      <dsp:nvSpPr>
        <dsp:cNvPr id="0" name=""/>
        <dsp:cNvSpPr/>
      </dsp:nvSpPr>
      <dsp:spPr>
        <a:xfrm>
          <a:off x="5543552" y="1244776"/>
          <a:ext cx="2684287" cy="46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01"/>
              </a:lnTo>
              <a:lnTo>
                <a:pt x="2684287" y="209901"/>
              </a:lnTo>
              <a:lnTo>
                <a:pt x="2684287" y="462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E8F1-754C-4C52-85B7-15E3115CC945}">
      <dsp:nvSpPr>
        <dsp:cNvPr id="0" name=""/>
        <dsp:cNvSpPr/>
      </dsp:nvSpPr>
      <dsp:spPr>
        <a:xfrm>
          <a:off x="2874805" y="1244776"/>
          <a:ext cx="2668746" cy="462669"/>
        </a:xfrm>
        <a:custGeom>
          <a:avLst/>
          <a:gdLst/>
          <a:ahLst/>
          <a:cxnLst/>
          <a:rect l="0" t="0" r="0" b="0"/>
          <a:pathLst>
            <a:path>
              <a:moveTo>
                <a:pt x="2668746" y="0"/>
              </a:moveTo>
              <a:lnTo>
                <a:pt x="2668746" y="210268"/>
              </a:lnTo>
              <a:lnTo>
                <a:pt x="0" y="210268"/>
              </a:lnTo>
              <a:lnTo>
                <a:pt x="0" y="462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B12C7-43CA-468A-92A0-FBAF2A470156}">
      <dsp:nvSpPr>
        <dsp:cNvPr id="0" name=""/>
        <dsp:cNvSpPr/>
      </dsp:nvSpPr>
      <dsp:spPr>
        <a:xfrm>
          <a:off x="3228972" y="42866"/>
          <a:ext cx="4629158" cy="1201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প্রোটোপ্লাস্ট</a:t>
          </a:r>
          <a:endParaRPr lang="en-US" sz="65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8972" y="42866"/>
        <a:ext cx="4629158" cy="1201910"/>
      </dsp:txXfrm>
    </dsp:sp>
    <dsp:sp modelId="{A1FF1A92-6F0F-4A7F-B786-3E220B770B7E}">
      <dsp:nvSpPr>
        <dsp:cNvPr id="0" name=""/>
        <dsp:cNvSpPr/>
      </dsp:nvSpPr>
      <dsp:spPr>
        <a:xfrm>
          <a:off x="485780" y="1707446"/>
          <a:ext cx="4778051" cy="1201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প্রোটোপ্লাজম</a:t>
          </a:r>
          <a:endParaRPr lang="en-US" sz="6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5780" y="1707446"/>
        <a:ext cx="4778051" cy="1201910"/>
      </dsp:txXfrm>
    </dsp:sp>
    <dsp:sp modelId="{FCD567FC-7F96-4624-A4A7-71B7BD9DB026}">
      <dsp:nvSpPr>
        <dsp:cNvPr id="0" name=""/>
        <dsp:cNvSpPr/>
      </dsp:nvSpPr>
      <dsp:spPr>
        <a:xfrm>
          <a:off x="5782912" y="1707079"/>
          <a:ext cx="4889853" cy="1201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নির্জীব বস্তু </a:t>
          </a:r>
          <a:endParaRPr lang="en-US" sz="6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82912" y="1707079"/>
        <a:ext cx="4889853" cy="120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5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17C0-6B64-4BC0-9F96-114A2D06C9D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5F47-6732-4FC6-A0B7-B86A590E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1675" y="508136"/>
            <a:ext cx="8215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জীববিজ্ঞান ক্লাসে </a:t>
            </a:r>
            <a:r>
              <a:rPr lang="en-US" sz="1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8808">
            <a:off x="1836892" y="3043384"/>
            <a:ext cx="3743322" cy="3711689"/>
          </a:xfrm>
          <a:prstGeom prst="rect">
            <a:avLst/>
          </a:prstGeom>
        </p:spPr>
      </p:pic>
      <p:pic>
        <p:nvPicPr>
          <p:cNvPr id="9" name="Picture 2" descr="E:\Disital Content\GIF Picture\Welcome\animation_frogwavewelcom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8896" y="3733076"/>
            <a:ext cx="3657600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47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2250"/>
            <a:ext cx="10515600" cy="1325563"/>
          </a:xfrm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ভৌত বৈশিষ্ট্য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362" y="1200150"/>
            <a:ext cx="6167437" cy="5243513"/>
          </a:xfrm>
        </p:spPr>
        <p:txBody>
          <a:bodyPr>
            <a:normAutofit lnSpcReduction="10000"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অর্ধস্বচ্ছ,বর্ণহীন,জেলি সদৃশ্য অর্ধতরল আঠালো পদার্থ।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দানাদার ও কলয়ডধর্মী।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ইহা কোষস্থ পরিবেশ অনুযায়ী জেলি থেকে তরলে এবং তরল থেকে জেলিতে পরিবর্তিত হতে পারে।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আপেক্ষিক গুরুত্ব পানি থেকে বেশি।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উত্তাপ,অ্যাসিড ও অ্যালকোহলের প্রভাবে প্রোটোপ্লাজম জমাট বাঁধে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843" r="1380" b="-843"/>
          <a:stretch/>
        </p:blipFill>
        <p:spPr>
          <a:xfrm>
            <a:off x="471486" y="2009774"/>
            <a:ext cx="34004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4" y="1825625"/>
            <a:ext cx="7586663" cy="4351338"/>
          </a:xfrm>
        </p:spPr>
        <p:txBody>
          <a:bodyPr>
            <a:normAutofit lnSpcReduction="10000"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রাসায়নিকভাবে প্রোটোপ্লাজমে জৈব এবং অজৈব পদার্থ আছে।এতে অধিক পরিমাণে পানি আছে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মধ্যে সবচেয়ে বেশি আছে বিভিন্ন ধরনের প্রোটিন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কার্বোহাইড্রেড ও লিপিড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এছাড়াও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ম্যাগনেসিয়াম,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কপার,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জিঙ্ক,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সোডিয়াম,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পটাশিয়াম,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কেলসিয়াম,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আয়রন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843" r="1380" b="-843"/>
          <a:stretch/>
        </p:blipFill>
        <p:spPr>
          <a:xfrm>
            <a:off x="471486" y="2009774"/>
            <a:ext cx="34004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জৈবিক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113" y="1690688"/>
            <a:ext cx="748665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উত্তেজনায় সাড়া দেয়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আত্তীকরণ,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সকল মেটাবলিক কার্যকালাপ প্রোটোপ্লাজম করে থাকে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জৈবিক বৈশিষ্ট্যই জীবের বৈশিষ্ট্য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প্রক্রিয়ায় প্রোটোপ্লাজম পানি গ্রঽণ ও ত্যাগ করতে পারে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 ঘটে।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/>
          <a:stretch/>
        </p:blipFill>
        <p:spPr>
          <a:xfrm>
            <a:off x="376237" y="1399308"/>
            <a:ext cx="3490913" cy="44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525"/>
            <a:ext cx="10515600" cy="1325563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চলন</a:t>
            </a:r>
            <a:endParaRPr lang="en-US" sz="6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328738"/>
            <a:ext cx="11244261" cy="5143500"/>
          </a:xfrm>
        </p:spPr>
        <p:txBody>
          <a:bodyPr>
            <a:norm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কখনো স্খির থাকেনা।প্রোটোপ্লাজমের এ গতিময়তাকে চলন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প্রোটোপ্লাজম জলস্রোতের মত যে চলন দেখা যায় তাকে আবর্তন বা সাইক্লোসিস বলে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হয়ে থাকে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চলনে প্রোটোপ্লাজম একটি গহ্বরকে কেন্দ্র করে কোষ প্রাচীরের পাশ দিয়ে নির্দিষ্ট পথে একদিকে ঘুরে তখন তাকে একমুখী আবর্তন বলে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চলনে প্রোটোপ্লাজম কতকগুলো গহ্বরকে কেন্দ্রকে অনিয়মিতভাবে আবর্তন করতে থাকে তখন তাকে বহুমূখী আবর্তন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>
            <a:noAutofit/>
          </a:bodyPr>
          <a:lstStyle/>
          <a:p>
            <a:r>
              <a:rPr lang="bn-IN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চলন</a:t>
            </a:r>
            <a:endParaRPr lang="en-US" sz="60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4464"/>
            <a:ext cx="10515599" cy="4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236538"/>
            <a:ext cx="10515600" cy="820738"/>
          </a:xfrm>
        </p:spPr>
        <p:txBody>
          <a:bodyPr>
            <a:noAutofit/>
          </a:bodyPr>
          <a:lstStyle/>
          <a:p>
            <a:r>
              <a:rPr lang="bn-IN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চলন</a:t>
            </a:r>
            <a:endParaRPr lang="en-US" sz="60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/>
          <a:stretch/>
        </p:blipFill>
        <p:spPr>
          <a:xfrm>
            <a:off x="2266951" y="1228724"/>
            <a:ext cx="7686674" cy="5414963"/>
          </a:xfrm>
        </p:spPr>
      </p:pic>
    </p:spTree>
    <p:extLst>
      <p:ext uri="{BB962C8B-B14F-4D97-AF65-F5344CB8AC3E}">
        <p14:creationId xmlns:p14="http://schemas.microsoft.com/office/powerpoint/2010/main" val="6000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Smiley Face 7"/>
          <p:cNvSpPr/>
          <p:nvPr/>
        </p:nvSpPr>
        <p:spPr>
          <a:xfrm>
            <a:off x="2116932" y="371476"/>
            <a:ext cx="1385887" cy="170021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2818" y="185739"/>
            <a:ext cx="68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12"/>
          <p:cNvSpPr txBox="1">
            <a:spLocks/>
          </p:cNvSpPr>
          <p:nvPr/>
        </p:nvSpPr>
        <p:spPr>
          <a:xfrm>
            <a:off x="2809875" y="2374584"/>
            <a:ext cx="6286501" cy="4018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প্রোটোপ্লাজম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প্রোটোপ্লাজম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ভৌত বৈশিষ্ট্য বল।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এর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প্রোটোপ্লাজমের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38701" y="650082"/>
            <a:ext cx="4829175" cy="1457325"/>
          </a:xfrm>
          <a:prstGeom prst="cloud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4210050" y="614364"/>
            <a:ext cx="3757612" cy="1157287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650878"/>
            <a:ext cx="1214212" cy="1209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264" y="465770"/>
            <a:ext cx="1328738" cy="1240156"/>
          </a:xfrm>
          <a:prstGeom prst="rect">
            <a:avLst/>
          </a:prstGeom>
        </p:spPr>
      </p:pic>
      <p:sp>
        <p:nvSpPr>
          <p:cNvPr id="10" name="Vertical Scroll 9"/>
          <p:cNvSpPr/>
          <p:nvPr/>
        </p:nvSpPr>
        <p:spPr>
          <a:xfrm>
            <a:off x="2859882" y="2597583"/>
            <a:ext cx="6472237" cy="256871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 ও প্রোটোপ্লাজম এর </a:t>
            </a:r>
            <a:r>
              <a:rPr lang="bn-IN" sz="44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লিখে দেখাবে।</a:t>
            </a:r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740" y="457200"/>
            <a:ext cx="3903260" cy="6019800"/>
          </a:xfrm>
          <a:prstGeom prst="rect">
            <a:avLst/>
          </a:prstGeom>
          <a:noFill/>
        </p:spPr>
      </p:pic>
      <p:pic>
        <p:nvPicPr>
          <p:cNvPr id="3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140" y="609600"/>
            <a:ext cx="390326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31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0"/>
            <a:ext cx="9144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Oval 11"/>
          <p:cNvSpPr/>
          <p:nvPr/>
        </p:nvSpPr>
        <p:spPr>
          <a:xfrm>
            <a:off x="4840700" y="648693"/>
            <a:ext cx="2941225" cy="841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23" y="1245574"/>
            <a:ext cx="1053846" cy="133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18856" y="3261710"/>
            <a:ext cx="337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হামিদুজ্জামান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বিভাগ)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খুলনা।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360" y="3067812"/>
            <a:ext cx="35294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জীববিজ্ঞান-1ম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১০/১০/২০২০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Wave 27"/>
          <p:cNvSpPr/>
          <p:nvPr/>
        </p:nvSpPr>
        <p:spPr>
          <a:xfrm rot="5228147">
            <a:off x="4385167" y="3960787"/>
            <a:ext cx="3086100" cy="305642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69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837" y="213519"/>
            <a:ext cx="9144000" cy="10437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latin typeface="SutonnyMJ" pitchFamily="2" charset="0"/>
                <a:cs typeface="SutonnyMJ" pitchFamily="2" charset="0"/>
              </a:rPr>
              <a:t>চিত্রে কী দেখতে পাচ্ছ 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r="5573" b="9687"/>
          <a:stretch/>
        </p:blipFill>
        <p:spPr>
          <a:xfrm>
            <a:off x="4111754" y="1614488"/>
            <a:ext cx="3654166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7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3" y="428625"/>
            <a:ext cx="11530012" cy="1614487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(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Protoplasm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419350"/>
            <a:ext cx="3805237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6932" y="539391"/>
            <a:ext cx="5991224" cy="635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16932" y="1546044"/>
            <a:ext cx="7784306" cy="415179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ভৌত, রাসায়নিক ও জৈব বৈশিষ্ট্য সমুহ বলতে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চলন ব্যাখ্যা করতে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0"/>
            <a:ext cx="9144000" cy="6858000"/>
            <a:chOff x="0" y="0"/>
            <a:chExt cx="9144000" cy="68865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857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7145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58263" y="0"/>
              <a:ext cx="185737" cy="6858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5125"/>
              <a:ext cx="9144000" cy="1714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8216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863600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 কী ?</a:t>
            </a:r>
            <a:endParaRPr lang="en-US" sz="6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76"/>
            <a:ext cx="10515600" cy="1871662"/>
          </a:xfrm>
        </p:spPr>
        <p:txBody>
          <a:bodyPr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প্রাচীরের অভ্যন্তরে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একসাথে 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নামে পরিচিত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দুভাগে বিভক্ত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১)সজীব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২)নির্জীব বস্তু বা অপ্রোটোপ্লাজমীয় উপাদান</a:t>
            </a:r>
            <a:r>
              <a:rPr lang="as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6669705"/>
              </p:ext>
            </p:extLst>
          </p:nvPr>
        </p:nvGraphicFramePr>
        <p:xfrm>
          <a:off x="509587" y="3328988"/>
          <a:ext cx="11172825" cy="290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5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422400"/>
            <a:ext cx="3419475" cy="792163"/>
          </a:xfrm>
        </p:spPr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কী ?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1875"/>
            <a:ext cx="11039475" cy="3000375"/>
          </a:xfrm>
        </p:spPr>
        <p:txBody>
          <a:bodyPr>
            <a:normAutofit lnSpcReduction="10000"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অভ্যন্তরে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অর্ধস্বচ্ছ আঠালো এবং জেলির ন্যায় অর্ধতরল,কলয়ডালধর্মী সজীব পদার্থকে প্রোটোপ্লাজম বলে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১৮৪০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 বিজ্ঞানী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পার্কিনজে (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Purkinje)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প্রোটোপ্লাজম শব্দটি ব্যবহার করেন।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হাক্সলে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প্রোটোপ্লাসমকে জীবনের ভৌত ভিত্তি বলেছেন।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৭০-৯০% পানি থাকে।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4" y="-1"/>
            <a:ext cx="8701089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7648575" cy="1006475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ও সাইটোপ্লাজম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/>
          <a:stretch/>
        </p:blipFill>
        <p:spPr>
          <a:xfrm>
            <a:off x="1852083" y="1690688"/>
            <a:ext cx="8049155" cy="4600576"/>
          </a:xfrm>
        </p:spPr>
      </p:pic>
    </p:spTree>
    <p:extLst>
      <p:ext uri="{BB962C8B-B14F-4D97-AF65-F5344CB8AC3E}">
        <p14:creationId xmlns:p14="http://schemas.microsoft.com/office/powerpoint/2010/main" val="36790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407989"/>
            <a:ext cx="10515600" cy="977900"/>
          </a:xfrm>
        </p:spPr>
        <p:txBody>
          <a:bodyPr/>
          <a:lstStyle/>
          <a:p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প্রোটোপ্লাজমকে জীবনের ভিত্তি বলা </a:t>
            </a:r>
            <a:r>
              <a:rPr lang="as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কেন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2" y="1257300"/>
            <a:ext cx="7915275" cy="5329238"/>
          </a:xfrm>
        </p:spPr>
        <p:txBody>
          <a:bodyPr>
            <a:norm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প্রোটোপ্লাজমই কোষের তথা দেহের সকল মৌলিক জৈবিক কার্যাদি সম্পন্ন করে থাকে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/>
              <a:t>প্রোটোপ্লাজম </a:t>
            </a:r>
            <a:r>
              <a:rPr lang="as-IN" sz="3200" dirty="0"/>
              <a:t>হলো বিভিন্ন যৌগের মিশ্রণে গঠিত জেলির ন্যায় একটি স্বচ্ছ, আঠালো, বর্ণহীন, অর্ধতরল, জটিল সজীব পদার্থ। </a:t>
            </a:r>
            <a:endParaRPr lang="bn-IN" sz="3200" dirty="0" smtClean="0"/>
          </a:p>
          <a:p>
            <a:r>
              <a:rPr lang="as-IN" sz="3200" dirty="0" smtClean="0"/>
              <a:t>এতে </a:t>
            </a:r>
            <a:r>
              <a:rPr lang="as-IN" sz="3200" dirty="0"/>
              <a:t>জীবনের সব গুণ বিদ্যমান। প্রোটোপ্লাজমের বহুবিধ পরিবর্তনের ফলেই জীবনের বৈশিষ্ট্যাবলি দেখা যায়। </a:t>
            </a:r>
            <a:endParaRPr lang="bn-IN" sz="3200" dirty="0" smtClean="0"/>
          </a:p>
          <a:p>
            <a:r>
              <a:rPr lang="as-IN" sz="3200" dirty="0" smtClean="0"/>
              <a:t>তাই </a:t>
            </a:r>
            <a:r>
              <a:rPr lang="as-IN" sz="3200" dirty="0"/>
              <a:t>প্রোটোপ্লাজমকে জীবনের ভৌত ভিত্তি বলা হয়।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4"/>
          <a:stretch/>
        </p:blipFill>
        <p:spPr>
          <a:xfrm>
            <a:off x="0" y="1385889"/>
            <a:ext cx="375285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494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চিত্রে কী দেখতে পাচ্ছ ?</vt:lpstr>
      <vt:lpstr>আজকের আলোচ্য বিষয়ঃ প্রোটোপ্লাজম (Protoplasm)</vt:lpstr>
      <vt:lpstr>এই পাঠ শেষে তোমরা…</vt:lpstr>
      <vt:lpstr>প্রোটোপ্লাস্ট কী ?</vt:lpstr>
      <vt:lpstr>প্রোটোপ্লাজম কী ? </vt:lpstr>
      <vt:lpstr>প্রোটোপ্লাজম ও সাইটোপ্লাজম</vt:lpstr>
      <vt:lpstr>প্রোটোপ্লাজমকে জীবনের ভিত্তি বলা হয় কেন ?</vt:lpstr>
      <vt:lpstr>প্রোটোপ্লাজম এর ভৌত বৈশিষ্ট্য</vt:lpstr>
      <vt:lpstr>প্রোটোপ্লাজম এর রাসায়নিক বৈশিষ্ট্য</vt:lpstr>
      <vt:lpstr>প্রোটোপ্লাজম এর জৈবিক বৈশিষ্ট্য</vt:lpstr>
      <vt:lpstr>প্রোটোপ্লাজম এর চলন</vt:lpstr>
      <vt:lpstr>প্রোটোপ্লাজম এর চলন</vt:lpstr>
      <vt:lpstr>প্রোটোপ্লাজম এর চলন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</dc:creator>
  <cp:lastModifiedBy>gs</cp:lastModifiedBy>
  <cp:revision>32</cp:revision>
  <dcterms:created xsi:type="dcterms:W3CDTF">2020-10-12T09:41:16Z</dcterms:created>
  <dcterms:modified xsi:type="dcterms:W3CDTF">2020-10-17T00:18:09Z</dcterms:modified>
</cp:coreProperties>
</file>