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61" r:id="rId6"/>
    <p:sldId id="260" r:id="rId7"/>
    <p:sldId id="259" r:id="rId8"/>
    <p:sldId id="280" r:id="rId9"/>
    <p:sldId id="282" r:id="rId10"/>
    <p:sldId id="281" r:id="rId11"/>
    <p:sldId id="286" r:id="rId12"/>
    <p:sldId id="284" r:id="rId13"/>
    <p:sldId id="263" r:id="rId14"/>
    <p:sldId id="265" r:id="rId15"/>
    <p:sldId id="267" r:id="rId16"/>
    <p:sldId id="287" r:id="rId17"/>
    <p:sldId id="268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5a569d228abe79ece5851c4021a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8458200" cy="54360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228600"/>
            <a:ext cx="29097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 smtClean="0"/>
              <a:t>স্বাগতম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VE_20201017_1227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334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   কৃষি কাজে কীটনাশক বাবহার করা হচ্ছে ।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1017_1232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57200"/>
            <a:ext cx="5772150" cy="4143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029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যানবাহনে জীবাশ্ম জ্বালানি ব্যাবহার করা হচ্ছে ।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VE_20201017_1227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57200"/>
            <a:ext cx="7620000" cy="4600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715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পৃথিবীর উষ্ণতা বৃদ্ধি পাচ্ছে এবং এসিড বৃষ্টি হচ্ছে ।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6576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12192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</a:rPr>
              <a:t>একক কাজ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3352800"/>
            <a:ext cx="309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2743200"/>
            <a:ext cx="5232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2800" dirty="0" smtClean="0"/>
              <a:t>মানুষ বন উজাড় করছে </a:t>
            </a:r>
            <a:r>
              <a:rPr lang="bn-BD" sz="2800" dirty="0" smtClean="0"/>
              <a:t>কেন ?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04800"/>
            <a:ext cx="32319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60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743200"/>
            <a:ext cx="7103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যদি জনসংখ্যা বৃদ্ধি পায় তাহলে আমাদের কী ঘটবে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6858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দলীয় কাজ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362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400" dirty="0" smtClean="0"/>
              <a:t>জীবাশ্ম জ্বালানির ক্ষতিকর প্রভাব লেখ ?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457200"/>
            <a:ext cx="464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মূল্যায়ন   </a:t>
            </a:r>
          </a:p>
          <a:p>
            <a:pPr algn="ctr"/>
            <a:endParaRPr lang="bn-BD" sz="3600" dirty="0" smtClean="0"/>
          </a:p>
          <a:p>
            <a:pPr algn="ctr"/>
            <a:endParaRPr lang="bn-BD" sz="3600" dirty="0" smtClean="0"/>
          </a:p>
          <a:p>
            <a:pPr algn="ctr"/>
            <a:endParaRPr lang="bn-BD" sz="3600" dirty="0" smtClean="0"/>
          </a:p>
          <a:p>
            <a:pPr algn="ctr"/>
            <a:r>
              <a:rPr lang="bn-BD" sz="3600" dirty="0" smtClean="0"/>
              <a:t>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743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400" dirty="0" smtClean="0"/>
              <a:t>পরিবেশের উপর জনসংখ্যার ক্ষতিকর প্রভাবগুলো কী ?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5181600"/>
            <a:ext cx="8077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 বইয়ের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৯৫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 কর এবং নীরবে মনোযোগ দিয়ে পড়।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352800" y="304800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/>
              <a:t>বই সংযোগ</a:t>
            </a:r>
            <a:endParaRPr lang="en-US" sz="2800" b="1" dirty="0"/>
          </a:p>
        </p:txBody>
      </p:sp>
      <p:pic>
        <p:nvPicPr>
          <p:cNvPr id="8" name="Picture 7" descr="IMG_20201017_1234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83058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710" y="3352800"/>
            <a:ext cx="7442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জনসংখ্যা বৃদ্ধি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পেলে পরিবেশের কোন কোন উপাদানের উপর চাপ পরবে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514600" y="1828800"/>
            <a:ext cx="34772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utiful_Red_Rose_Gif_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4582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0" y="0"/>
            <a:ext cx="9144000" cy="7239000"/>
          </a:xfrm>
          <a:prstGeom prst="beve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মোঃ শহিদুল ইসলাম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সহকারি শিক্ষক </a:t>
            </a:r>
            <a:endParaRPr lang="bn-BD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n-BD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বালেন্দা সরকারি প্রাথমিক বিদ্যালয়</a:t>
            </a:r>
          </a:p>
          <a:p>
            <a:r>
              <a:rPr lang="bn-BD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শেরপুর,বগুড়া ।</a:t>
            </a:r>
          </a:p>
          <a:p>
            <a:r>
              <a:rPr lang="bn-BD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n-BD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mail:shohidulastgpss@gmail.com</a:t>
            </a:r>
            <a:endParaRPr lang="en-US" sz="40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91440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শিক্ষক পরিচিত</a:t>
            </a:r>
            <a:endParaRPr lang="en-US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82464481_2409440089162050_22527056652376473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219200"/>
            <a:ext cx="1905000" cy="1676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304800"/>
            <a:ext cx="2379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143000" y="2057400"/>
            <a:ext cx="75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-৫ম</a:t>
            </a:r>
            <a:endParaRPr lang="bn-BD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40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304800"/>
            <a:ext cx="17700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295400"/>
            <a:ext cx="6287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শিখবেঃ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4384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1" y="28956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১৮।১।৩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পারবে ।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304800"/>
            <a:ext cx="5527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/>
              <a:t>ছবিতে তোমরা কি দেখতে পাচ্ছ</a:t>
            </a:r>
            <a:endParaRPr lang="en-US" sz="3200" dirty="0"/>
          </a:p>
        </p:txBody>
      </p:sp>
      <p:pic>
        <p:nvPicPr>
          <p:cNvPr id="5" name="Picture 4" descr="IMG_20201017_1232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4446597" cy="2743200"/>
          </a:xfrm>
          <a:prstGeom prst="rect">
            <a:avLst/>
          </a:prstGeom>
        </p:spPr>
      </p:pic>
      <p:pic>
        <p:nvPicPr>
          <p:cNvPr id="6" name="Picture 5" descr="IMG_20201017_1233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524000"/>
            <a:ext cx="3581400" cy="2687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50292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</a:rPr>
              <a:t>পূর্বে আমাদের পৃথিবী ও বর্তমানে এর অবস্থা । 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304800"/>
            <a:ext cx="25923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ঘোষনাঃ</a:t>
            </a:r>
            <a:endParaRPr lang="en-GB" sz="4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1066800"/>
            <a:ext cx="46810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 smtClean="0">
                <a:ln w="0"/>
                <a:solidFill>
                  <a:srgbClr val="0066CC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4800" dirty="0">
              <a:ln w="0"/>
              <a:solidFill>
                <a:srgbClr val="0066CC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2514600"/>
            <a:ext cx="68788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VE_20201017_1221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93968"/>
            <a:ext cx="8229600" cy="43923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181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</a:rPr>
              <a:t>পরিবেশের উপর জনসংখ্যার বৃদ্ধির ব্যাপক প্রভাব রয়েছে । 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VE_20201017_1228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7696200" cy="5037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5626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বাড়তি শস্য উৎপাদন এবং পশুপালনের জন্য মানুষ বন উজাড় করছে ।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VE_20201017_1228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305800" cy="3905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8768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বাড়িঘর তৈরিতে অধিক জমি ব্যবহার করছে ।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211</Words>
  <Application>Microsoft Office PowerPoint</Application>
  <PresentationFormat>On-screen Show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BALANDHA PS</dc:creator>
  <cp:lastModifiedBy>BALANDHA PS</cp:lastModifiedBy>
  <cp:revision>33</cp:revision>
  <dcterms:created xsi:type="dcterms:W3CDTF">2006-08-16T00:00:00Z</dcterms:created>
  <dcterms:modified xsi:type="dcterms:W3CDTF">2020-10-17T07:44:02Z</dcterms:modified>
</cp:coreProperties>
</file>