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58" r:id="rId6"/>
    <p:sldId id="259" r:id="rId7"/>
    <p:sldId id="260" r:id="rId8"/>
    <p:sldId id="261" r:id="rId9"/>
    <p:sldId id="271" r:id="rId10"/>
    <p:sldId id="262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67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D8B8-F3CE-4737-8848-552D79EB60F4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C2FC-AA72-4F5C-9439-7347634E0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10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D8B8-F3CE-4737-8848-552D79EB60F4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C2FC-AA72-4F5C-9439-7347634E0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5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D8B8-F3CE-4737-8848-552D79EB60F4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C2FC-AA72-4F5C-9439-7347634E0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D8B8-F3CE-4737-8848-552D79EB60F4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C2FC-AA72-4F5C-9439-7347634E0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D8B8-F3CE-4737-8848-552D79EB60F4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C2FC-AA72-4F5C-9439-7347634E0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3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D8B8-F3CE-4737-8848-552D79EB60F4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C2FC-AA72-4F5C-9439-7347634E0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0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D8B8-F3CE-4737-8848-552D79EB60F4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C2FC-AA72-4F5C-9439-7347634E0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2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D8B8-F3CE-4737-8848-552D79EB60F4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C2FC-AA72-4F5C-9439-7347634E0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8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D8B8-F3CE-4737-8848-552D79EB60F4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C2FC-AA72-4F5C-9439-7347634E0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6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D8B8-F3CE-4737-8848-552D79EB60F4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C2FC-AA72-4F5C-9439-7347634E0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4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D8B8-F3CE-4737-8848-552D79EB60F4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C2FC-AA72-4F5C-9439-7347634E0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3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9D8B8-F3CE-4737-8848-552D79EB60F4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2C2FC-AA72-4F5C-9439-7347634E0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9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1412" y="2428509"/>
            <a:ext cx="6237955" cy="186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          </a:t>
            </a:r>
            <a:r>
              <a:rPr lang="en-US" sz="115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4" y="175238"/>
            <a:ext cx="2231384" cy="1360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151" y="175238"/>
            <a:ext cx="2231384" cy="1360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4" y="5380511"/>
            <a:ext cx="2231384" cy="1360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151" y="5275459"/>
            <a:ext cx="2231384" cy="1360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68947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7920" y="4727573"/>
            <a:ext cx="5338492" cy="9541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</a:t>
            </a:r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শক্তিঃ</a:t>
            </a:r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</a:t>
            </a:r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কেন্দ্রে</a:t>
            </a:r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</a:t>
            </a:r>
            <a:r>
              <a:rPr lang="en-US" sz="28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7920" y="1828799"/>
            <a:ext cx="5237071" cy="18158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রাসায়নিক শ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ক্তিঃ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বিদ্যুৎ কোষে রাসায়নিক বিক্রিয়ার ফলে এবং  কয়লা, পেট্রোল,গ্যাস, কেরোসিন ইত্যাদি পুড়িয়ে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রাসায়নিক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ক্তিকে তাপ শক্তিতে রূপান্তরিত করা হয়।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911" y="4371275"/>
            <a:ext cx="2521733" cy="1799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08" y="1422368"/>
            <a:ext cx="3309575" cy="23091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3888" y="122197"/>
            <a:ext cx="3752737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2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3111689" y="382137"/>
            <a:ext cx="5472753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30582" y="3241498"/>
            <a:ext cx="7744692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01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5675" y="368489"/>
            <a:ext cx="4490113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7953" y="2327564"/>
            <a:ext cx="9516190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ঈশান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রাতে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লাইটযুক্ত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চার্জার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ফ্যানের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---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 )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(ii)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(iii)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 ?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 i ও  ii  খ)  ii  ও iii   গ)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ও iii ঘ) i, ii ও iii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56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9611" y="382137"/>
            <a:ext cx="4899547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0036" y="2452255"/>
            <a:ext cx="9933709" cy="25160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পোড়ালে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টেলিফোনের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প্রেরক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60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3260" y="204712"/>
            <a:ext cx="4094328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3188" y="5561433"/>
            <a:ext cx="8609457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শক্তির রূপান্তরের প্রয়োজনীয়তা বর্ননা কর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Saiful\Desktop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309" y="1435321"/>
            <a:ext cx="6803214" cy="382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5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2757304" y="3874215"/>
            <a:ext cx="7009802" cy="147164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09" y="624689"/>
            <a:ext cx="3959065" cy="289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2811439" y="1010913"/>
            <a:ext cx="8502554" cy="3108543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জাহাংগীর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5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মোহরা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চান্দগাঁও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মোবাঃ০১৯১৩১৬৪৩০৭ </a:t>
            </a:r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ই-মেইলঃmdjahangirhossain</a:t>
            </a:r>
            <a:r>
              <a:rPr lang="en-US" sz="2000" dirty="0" smtClean="0">
                <a:solidFill>
                  <a:srgbClr val="0070C0"/>
                </a:solidFill>
                <a:latin typeface="Miriam" pitchFamily="34" charset="-79"/>
                <a:cs typeface="Miriam" pitchFamily="34" charset="-79"/>
              </a:rPr>
              <a:t>6160</a:t>
            </a:r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818262" y="4256128"/>
            <a:ext cx="8488908" cy="2123658"/>
          </a:xfrm>
          <a:prstGeom prst="rect">
            <a:avLst/>
          </a:prstGeom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অধ্যায়ঃ৭ম    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(৪-৫)        </a:t>
            </a:r>
          </a:p>
          <a:p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2988" y="4138856"/>
            <a:ext cx="2081598" cy="2358202"/>
            <a:chOff x="2514231" y="763480"/>
            <a:chExt cx="2967543" cy="3727358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pic>
          <p:nvPicPr>
            <p:cNvPr id="7" name="Picture 2" descr="G:\BTT Training\01050070187_Saiful\Image\Screenshot_5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232" y="2594454"/>
              <a:ext cx="2967542" cy="1896384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G:\BTT Training\01050070187_Saiful\Image\Screenshot_5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231" y="763480"/>
              <a:ext cx="2967543" cy="1830974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88" y="1010913"/>
            <a:ext cx="2293882" cy="2293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4"/>
          <p:cNvSpPr txBox="1"/>
          <p:nvPr/>
        </p:nvSpPr>
        <p:spPr>
          <a:xfrm>
            <a:off x="4785419" y="45248"/>
            <a:ext cx="3066549" cy="769441"/>
          </a:xfrm>
          <a:prstGeom prst="rect">
            <a:avLst/>
          </a:prstGeom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07" y="2027018"/>
            <a:ext cx="3538756" cy="34289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68" y="2027018"/>
            <a:ext cx="2749037" cy="3666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02" y="2027018"/>
            <a:ext cx="3311236" cy="3428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5857" y="5791201"/>
            <a:ext cx="6217769" cy="76944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 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 ধরনের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 প্রদর্শন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9772" y="370229"/>
            <a:ext cx="3918895" cy="76944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ছবিগুলো লক্ষ্য কর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8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622563"/>
              </p:ext>
            </p:extLst>
          </p:nvPr>
        </p:nvGraphicFramePr>
        <p:xfrm>
          <a:off x="5399103" y="186979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9103" y="186979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25950" y="3654967"/>
            <a:ext cx="6844684" cy="76944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এসো ভিডিও ক্লিপটি দেখি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57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3882" y="137919"/>
            <a:ext cx="4733499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3882" y="5241005"/>
            <a:ext cx="4982037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aiful\Desktop\tl-002-500x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17617">
            <a:off x="4743937" y="1887991"/>
            <a:ext cx="2553389" cy="255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54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187" y="472757"/>
            <a:ext cx="2721544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4836" y="1596337"/>
            <a:ext cx="8938469" cy="42473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600" dirty="0" smtClean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শেষে শিক্ষার্থীরা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--</a:t>
            </a:r>
            <a:endParaRPr lang="en-US" sz="3600" b="1" dirty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6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36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6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রূপান্তরের</a:t>
            </a:r>
            <a:r>
              <a:rPr lang="en-US" sz="36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পারস্পরিক</a:t>
            </a:r>
            <a:r>
              <a:rPr lang="en-US" sz="36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6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3600" dirty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93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3888" y="122197"/>
            <a:ext cx="3752737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0831" y="1085973"/>
            <a:ext cx="6933063" cy="526297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66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জেনেছি</a:t>
            </a:r>
            <a:r>
              <a:rPr lang="en-US" sz="2800" b="1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জানবো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dirty="0">
              <a:solidFill>
                <a:srgbClr val="66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যান্ত্রিকশক্তিঃ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ঘষলে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অনুভূত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হয়,বাঁশি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বাজালে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হয়,এক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খন্ড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পাথরের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দন্ড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জোরে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ঘাত</a:t>
            </a:r>
            <a:r>
              <a:rPr lang="en-US" sz="2800" b="1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অগ্নি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স্ফুলিংগ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800" dirty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ঢেকিঁতে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ভানার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দোলনার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স্থিতিশক্তি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গতিশক্তিতে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sz="2800" dirty="0">
              <a:solidFill>
                <a:srgbClr val="66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2800" dirty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rgbClr val="66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77" y="1070369"/>
            <a:ext cx="2903212" cy="1629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79" y="3041212"/>
            <a:ext cx="3122678" cy="1756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78" y="4939752"/>
            <a:ext cx="3236750" cy="17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1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4935" y="1836231"/>
            <a:ext cx="5854889" cy="48320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তাপশক্তিঃ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বাষ্পীয়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রেলগাড়ী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চালানো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তাপশক্তি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আলোকশক্তিঃ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ফটোগ্রাফিক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আলোকশক্তি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সোলার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পানেলের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পকেট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ক্যালকুলেটর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ঘড়িতে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730" y="4475018"/>
            <a:ext cx="3915900" cy="1983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1836231"/>
            <a:ext cx="3788282" cy="20530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3888" y="122197"/>
            <a:ext cx="3752737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40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618" y="1399317"/>
            <a:ext cx="6096001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শব্দশক্তিঃ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শব্দোত্তর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জামা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কাপড়ের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ময়লা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অনুনাদের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শব্দশক্তি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রেডিওর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প্রেরক</a:t>
            </a: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যন্ত্রে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609" y="3907005"/>
            <a:ext cx="6096010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বিদ্যুৎশক্তিঃ</a:t>
            </a:r>
            <a:r>
              <a:rPr lang="en-US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ইস্ত্রিতে</a:t>
            </a:r>
            <a:r>
              <a:rPr lang="en-US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, বৈদ্যুতিক </a:t>
            </a:r>
          </a:p>
          <a:p>
            <a:r>
              <a:rPr lang="bn-IN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পাখাতে </a:t>
            </a:r>
            <a:r>
              <a:rPr lang="en-US" sz="28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পাখা ঘুরে, বাতি জ্বালালে আলো ও তাপ শক্তি পাওয়া যায়। সুতরাং </a:t>
            </a:r>
            <a:r>
              <a:rPr lang="en-US" sz="28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বিদ্যুৎশক্তি</a:t>
            </a:r>
            <a:r>
              <a:rPr lang="bn-IN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তাপ, আলো ও যান্ত্রিক শক্তিতে রূপান্তরিত হয়।  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25" y="1471138"/>
            <a:ext cx="2307450" cy="12979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826" y="3907005"/>
            <a:ext cx="1885569" cy="1877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27" y="1471137"/>
            <a:ext cx="2307451" cy="12979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663" y="3899635"/>
            <a:ext cx="2400898" cy="16765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13888" y="122197"/>
            <a:ext cx="3752737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1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454</Words>
  <Application>Microsoft Office PowerPoint</Application>
  <PresentationFormat>Custom</PresentationFormat>
  <Paragraphs>56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Saiful</cp:lastModifiedBy>
  <cp:revision>58</cp:revision>
  <dcterms:created xsi:type="dcterms:W3CDTF">2020-10-01T15:23:49Z</dcterms:created>
  <dcterms:modified xsi:type="dcterms:W3CDTF">2020-10-09T05:49:55Z</dcterms:modified>
</cp:coreProperties>
</file>