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6" r:id="rId3"/>
    <p:sldId id="256" r:id="rId4"/>
    <p:sldId id="277" r:id="rId5"/>
    <p:sldId id="279" r:id="rId6"/>
    <p:sldId id="278" r:id="rId7"/>
    <p:sldId id="281" r:id="rId8"/>
    <p:sldId id="28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3.jp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1.jpg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2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1"/>
            <a:ext cx="4002495" cy="3651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3" b="10699"/>
          <a:stretch/>
        </p:blipFill>
        <p:spPr>
          <a:xfrm>
            <a:off x="4625231" y="609602"/>
            <a:ext cx="4038600" cy="36514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3"/>
          <p:cNvSpPr txBox="1"/>
          <p:nvPr/>
        </p:nvSpPr>
        <p:spPr>
          <a:xfrm>
            <a:off x="705765" y="4870656"/>
            <a:ext cx="773247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আঁচলে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ছাকিয়া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0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61104" cy="4038600"/>
          </a:xfrm>
          <a:prstGeom prst="rect">
            <a:avLst/>
          </a:prstGeom>
          <a:ln w="127000" cap="rnd">
            <a:solidFill>
              <a:schemeClr val="accent1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75" y="533400"/>
            <a:ext cx="3935361" cy="4038600"/>
          </a:xfrm>
          <a:prstGeom prst="rect">
            <a:avLst/>
          </a:prstGeom>
          <a:ln w="127000" cap="rnd">
            <a:solidFill>
              <a:schemeClr val="accent1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3"/>
          <p:cNvSpPr txBox="1"/>
          <p:nvPr/>
        </p:nvSpPr>
        <p:spPr>
          <a:xfrm>
            <a:off x="730156" y="5105400"/>
            <a:ext cx="7964557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আষাঢ়ে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ভরো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ভরো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1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85800"/>
            <a:ext cx="3942173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939491" y="4876800"/>
            <a:ext cx="698530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মাতিয়া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ছুটিয়া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খরতর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3" y="683342"/>
            <a:ext cx="4160697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13158" r="4807" b="13910"/>
          <a:stretch/>
        </p:blipFill>
        <p:spPr>
          <a:xfrm>
            <a:off x="4724400" y="457201"/>
            <a:ext cx="4038600" cy="4038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3" y="457200"/>
            <a:ext cx="4121881" cy="4038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21026" y="5105400"/>
            <a:ext cx="730194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কূলে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9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95300"/>
            <a:ext cx="3784662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6" y="457200"/>
            <a:ext cx="4072634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762000" y="5321710"/>
            <a:ext cx="7010400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বরষার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জেগে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676400" y="685800"/>
            <a:ext cx="5791200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430579"/>
              </p:ext>
            </p:extLst>
          </p:nvPr>
        </p:nvGraphicFramePr>
        <p:xfrm>
          <a:off x="1693863" y="3184525"/>
          <a:ext cx="57562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3" imgW="5756760" imgH="488520" progId="Package">
                  <p:embed/>
                </p:oleObj>
              </mc:Choice>
              <mc:Fallback>
                <p:oleObj name="Packager Shell Object" showAsIcon="1" r:id="rId3" imgW="57567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3863" y="3184525"/>
                        <a:ext cx="57562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17773" y="484246"/>
            <a:ext cx="5797428" cy="923330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59863" y="5074481"/>
            <a:ext cx="7824274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৩২পৃষ্ঠা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0" t="22496" r="19499" b="21731"/>
          <a:stretch/>
        </p:blipFill>
        <p:spPr>
          <a:xfrm>
            <a:off x="3221508" y="1752600"/>
            <a:ext cx="2389958" cy="2935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618491" y="613905"/>
            <a:ext cx="6031006" cy="1110877"/>
          </a:xfrm>
          <a:prstGeom prst="wav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60960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8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2514600" y="464517"/>
            <a:ext cx="3805305" cy="1508105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2319187" y="2311835"/>
            <a:ext cx="4505626" cy="1815882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ছেলেমেয়ে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নাহিবার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গামছায়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কভু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আঁচলে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ছাঁকিয়া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2257839" y="4529582"/>
            <a:ext cx="4564620" cy="1815882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আষাঢ়ে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নামে,নদী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কূলে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বরষার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05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492624" y="867511"/>
            <a:ext cx="6584576" cy="1189889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4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মিলিত পাঠ</a:t>
            </a:r>
            <a:endParaRPr lang="en-US" sz="4800" b="1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08" y="2209800"/>
            <a:ext cx="60960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676400" y="545613"/>
            <a:ext cx="5105400" cy="1371600"/>
          </a:xfrm>
          <a:prstGeom prst="horizontalScroll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>
            <a:prstTxWarp prst="textCanUp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762000" y="2366962"/>
            <a:ext cx="6934200" cy="3886200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রাণী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3600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সাতকরাকান্দি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বড়লেখা,মৌলভীবাজার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350351"/>
            <a:ext cx="1676400" cy="1762125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702515"/>
            <a:ext cx="8763000" cy="1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5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219762" y="281464"/>
            <a:ext cx="3182353" cy="926432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88879" y="1283524"/>
            <a:ext cx="6851795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462065" y="2106665"/>
            <a:ext cx="2378013" cy="1300507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খরতর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462065" y="4360010"/>
            <a:ext cx="2208660" cy="1278789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4717880" y="2058522"/>
            <a:ext cx="2478823" cy="1335374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4712824" y="4259462"/>
            <a:ext cx="2395662" cy="1389652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নাওয়া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73" y="2106665"/>
            <a:ext cx="1607063" cy="1300507"/>
          </a:xfrm>
          <a:prstGeom prst="ellipse">
            <a:avLst/>
          </a:prstGeom>
          <a:ln w="127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02" y="2026876"/>
            <a:ext cx="1517982" cy="1344016"/>
          </a:xfrm>
          <a:prstGeom prst="ellipse">
            <a:avLst/>
          </a:prstGeom>
          <a:ln w="1905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74" y="4259462"/>
            <a:ext cx="1570408" cy="1389652"/>
          </a:xfrm>
          <a:prstGeom prst="ellipse">
            <a:avLst/>
          </a:prstGeom>
          <a:ln w="127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33" y="4329631"/>
            <a:ext cx="1722520" cy="1180768"/>
          </a:xfrm>
          <a:prstGeom prst="ellipse">
            <a:avLst/>
          </a:prstGeom>
          <a:ln w="127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1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083909" y="395907"/>
            <a:ext cx="4877959" cy="769441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249245" y="1434572"/>
            <a:ext cx="2158585" cy="1316895"/>
          </a:xfrm>
          <a:prstGeom prst="flowChartDecisi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খরতর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4522889" y="1434572"/>
            <a:ext cx="2124420" cy="1224911"/>
          </a:xfrm>
          <a:prstGeom prst="flowChartDecisi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221084" y="4091172"/>
            <a:ext cx="1748762" cy="1183146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4857184" y="4144440"/>
            <a:ext cx="2191501" cy="1040196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নাওয়া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0972" y="1665041"/>
            <a:ext cx="1138048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462035" y="2083555"/>
            <a:ext cx="768292" cy="3099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107438" y="4684582"/>
            <a:ext cx="477130" cy="15854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00020" y="2047027"/>
            <a:ext cx="653244" cy="3039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096479" y="4692509"/>
            <a:ext cx="622702" cy="1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1"/>
          <p:cNvSpPr txBox="1"/>
          <p:nvPr/>
        </p:nvSpPr>
        <p:spPr>
          <a:xfrm>
            <a:off x="7371605" y="1430879"/>
            <a:ext cx="1390764" cy="12003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2762499" y="4188077"/>
            <a:ext cx="2019414" cy="12003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শোরগোল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আলোড়ন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7643321" y="4144439"/>
            <a:ext cx="1280893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905000"/>
            <a:ext cx="6781800" cy="40210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Horizontal Scroll 3"/>
          <p:cNvSpPr/>
          <p:nvPr/>
        </p:nvSpPr>
        <p:spPr>
          <a:xfrm>
            <a:off x="1981200" y="381000"/>
            <a:ext cx="5181600" cy="1371600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6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95601" y="639683"/>
            <a:ext cx="3152797" cy="102495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13462">
                <a:solidFill>
                  <a:srgbClr val="FFC000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535515"/>
            <a:ext cx="82998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ক।নববর্ষে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মেতে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ছেলেমেয়েরা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……………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ধরছে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……………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…………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658394" y="2052451"/>
            <a:ext cx="1774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2465625" y="2016460"/>
            <a:ext cx="203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নাওয়া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4571999" y="2052451"/>
            <a:ext cx="179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হাঁটুজলে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817366" y="2052451"/>
            <a:ext cx="1595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চিকচিক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37275 0.18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8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05764 0.2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0.31597 0.38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5503 0.47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2550694" y="763324"/>
            <a:ext cx="3777916" cy="1034715"/>
          </a:xfrm>
          <a:prstGeom prst="wedgeRect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09373" y="2352290"/>
            <a:ext cx="3260558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69068" y="3817476"/>
            <a:ext cx="6805864" cy="156966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17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053779" y="443315"/>
            <a:ext cx="3505200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159565" y="1598352"/>
            <a:ext cx="6824869" cy="769441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639918" y="3191404"/>
            <a:ext cx="1311964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12" y="2895600"/>
            <a:ext cx="1801996" cy="1299495"/>
          </a:xfrm>
          <a:prstGeom prst="rect">
            <a:avLst/>
          </a:prstGeom>
          <a:ln w="190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5"/>
          <p:cNvSpPr txBox="1"/>
          <p:nvPr/>
        </p:nvSpPr>
        <p:spPr>
          <a:xfrm>
            <a:off x="552598" y="5121114"/>
            <a:ext cx="131196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12" y="4858099"/>
            <a:ext cx="1805196" cy="1314101"/>
          </a:xfrm>
          <a:prstGeom prst="rect">
            <a:avLst/>
          </a:prstGeom>
          <a:ln w="127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7"/>
          <p:cNvSpPr txBox="1"/>
          <p:nvPr/>
        </p:nvSpPr>
        <p:spPr>
          <a:xfrm>
            <a:off x="5197341" y="3204564"/>
            <a:ext cx="145773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03" y="2900516"/>
            <a:ext cx="1789512" cy="1299495"/>
          </a:xfrm>
          <a:prstGeom prst="rect">
            <a:avLst/>
          </a:prstGeom>
          <a:ln w="190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9"/>
          <p:cNvSpPr txBox="1"/>
          <p:nvPr/>
        </p:nvSpPr>
        <p:spPr>
          <a:xfrm>
            <a:off x="5064820" y="5105618"/>
            <a:ext cx="1590260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67" y="4777914"/>
            <a:ext cx="1722783" cy="1394286"/>
          </a:xfrm>
          <a:prstGeom prst="rect">
            <a:avLst/>
          </a:prstGeom>
          <a:ln w="127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0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3048000"/>
            <a:ext cx="6533147" cy="156966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85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001606" y="372070"/>
            <a:ext cx="3397427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>
                <a:solidFill>
                  <a:srgbClr val="FFC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609600" y="1524000"/>
            <a:ext cx="5088812" cy="4953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7525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শ্রেণি:দ্বিতীয়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অংশ:তীরে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সময়:৪০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13" y="1524000"/>
            <a:ext cx="2851986" cy="3666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905000" y="609600"/>
            <a:ext cx="5562600" cy="1375611"/>
          </a:xfrm>
          <a:prstGeom prst="left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ln>
                  <a:solidFill>
                    <a:srgbClr val="FFC00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>
                <a:solidFill>
                  <a:srgbClr val="FFC000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36421" y="2209800"/>
            <a:ext cx="8271158" cy="3583526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2.2.2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2.2.2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1.5.1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000" b="1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371600" y="243348"/>
            <a:ext cx="6400800" cy="1580812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94" y="1983537"/>
            <a:ext cx="3055564" cy="2000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89" y="4261748"/>
            <a:ext cx="3125985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55" y="1976439"/>
            <a:ext cx="3069274" cy="2000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65" y="4261748"/>
            <a:ext cx="3055564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0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106892" y="762000"/>
            <a:ext cx="7162800" cy="1371600"/>
          </a:xfrm>
          <a:prstGeom prst="ribbon2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9" y="2667001"/>
            <a:ext cx="4526060" cy="350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22467" r="20026" b="9340"/>
          <a:stretch/>
        </p:blipFill>
        <p:spPr>
          <a:xfrm>
            <a:off x="5898838" y="2819400"/>
            <a:ext cx="2445113" cy="3138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6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5" y="644390"/>
            <a:ext cx="4158595" cy="3775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7700" y="5105400"/>
            <a:ext cx="78486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ছেলেমেয়ে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নাহিবার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36" y="644390"/>
            <a:ext cx="4102518" cy="3775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1389" y="5257800"/>
            <a:ext cx="7521221" cy="92333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গামছায়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3" y="762001"/>
            <a:ext cx="3610418" cy="3633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" b="11975"/>
          <a:stretch/>
        </p:blipFill>
        <p:spPr>
          <a:xfrm>
            <a:off x="5029200" y="762001"/>
            <a:ext cx="3747052" cy="3552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8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33" y="881995"/>
            <a:ext cx="3928560" cy="380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1995"/>
            <a:ext cx="4025722" cy="380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574706" y="5181599"/>
            <a:ext cx="7991061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কভু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52833" y="-1133169"/>
            <a:ext cx="6838335" cy="9144000"/>
          </a:xfrm>
          <a:prstGeom prst="frame">
            <a:avLst>
              <a:gd name="adj1" fmla="val 212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302</Words>
  <Application>Microsoft Office PowerPoint</Application>
  <PresentationFormat>On-screen Show (4:3)</PresentationFormat>
  <Paragraphs>81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71</cp:revision>
  <dcterms:created xsi:type="dcterms:W3CDTF">2006-08-16T00:00:00Z</dcterms:created>
  <dcterms:modified xsi:type="dcterms:W3CDTF">2020-10-16T14:54:10Z</dcterms:modified>
</cp:coreProperties>
</file>