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1447800"/>
            <a:ext cx="5943600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699" y="533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ভাঙনে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সড়ক ও গ্রাম বিলীন হয়ে যায়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3360" y="5715000"/>
            <a:ext cx="8677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সামাজিক ও অর্থনৈতিক জীবন ব্যাপকভাবে ক্ষতিগ্রস্ত হয়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92" y="1426533"/>
            <a:ext cx="3878108" cy="3688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2512"/>
            <a:ext cx="4114800" cy="3704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9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3400" y="533400"/>
            <a:ext cx="5105400" cy="646331"/>
          </a:xfrm>
          <a:prstGeom prst="homePlat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ভাঙনের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মানব সৃষ্ট কারণ---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" y="4876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নদী তীরবর্তী গাছপালা কেটে ফেলা নদী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ভাঙনের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মানব সৃষ্ট কারণ 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3" y="1562030"/>
            <a:ext cx="4267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41" y="1562030"/>
            <a:ext cx="402631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7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199" y="425264"/>
            <a:ext cx="739140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4876800"/>
            <a:ext cx="8077200" cy="132343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৫০ পৃষ্ঠা পড় ।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51819"/>
            <a:ext cx="2590800" cy="3032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2554267" cy="3084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079930"/>
            <a:ext cx="8839200" cy="6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964074" y="230257"/>
            <a:ext cx="4495801" cy="64633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সঠিক উত্তর বোর্ডে এসে লিখঃ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45321" y="738927"/>
            <a:ext cx="792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(১) নদীর ভাঙ্গন প্রক্রিয়া তীব্র হতে পারে কোন কারণে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06641" y="1275977"/>
            <a:ext cx="169011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নদী খনন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87502" y="1941228"/>
            <a:ext cx="138531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বন্যা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363149" y="1275977"/>
            <a:ext cx="213089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বালু উত্তোলন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4368065" y="1922932"/>
            <a:ext cx="196291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বৃক্ষ নিধন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86512" y="2554069"/>
            <a:ext cx="635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(২) নদী ভাঙ্গনে কোন মৌসুমে বেশি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115824" y="4440536"/>
            <a:ext cx="742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(৩) বাংলাদেশের কোন এলাকায় নদী ভাঙ্গন বেশি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06641" y="3194762"/>
            <a:ext cx="1965960" cy="523220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বর্ষাকালে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363149" y="3115835"/>
            <a:ext cx="1851063" cy="523220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গ্রীষ্মকালে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587502" y="3844581"/>
            <a:ext cx="1965960" cy="523220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শরৎ কালে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329368" y="3844581"/>
            <a:ext cx="2001609" cy="523220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হেমন্ত কালে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606641" y="4990403"/>
            <a:ext cx="191427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পশ্চিমাংশে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4380083" y="4990403"/>
            <a:ext cx="209702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উত্তরাংশে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639153" y="5698044"/>
            <a:ext cx="188176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পূর্বাংশে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4380083" y="5747865"/>
            <a:ext cx="209702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দক্ষিণাংশে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402223">
            <a:off x="4371845" y="1267267"/>
            <a:ext cx="750437" cy="220789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-Shape 20"/>
          <p:cNvSpPr/>
          <p:nvPr/>
        </p:nvSpPr>
        <p:spPr>
          <a:xfrm rot="19402223">
            <a:off x="904941" y="3114031"/>
            <a:ext cx="750437" cy="220789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-Shape 21"/>
          <p:cNvSpPr/>
          <p:nvPr/>
        </p:nvSpPr>
        <p:spPr>
          <a:xfrm rot="19402223">
            <a:off x="4686394" y="5040158"/>
            <a:ext cx="750437" cy="220789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667000" y="685800"/>
            <a:ext cx="3962400" cy="769441"/>
          </a:xfrm>
          <a:prstGeom prst="rect">
            <a:avLst/>
          </a:prstGeom>
          <a:noFill/>
        </p:spPr>
        <p:txBody>
          <a:bodyPr wrap="square" numCol="1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38174" y="5181600"/>
            <a:ext cx="7867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এলাকার বন্যা নিয়ন্ত্রণে কী করা প্রয়োজন , সে সম্পর্কে মতামত জানিয়ে পানি উন্নয়ন বোর্ডের কাছে একটি চিঠি লেখ 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4897677" cy="3263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140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457201"/>
            <a:ext cx="8458199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9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14475" y="672856"/>
            <a:ext cx="5105400" cy="1371600"/>
          </a:xfrm>
          <a:prstGeom prst="horizontalScroll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>
            <a:prstTxWarp prst="textCanUp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600075" y="2494205"/>
            <a:ext cx="6934200" cy="3886200"/>
          </a:xfrm>
          <a:prstGeom prst="beve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477594"/>
            <a:ext cx="1676400" cy="1884606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858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914400" y="1676400"/>
            <a:ext cx="7467600" cy="45243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পঞ্চম   </a:t>
            </a:r>
          </a:p>
          <a:p>
            <a:pPr algn="ctr"/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sz="48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শিরোনাম:জলবায়ু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endParaRPr lang="en-US" sz="48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অংশ:নদীভাঙন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ছয় </a:t>
            </a:r>
          </a:p>
          <a:p>
            <a:pPr algn="ctr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৪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মিনিট  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2667000" y="381000"/>
            <a:ext cx="3467101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noFill/>
            <a:prstDash val="lgDash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698" y="838200"/>
            <a:ext cx="5562601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চলো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একটা ভিডিও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7920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" y="4495800"/>
            <a:ext cx="8763000" cy="22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981200" y="383587"/>
            <a:ext cx="5365953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2922638" y="5576568"/>
            <a:ext cx="3483076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ভাঙন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75" y="1562855"/>
            <a:ext cx="6673646" cy="3757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03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181348" y="411729"/>
            <a:ext cx="2781301" cy="1081980"/>
          </a:xfrm>
          <a:prstGeom prst="donut">
            <a:avLst>
              <a:gd name="adj" fmla="val 12920"/>
            </a:avLst>
          </a:prstGeom>
          <a:solidFill>
            <a:srgbClr val="C0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81000" y="1752600"/>
            <a:ext cx="407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09307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10.১.৫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ব্যাক্তি,পরিবার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652" y="3786514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১০.২.১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নিধন,জলাভূমি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5791200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514600" y="381000"/>
            <a:ext cx="3886201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295400" y="5009415"/>
            <a:ext cx="1600200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নদী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930880" y="5009414"/>
            <a:ext cx="3592460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নদীর পাড় ভা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ছে 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2247899" y="5878496"/>
            <a:ext cx="46482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নদীর পাড়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ভাঙনই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ভাঙন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38" y="1350670"/>
            <a:ext cx="3742402" cy="34975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8" y="1350670"/>
            <a:ext cx="3733800" cy="34975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5774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0" y="381000"/>
            <a:ext cx="40386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228599" y="5439116"/>
            <a:ext cx="86868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নদীর পাড়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ভাঙনের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ফলে আমাদের মূল্যবান কৃষি জমি ও বাড়ি-ঘর বিলীন হয়ে যায়।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" y="1262493"/>
            <a:ext cx="3745184" cy="2034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262493"/>
            <a:ext cx="3429001" cy="1960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4" y="3426849"/>
            <a:ext cx="377759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68065"/>
            <a:ext cx="3429001" cy="1929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1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2" y="-114299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676831" y="408546"/>
            <a:ext cx="38100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numCol="1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099" y="5857194"/>
            <a:ext cx="44958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958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91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875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9833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9791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9749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9707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9666" algn="l" defTabSz="1159916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নদী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ভাঙন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বলতে কী বুঝ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1" y="1295401"/>
            <a:ext cx="3810000" cy="2026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87635"/>
            <a:ext cx="3543710" cy="2034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3499912"/>
            <a:ext cx="3543095" cy="2200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1" y="3499911"/>
            <a:ext cx="3810000" cy="2205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2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303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74</cp:revision>
  <dcterms:created xsi:type="dcterms:W3CDTF">2006-08-16T00:00:00Z</dcterms:created>
  <dcterms:modified xsi:type="dcterms:W3CDTF">2020-10-17T07:41:16Z</dcterms:modified>
</cp:coreProperties>
</file>