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138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316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02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979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70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29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21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718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75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74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290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E406-23A7-4220-BACD-A7B0EC23DA9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86E3-DBE1-4109-AA6C-06F48E0EF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36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7662" y="500063"/>
            <a:ext cx="5652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8460" y="365125"/>
            <a:ext cx="7853082" cy="132556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            </a:t>
            </a:r>
            <a:r>
              <a:rPr lang="en-US" sz="10700" dirty="0" err="1" smtClean="0">
                <a:solidFill>
                  <a:schemeClr val="accent4">
                    <a:lumMod val="75000"/>
                  </a:schemeClr>
                </a:solidFill>
              </a:rPr>
              <a:t>স্বাগতম</a:t>
            </a:r>
            <a:r>
              <a:rPr lang="en-US" sz="107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en-US" sz="107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sus computer\Desktop\download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3326" y="2338252"/>
            <a:ext cx="6598239" cy="45197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496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191" y="158234"/>
            <a:ext cx="63353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ব্যবহারের ক্ষেত্র </a:t>
            </a:r>
            <a:endParaRPr lang="en-US" sz="6000" u="sng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98" y="1406751"/>
            <a:ext cx="4966502" cy="20793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464" y="1406751"/>
            <a:ext cx="4572000" cy="239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7788" y="4032780"/>
            <a:ext cx="5600287" cy="2539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1" y="4007115"/>
            <a:ext cx="3571874" cy="26754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28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25479" y="401122"/>
            <a:ext cx="69509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ব্যবহারের ক্ষেত্র </a:t>
            </a:r>
            <a:endParaRPr lang="en-US" sz="6600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3" y="1885950"/>
            <a:ext cx="111299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শিক্ষাক্ষেত্রে ফলাফল বিশ্লেষণ ,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আয়-ব্যয় হসাবে,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বাজেট তৈরিতে,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 কর্মচারীদের বেতন সংক্রান্ত হিসাবে,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এয়ারলাইন্স রিজার্ভিশনে ,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আয়কর হিসাব  ও বিশ্লেষণে;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নির্বাচনের ভোট গণনায়;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খেলোয়াড়ের প্রদর্শিত ক্রীড়াকৌশল মূল্যায়নে;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22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3398" y="215384"/>
            <a:ext cx="9231915" cy="1015663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bn-BD" sz="6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ব্যবহারের কৌশল </a:t>
            </a:r>
            <a:endParaRPr lang="en-US" sz="6000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6" y="3095577"/>
            <a:ext cx="8315324" cy="36493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44062" y="1351008"/>
            <a:ext cx="2185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 করা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663" y="1735728"/>
            <a:ext cx="8258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</a:rPr>
              <a:t>১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।সাধারণ ভাবে সেলে সূত্র লিখে এন্টার দিলে ফলাফল পাওয়া যায় ।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6288" y="4314825"/>
            <a:ext cx="262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B5*C5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57813" y="3033365"/>
            <a:ext cx="2771775" cy="145512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29588" y="2936057"/>
            <a:ext cx="161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27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" y="67619"/>
            <a:ext cx="9301163" cy="4218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15013" y="1457325"/>
            <a:ext cx="311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=PRODUCT(B5*C5)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088" y="5100638"/>
            <a:ext cx="105584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২।ফলাফল সেলে স্প্রেডশিট ফাংশন=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PRODUCT</a:t>
            </a:r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সেলের রেঞ্জ দিয়ে এন্টার দিলে।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9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8932" y="6852"/>
            <a:ext cx="4700587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করা</a:t>
            </a:r>
            <a:endParaRPr lang="en-US" sz="6600" u="sng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8" y="1360950"/>
            <a:ext cx="9986962" cy="33396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375" y="2700338"/>
            <a:ext cx="2300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=A4/B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489" y="5196568"/>
            <a:ext cx="9215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করার জন্য 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A1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সেলকে 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B1 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চেল দিয়ে ভাগ করার জন্য ফলাফল সেলে =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A1/B1 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 হয়।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83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313" y="357188"/>
            <a:ext cx="8029575" cy="830997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শতকরা নির্ণয় করা</a:t>
            </a:r>
            <a:endParaRPr lang="en-US" sz="4800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4" y="1520132"/>
            <a:ext cx="9858374" cy="45520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88273" y="2915722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=A3*B3%</a:t>
            </a:r>
          </a:p>
        </p:txBody>
      </p:sp>
    </p:spTree>
    <p:extLst>
      <p:ext uri="{BB962C8B-B14F-4D97-AF65-F5344CB8AC3E}">
        <p14:creationId xmlns="" xmlns:p14="http://schemas.microsoft.com/office/powerpoint/2010/main" val="25410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1" y="442912"/>
            <a:ext cx="2843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852" y="2773180"/>
            <a:ext cx="116323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প্স্রেডশিট বিশ্লেষণের যেকোনো দুইটি বৈশিষ্ট্য ব্যাখ্যা কর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2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7384" y="509666"/>
            <a:ext cx="4811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3908" y="1774461"/>
            <a:ext cx="93538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স্প্রেডশিট কী ?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স্প্রেডশিটে একটি কাল্পনিক বাজেট তৈরি কর 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স্প্রেডশিটের যেকোনো একটি বৈশিষ্ট্য বল।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	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শতকরা নির্ণয় করার সূত্রটি বল 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0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797" y="374754"/>
            <a:ext cx="5471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72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411" y="5606321"/>
            <a:ext cx="10717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স্প্রেডশিট ফাইল খুলে কাল্পনিক কিছু তথ্যের গুণ কর 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asus computer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1577" y="1946365"/>
            <a:ext cx="6230983" cy="3317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030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2355" y="1933730"/>
            <a:ext cx="500671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435" y="365125"/>
            <a:ext cx="7641772" cy="132556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000" dirty="0" smtClean="0"/>
              <a:t>        </a:t>
            </a:r>
            <a:r>
              <a:rPr lang="en-US" sz="8000" dirty="0" err="1" smtClean="0"/>
              <a:t>ধন্যবাদ</a:t>
            </a:r>
            <a:endParaRPr lang="en-US" sz="8000" dirty="0"/>
          </a:p>
        </p:txBody>
      </p:sp>
      <p:pic>
        <p:nvPicPr>
          <p:cNvPr id="2051" name="Picture 3" descr="C:\Users\asus computer\Desktop\download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4823" y="2114550"/>
            <a:ext cx="6936377" cy="4743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818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8" y="314325"/>
            <a:ext cx="5572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57850" y="1757363"/>
            <a:ext cx="5343526" cy="4086225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আকলিমা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শিক্ষক,তারাটি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তারাকান্দা,ময়মনসিংহ।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asus computer\Desktop\80456233_821133171671674_7469425109632024576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443" y="2382982"/>
            <a:ext cx="3623686" cy="3362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386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3225" y="485775"/>
            <a:ext cx="660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0213" y="2800350"/>
            <a:ext cx="8586787" cy="255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2074068" y="1955422"/>
            <a:ext cx="75866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দশম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৪র্থ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পাঠঃআমার লেখালেখি ও হিসাব-৩</a:t>
            </a: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03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725" y="227924"/>
            <a:ext cx="3721750" cy="43583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463" y="227924"/>
            <a:ext cx="4193237" cy="435836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924"/>
            <a:ext cx="3500438" cy="4358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7263" y="5157788"/>
            <a:ext cx="9915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কি দেখতে পাচ্ছি ?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4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325" y="371475"/>
            <a:ext cx="8586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0975" y="5029201"/>
            <a:ext cx="820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ও আমার হিসাব-নিকাশ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431" y="1387138"/>
            <a:ext cx="7830943" cy="3181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1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4726" y="214313"/>
            <a:ext cx="674370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" y="1643063"/>
            <a:ext cx="534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8" y="2628900"/>
            <a:ext cx="117014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১।স্প্রেডশিট বলতে কি বুঝায় বলতে পারবে 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২।স্প্রেডশিট বিশ্লেষণের বৈশিষ্ট্যসমূহ বর্ণনা করতে পারবে 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৩।স্প্রেডশিট ব্যবহারের ক্ষেত্র সমূহ ব্যাখ্যা করতে পারবে 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৪।স্প্রেডশিট ব্যবহারের কৌশল বর্ণনা করতে পারবে ।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0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4788" y="300038"/>
            <a:ext cx="3871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</a:t>
            </a:r>
            <a:endParaRPr lang="en-US" sz="54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31" y="1313559"/>
            <a:ext cx="9746825" cy="53301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48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7557" y="1164134"/>
            <a:ext cx="8829675" cy="569386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bn-BD" sz="2800" dirty="0">
                <a:latin typeface="solaimanlipi"/>
              </a:rPr>
              <a:t>	</a:t>
            </a:r>
            <a:r>
              <a:rPr lang="bn-BD" sz="2800" dirty="0" smtClean="0">
                <a:latin typeface="solaimanlipi"/>
              </a:rPr>
              <a:t>কখনো </a:t>
            </a:r>
            <a:r>
              <a:rPr lang="bn-BD" sz="2800" dirty="0">
                <a:latin typeface="solaimanlipi"/>
              </a:rPr>
              <a:t>ওয়ার্কবুক বলা হয়। স্প্রেডশিট এর আভিধানিক অর্থ হলো ছড়ানো কাগজ। একে একটি রেজিস্টার খাতার সাথে তুলনা করা যেতে পারে। একটি রেজিস্টার খাতায় যেমন অনেকগুলো পৃষ্ঠা থাকে, তেমনি একটি ওয়ার্কবুকে অনেকগুলো </a:t>
            </a:r>
            <a:r>
              <a:rPr lang="bn-BD" sz="2800" dirty="0" smtClean="0">
                <a:latin typeface="solaimanlipi"/>
              </a:rPr>
              <a:t>স্প্রেডশিট হলো একধরনের কম্পিউটার প্রোগ্রাম। এটিকে কখনো ওয়ার্কশিট </a:t>
            </a:r>
            <a:r>
              <a:rPr lang="bn-BD" sz="2800" dirty="0">
                <a:latin typeface="solaimanlipi"/>
              </a:rPr>
              <a:t>থাকে। এক একটা ওয়ার্কবুকে অনেকগুলো সারি ও কলাম থাকে। কলামগুলোকে </a:t>
            </a:r>
            <a:r>
              <a:rPr lang="en-US" sz="2000" dirty="0">
                <a:latin typeface="times new roman" panose="02020603050405020304" pitchFamily="18" charset="0"/>
              </a:rPr>
              <a:t>ABCD</a:t>
            </a:r>
            <a:r>
              <a:rPr lang="en-US" sz="2800" dirty="0">
                <a:latin typeface="solaimanlipi"/>
              </a:rPr>
              <a:t> </a:t>
            </a:r>
            <a:r>
              <a:rPr lang="bn-BD" sz="2800" dirty="0">
                <a:latin typeface="solaimanlipi"/>
              </a:rPr>
              <a:t>ও রো গুলোকে </a:t>
            </a:r>
            <a:r>
              <a:rPr lang="bn-BD" sz="2000" dirty="0">
                <a:latin typeface="times new roman" panose="02020603050405020304" pitchFamily="18" charset="0"/>
              </a:rPr>
              <a:t>1234</a:t>
            </a:r>
            <a:r>
              <a:rPr lang="bn-BD" sz="2800" dirty="0">
                <a:latin typeface="solaimanlipi"/>
              </a:rPr>
              <a:t> দিয়ে চিহ্নিত করা হয়ে থাকে। ছোট ছোট ঘরগুলোকে বলা হয় সেল। একটি ওয়ার্কশিটে </a:t>
            </a:r>
            <a:r>
              <a:rPr lang="bn-BD" sz="2800" dirty="0" smtClean="0">
                <a:latin typeface="solaimanlipi"/>
              </a:rPr>
              <a:t>অসংখ্য </a:t>
            </a:r>
            <a:r>
              <a:rPr lang="bn-BD" sz="2800" dirty="0">
                <a:latin typeface="solaimanlipi"/>
              </a:rPr>
              <a:t>সেল থাকে। ওয়ার্কশিটে কোনোকিছু লিখতে হলে তা সেলে লিখতে হয়।</a:t>
            </a:r>
            <a:endParaRPr lang="bn-BD" sz="2800" dirty="0"/>
          </a:p>
          <a:p>
            <a:pPr algn="just"/>
            <a:r>
              <a:rPr lang="bn-BD" sz="2800" dirty="0"/>
              <a:t/>
            </a:r>
            <a:br>
              <a:rPr lang="bn-BD" sz="2800" dirty="0"/>
            </a:br>
            <a:endParaRPr lang="bn-BD" sz="2800" dirty="0"/>
          </a:p>
        </p:txBody>
      </p:sp>
    </p:spTree>
    <p:extLst>
      <p:ext uri="{BB962C8B-B14F-4D97-AF65-F5344CB8AC3E}">
        <p14:creationId xmlns="" xmlns:p14="http://schemas.microsoft.com/office/powerpoint/2010/main" val="12699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9220" y="286822"/>
            <a:ext cx="81531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বিশ্লেষণের বৈশিষ্ট্যসমূহ </a:t>
            </a:r>
            <a:endParaRPr lang="en-US" sz="6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42888" y="1814513"/>
            <a:ext cx="111871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রকমের সংখ্যা বা অক্ষর ভিত্তিক উপাত্ত নিয়ে কাজ করা যায়।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যেকোনো ধরনের জন্য সুবিধাজনক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 ও সারি থাকার কারণে উপাত্ত শ্রেণিকরণ সহজ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 ব্যবহারের সুযোগ থাকায় অনেক বেশি উপাত্ত নিয়ে কাজ করা যায়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ফাংশন সূত্রাকারে ব্যবহার করে সহজে উপাত্ত বিশ্লেষণ করা যায়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আকর্ষণীয় গ্রাফ ,চার্ট,ব্যবহার করে উপাত্ত উপস্থাপন করা যায় ।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3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298</Words>
  <Application>Microsoft Office PowerPoint</Application>
  <PresentationFormat>Custom</PresentationFormat>
  <Paragraphs>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          স্বাগতম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     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SLUTION</dc:creator>
  <cp:lastModifiedBy>asus computer</cp:lastModifiedBy>
  <cp:revision>49</cp:revision>
  <dcterms:created xsi:type="dcterms:W3CDTF">2020-10-03T16:05:31Z</dcterms:created>
  <dcterms:modified xsi:type="dcterms:W3CDTF">2020-10-17T03:04:30Z</dcterms:modified>
</cp:coreProperties>
</file>