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86.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93.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8.xml" ContentType="application/vnd.openxmlformats-officedocument.presentationml.slideMaster+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Default Extension="png" ContentType="image/png"/>
  <Override PartName="/ppt/notesSlides/notesSlide3.xml" ContentType="application/vnd.openxmlformats-officedocument.presentationml.notes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Masters/slideMaster9.xml" ContentType="application/vnd.openxmlformats-officedocument.presentationml.slideMaster+xml"/>
  <Override PartName="/ppt/slideLayouts/slideLayout10.xml" ContentType="application/vnd.openxmlformats-officedocument.presentationml.slideLayout+xml"/>
  <Default Extension="gif" ContentType="image/gif"/>
  <Override PartName="/ppt/comments/comment1.xml" ContentType="application/vnd.openxmlformats-officedocument.presentationml.comments+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88.xml" ContentType="application/vnd.openxmlformats-officedocument.presentationml.slideLayout+xml"/>
  <Override PartName="/ppt/slideLayouts/slideLayout97.xml" ContentType="application/vnd.openxmlformats-officedocument.presentationml.slideLayout+xml"/>
  <Override PartName="/ppt/theme/theme11.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commentAuthors.xml" ContentType="application/vnd.openxmlformats-officedocument.presentationml.commentAuthors+xml"/>
  <Override PartName="/ppt/slideLayouts/slideLayout100.xml" ContentType="application/vnd.openxmlformats-officedocument.presentationml.slideLayout+xml"/>
  <Override PartName="/ppt/comments/comment2.xml" ContentType="application/vnd.openxmlformats-officedocument.presentationml.comments+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6.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4" r:id="rId3"/>
    <p:sldMasterId id="2147483708" r:id="rId4"/>
    <p:sldMasterId id="2147483732" r:id="rId5"/>
    <p:sldMasterId id="2147483734" r:id="rId6"/>
    <p:sldMasterId id="2147483746" r:id="rId7"/>
    <p:sldMasterId id="2147483758" r:id="rId8"/>
    <p:sldMasterId id="2147483770" r:id="rId9"/>
    <p:sldMasterId id="2147483794" r:id="rId10"/>
  </p:sldMasterIdLst>
  <p:notesMasterIdLst>
    <p:notesMasterId r:id="rId32"/>
  </p:notesMasterIdLst>
  <p:sldIdLst>
    <p:sldId id="283" r:id="rId11"/>
    <p:sldId id="288" r:id="rId12"/>
    <p:sldId id="284" r:id="rId13"/>
    <p:sldId id="286" r:id="rId14"/>
    <p:sldId id="257" r:id="rId15"/>
    <p:sldId id="287" r:id="rId16"/>
    <p:sldId id="278" r:id="rId17"/>
    <p:sldId id="291" r:id="rId18"/>
    <p:sldId id="267" r:id="rId19"/>
    <p:sldId id="269" r:id="rId20"/>
    <p:sldId id="270" r:id="rId21"/>
    <p:sldId id="271" r:id="rId22"/>
    <p:sldId id="258" r:id="rId23"/>
    <p:sldId id="259" r:id="rId24"/>
    <p:sldId id="280" r:id="rId25"/>
    <p:sldId id="289" r:id="rId26"/>
    <p:sldId id="277" r:id="rId27"/>
    <p:sldId id="273" r:id="rId28"/>
    <p:sldId id="274" r:id="rId29"/>
    <p:sldId id="275" r:id="rId30"/>
    <p:sldId id="261"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BUJ" initials="S" lastIdx="1" clrIdx="0">
    <p:extLst>
      <p:ext uri="{19B8F6BF-5375-455C-9EA6-DF929625EA0E}">
        <p15:presenceInfo xmlns="" xmlns:p15="http://schemas.microsoft.com/office/powerpoint/2012/main" userId="SABUJ"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00" autoAdjust="0"/>
    <p:restoredTop sz="94660"/>
  </p:normalViewPr>
  <p:slideViewPr>
    <p:cSldViewPr snapToGrid="0">
      <p:cViewPr varScale="1">
        <p:scale>
          <a:sx n="73" d="100"/>
          <a:sy n="73" d="100"/>
        </p:scale>
        <p:origin x="-624" y="-10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8-18T13:28:15.555" idx="1">
    <p:pos x="10" y="10"/>
    <p:text/>
    <p:extLst>
      <p:ext uri="{C676402C-5697-4E1C-873F-D02D1690AC5C}">
        <p15:threadingInfo xmlns="" xmlns:p15="http://schemas.microsoft.com/office/powerpoint/2012/main" timeZoneBias="-3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0-08-18T13:28:15.555" idx="1">
    <p:pos x="10" y="10"/>
    <p:text/>
    <p:extLst>
      <p:ext uri="{C676402C-5697-4E1C-873F-D02D1690AC5C}">
        <p15:threadingInfo xmlns="" xmlns:p15="http://schemas.microsoft.com/office/powerpoint/2012/main" timeZoneBias="-3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066503-A464-4627-9859-7FF6203D4911}" type="datetimeFigureOut">
              <a:rPr lang="en-US" smtClean="0"/>
              <a:pPr/>
              <a:t>10/3/2020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DC579E-917D-44E7-B2B4-0F22375DB7BE}" type="slidenum">
              <a:rPr lang="en-US" smtClean="0"/>
              <a:pPr/>
              <a:t>‹#›</a:t>
            </a:fld>
            <a:endParaRPr lang="en-US"/>
          </a:p>
        </p:txBody>
      </p:sp>
    </p:spTree>
    <p:extLst>
      <p:ext uri="{BB962C8B-B14F-4D97-AF65-F5344CB8AC3E}">
        <p14:creationId xmlns="" xmlns:p14="http://schemas.microsoft.com/office/powerpoint/2010/main" val="4384968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7DD5FF-83D3-4C3D-8406-E7E460A19D35}" type="slidenum">
              <a:rPr lang="en-US" smtClean="0"/>
              <a:pPr/>
              <a:t>1</a:t>
            </a:fld>
            <a:endParaRPr lang="en-US"/>
          </a:p>
        </p:txBody>
      </p:sp>
    </p:spTree>
    <p:extLst>
      <p:ext uri="{BB962C8B-B14F-4D97-AF65-F5344CB8AC3E}">
        <p14:creationId xmlns="" xmlns:p14="http://schemas.microsoft.com/office/powerpoint/2010/main" val="3610535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7DD5FF-83D3-4C3D-8406-E7E460A19D35}" type="slidenum">
              <a:rPr lang="en-US" smtClean="0"/>
              <a:pPr/>
              <a:t>4</a:t>
            </a:fld>
            <a:endParaRPr lang="en-US"/>
          </a:p>
        </p:txBody>
      </p:sp>
    </p:spTree>
    <p:extLst>
      <p:ext uri="{BB962C8B-B14F-4D97-AF65-F5344CB8AC3E}">
        <p14:creationId xmlns="" xmlns:p14="http://schemas.microsoft.com/office/powerpoint/2010/main" val="2361276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5B6A0F-95C5-4EF5-AF73-EA28E4732890}" type="slidenum">
              <a:rPr lang="en-US" smtClean="0">
                <a:solidFill>
                  <a:prstClr val="black"/>
                </a:solidFill>
              </a:rPr>
              <a:pPr/>
              <a:t>9</a:t>
            </a:fld>
            <a:endParaRPr lang="en-US">
              <a:solidFill>
                <a:prstClr val="black"/>
              </a:solidFill>
            </a:endParaRPr>
          </a:p>
        </p:txBody>
      </p:sp>
    </p:spTree>
    <p:extLst>
      <p:ext uri="{BB962C8B-B14F-4D97-AF65-F5344CB8AC3E}">
        <p14:creationId xmlns="" xmlns:p14="http://schemas.microsoft.com/office/powerpoint/2010/main" val="1459607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sz="1200" dirty="0" smtClean="0">
                <a:latin typeface="NikoshBAN" pitchFamily="2" charset="0"/>
                <a:cs typeface="NikoshBAN" pitchFamily="2" charset="0"/>
              </a:rPr>
              <a:t>শিক্ষক</a:t>
            </a:r>
            <a:r>
              <a:rPr lang="bn-BD" sz="1200" baseline="0" dirty="0" smtClean="0">
                <a:latin typeface="NikoshBAN" pitchFamily="2" charset="0"/>
                <a:cs typeface="NikoshBAN" pitchFamily="2" charset="0"/>
              </a:rPr>
              <a:t> নিজে  আদর্শ পাঠ দিবেন এবং শিক্ষার্থীদের দ্বারা সরব পাঠ  সম্পন্ন করাবেন</a:t>
            </a:r>
            <a:r>
              <a:rPr lang="bn-BD" baseline="0" dirty="0" smtClean="0"/>
              <a:t>।</a:t>
            </a:r>
            <a:endParaRPr lang="en-AU" dirty="0"/>
          </a:p>
        </p:txBody>
      </p:sp>
      <p:sp>
        <p:nvSpPr>
          <p:cNvPr id="4" name="Slide Number Placeholder 3"/>
          <p:cNvSpPr>
            <a:spLocks noGrp="1"/>
          </p:cNvSpPr>
          <p:nvPr>
            <p:ph type="sldNum" sz="quarter" idx="10"/>
          </p:nvPr>
        </p:nvSpPr>
        <p:spPr/>
        <p:txBody>
          <a:bodyPr/>
          <a:lstStyle/>
          <a:p>
            <a:fld id="{ECF2CC45-6B04-47A7-B4E4-57F4597FD341}" type="slidenum">
              <a:rPr lang="en-US" smtClean="0">
                <a:solidFill>
                  <a:prstClr val="black"/>
                </a:solidFill>
              </a:rPr>
              <a:pPr/>
              <a:t>18</a:t>
            </a:fld>
            <a:endParaRPr lang="en-US">
              <a:solidFill>
                <a:prstClr val="black"/>
              </a:solidFill>
            </a:endParaRPr>
          </a:p>
        </p:txBody>
      </p:sp>
    </p:spTree>
    <p:extLst>
      <p:ext uri="{BB962C8B-B14F-4D97-AF65-F5344CB8AC3E}">
        <p14:creationId xmlns="" xmlns:p14="http://schemas.microsoft.com/office/powerpoint/2010/main" val="4129778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3E0F08-C96E-4570-9475-BD4D0E81E9BF}" type="datetimeFigureOut">
              <a:rPr lang="en-US" smtClean="0"/>
              <a:pPr/>
              <a:t>10/3/2020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F8AB2-D0DD-4B91-B11E-73F6C4872B3A}" type="slidenum">
              <a:rPr lang="en-US" smtClean="0"/>
              <a:pPr/>
              <a:t>‹#›</a:t>
            </a:fld>
            <a:endParaRPr lang="en-US"/>
          </a:p>
        </p:txBody>
      </p:sp>
    </p:spTree>
    <p:extLst>
      <p:ext uri="{BB962C8B-B14F-4D97-AF65-F5344CB8AC3E}">
        <p14:creationId xmlns="" xmlns:p14="http://schemas.microsoft.com/office/powerpoint/2010/main" val="3100932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3E0F08-C96E-4570-9475-BD4D0E81E9BF}" type="datetimeFigureOut">
              <a:rPr lang="en-US" smtClean="0"/>
              <a:pPr/>
              <a:t>10/3/2020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F8AB2-D0DD-4B91-B11E-73F6C4872B3A}" type="slidenum">
              <a:rPr lang="en-US" smtClean="0"/>
              <a:pPr/>
              <a:t>‹#›</a:t>
            </a:fld>
            <a:endParaRPr lang="en-US"/>
          </a:p>
        </p:txBody>
      </p:sp>
    </p:spTree>
    <p:extLst>
      <p:ext uri="{BB962C8B-B14F-4D97-AF65-F5344CB8AC3E}">
        <p14:creationId xmlns="" xmlns:p14="http://schemas.microsoft.com/office/powerpoint/2010/main" val="422835241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23B225-47C8-4E45-890D-17EC404E0863}" type="datetimeFigureOut">
              <a:rPr lang="en-US" smtClean="0">
                <a:solidFill>
                  <a:prstClr val="black">
                    <a:tint val="75000"/>
                  </a:prstClr>
                </a:solidFill>
              </a:rPr>
              <a:pPr/>
              <a:t>10/3/2020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FDD5861-941F-47A7-85E4-1F26ED6083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300986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3E0F08-C96E-4570-9475-BD4D0E81E9BF}" type="datetimeFigureOut">
              <a:rPr lang="en-US" smtClean="0"/>
              <a:pPr/>
              <a:t>10/3/2020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F8AB2-D0DD-4B91-B11E-73F6C4872B3A}" type="slidenum">
              <a:rPr lang="en-US" smtClean="0"/>
              <a:pPr/>
              <a:t>‹#›</a:t>
            </a:fld>
            <a:endParaRPr lang="en-US"/>
          </a:p>
        </p:txBody>
      </p:sp>
    </p:spTree>
    <p:extLst>
      <p:ext uri="{BB962C8B-B14F-4D97-AF65-F5344CB8AC3E}">
        <p14:creationId xmlns="" xmlns:p14="http://schemas.microsoft.com/office/powerpoint/2010/main" val="20685678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7115915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5899498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6678342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10/3/2020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9896697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10/3/2020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19101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10/3/2020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5800752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10/3/2020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0845252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10/3/2020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163291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3E0F08-C96E-4570-9475-BD4D0E81E9BF}" type="datetimeFigureOut">
              <a:rPr lang="en-US" smtClean="0"/>
              <a:pPr/>
              <a:t>10/3/2020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F8AB2-D0DD-4B91-B11E-73F6C4872B3A}" type="slidenum">
              <a:rPr lang="en-US" smtClean="0"/>
              <a:pPr/>
              <a:t>‹#›</a:t>
            </a:fld>
            <a:endParaRPr lang="en-US"/>
          </a:p>
        </p:txBody>
      </p:sp>
    </p:spTree>
    <p:extLst>
      <p:ext uri="{BB962C8B-B14F-4D97-AF65-F5344CB8AC3E}">
        <p14:creationId xmlns="" xmlns:p14="http://schemas.microsoft.com/office/powerpoint/2010/main" val="38845791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10/3/2020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0477969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7480305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3259840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7011935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5094110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0108295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10/3/2020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42331149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10/3/2020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3080795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10/3/2020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41778941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10/3/2020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157131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3E0F08-C96E-4570-9475-BD4D0E81E9BF}" type="datetimeFigureOut">
              <a:rPr lang="en-US" smtClean="0"/>
              <a:pPr/>
              <a:t>10/3/2020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F8AB2-D0DD-4B91-B11E-73F6C4872B3A}" type="slidenum">
              <a:rPr lang="en-US" smtClean="0"/>
              <a:pPr/>
              <a:t>‹#›</a:t>
            </a:fld>
            <a:endParaRPr lang="en-US"/>
          </a:p>
        </p:txBody>
      </p:sp>
    </p:spTree>
    <p:extLst>
      <p:ext uri="{BB962C8B-B14F-4D97-AF65-F5344CB8AC3E}">
        <p14:creationId xmlns="" xmlns:p14="http://schemas.microsoft.com/office/powerpoint/2010/main" val="25962647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10/3/2020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1127679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10/3/2020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5728587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0132303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4187100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79514CC-244C-4F25-A6DC-505678F13CEB}"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19213995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D648CD5-B6B0-4C1B-8D89-B9970D6AFD7C}"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32968248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9F26515-F8F8-4FD8-86D1-41B5BD518D00}"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42316266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0E72EAA-65A8-4EDD-BE13-E4BC0AEEF90E}"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31336188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B60D98A-4054-4CD9-B8D5-1CF268AF604C}"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7329057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A9F380A-A032-44AE-BF6C-31D82E2C9E10}"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2376352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3E0F08-C96E-4570-9475-BD4D0E81E9BF}" type="datetimeFigureOut">
              <a:rPr lang="en-US" smtClean="0"/>
              <a:pPr/>
              <a:t>10/3/2020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F8AB2-D0DD-4B91-B11E-73F6C4872B3A}" type="slidenum">
              <a:rPr lang="en-US" smtClean="0"/>
              <a:pPr/>
              <a:t>‹#›</a:t>
            </a:fld>
            <a:endParaRPr lang="en-US"/>
          </a:p>
        </p:txBody>
      </p:sp>
    </p:spTree>
    <p:extLst>
      <p:ext uri="{BB962C8B-B14F-4D97-AF65-F5344CB8AC3E}">
        <p14:creationId xmlns="" xmlns:p14="http://schemas.microsoft.com/office/powerpoint/2010/main" val="71130375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6A1E113-E7B2-4CBA-9EAC-A7E47B894850}"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22282764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B3CB888-676C-430A-B167-E27D0C1262D3}"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24579930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9A1CC26-4C6A-4706-A994-DBF1C1B9C51F}"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25454562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307CA5-0962-4DF4-B515-201B5ADAB39F}"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270881849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2A0FB35-800C-4039-967C-635D3075FBE6}"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34535716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dirty="0">
              <a:solidFill>
                <a:prstClr val="black"/>
              </a:solidFill>
            </a:endParaRPr>
          </a:p>
        </p:txBody>
      </p:sp>
    </p:spTree>
    <p:extLst>
      <p:ext uri="{BB962C8B-B14F-4D97-AF65-F5344CB8AC3E}">
        <p14:creationId xmlns="" xmlns:p14="http://schemas.microsoft.com/office/powerpoint/2010/main" val="18323108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905001"/>
            <a:ext cx="100584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14400" y="4572000"/>
            <a:ext cx="861568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DFDCB7"/>
                </a:solidFill>
              </a:rPr>
              <a:pPr/>
              <a:t>10/3/2020</a:t>
            </a:fld>
            <a:endParaRPr lang="en-US">
              <a:solidFill>
                <a:srgbClr val="DFDCB7"/>
              </a:solidFill>
            </a:endParaRPr>
          </a:p>
        </p:txBody>
      </p:sp>
      <p:sp>
        <p:nvSpPr>
          <p:cNvPr id="5" name="Footer Placeholder 4"/>
          <p:cNvSpPr>
            <a:spLocks noGrp="1"/>
          </p:cNvSpPr>
          <p:nvPr>
            <p:ph type="ftr" sz="quarter" idx="11"/>
          </p:nvPr>
        </p:nvSpPr>
        <p:spPr/>
        <p:txBody>
          <a:bodyPr/>
          <a:lstStyle/>
          <a:p>
            <a:endParaRPr lang="en-US">
              <a:solidFill>
                <a:srgbClr val="DFDCB7"/>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24408028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DFDCB7"/>
                </a:solidFill>
              </a:rPr>
              <a:pPr/>
              <a:t>10/3/2020</a:t>
            </a:fld>
            <a:endParaRPr lang="en-US">
              <a:solidFill>
                <a:srgbClr val="DFDCB7"/>
              </a:solidFill>
            </a:endParaRPr>
          </a:p>
        </p:txBody>
      </p:sp>
      <p:sp>
        <p:nvSpPr>
          <p:cNvPr id="5" name="Footer Placeholder 4"/>
          <p:cNvSpPr>
            <a:spLocks noGrp="1"/>
          </p:cNvSpPr>
          <p:nvPr>
            <p:ph type="ftr" sz="quarter" idx="11"/>
          </p:nvPr>
        </p:nvSpPr>
        <p:spPr/>
        <p:txBody>
          <a:bodyPr/>
          <a:lstStyle/>
          <a:p>
            <a:endParaRPr lang="en-US">
              <a:solidFill>
                <a:srgbClr val="DFDCB7"/>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338856421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5486400"/>
            <a:ext cx="10212916"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963085" y="3852863"/>
            <a:ext cx="8180916"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DFDCB7"/>
                </a:solidFill>
              </a:rPr>
              <a:pPr/>
              <a:t>10/3/2020</a:t>
            </a:fld>
            <a:endParaRPr lang="en-US">
              <a:solidFill>
                <a:srgbClr val="DFDCB7"/>
              </a:solidFill>
            </a:endParaRPr>
          </a:p>
        </p:txBody>
      </p:sp>
      <p:sp>
        <p:nvSpPr>
          <p:cNvPr id="5" name="Footer Placeholder 4"/>
          <p:cNvSpPr>
            <a:spLocks noGrp="1"/>
          </p:cNvSpPr>
          <p:nvPr>
            <p:ph type="ftr" sz="quarter" idx="11"/>
          </p:nvPr>
        </p:nvSpPr>
        <p:spPr/>
        <p:txBody>
          <a:bodyPr/>
          <a:lstStyle/>
          <a:p>
            <a:endParaRPr lang="en-US">
              <a:solidFill>
                <a:srgbClr val="DFDCB7"/>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42325695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928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DFDCB7"/>
                </a:solidFill>
              </a:rPr>
              <a:pPr/>
              <a:t>10/3/2020</a:t>
            </a:fld>
            <a:endParaRPr lang="en-US">
              <a:solidFill>
                <a:srgbClr val="DFDCB7"/>
              </a:solidFill>
            </a:endParaRPr>
          </a:p>
        </p:txBody>
      </p:sp>
      <p:sp>
        <p:nvSpPr>
          <p:cNvPr id="6" name="Footer Placeholder 5"/>
          <p:cNvSpPr>
            <a:spLocks noGrp="1"/>
          </p:cNvSpPr>
          <p:nvPr>
            <p:ph type="ftr" sz="quarter" idx="11"/>
          </p:nvPr>
        </p:nvSpPr>
        <p:spPr/>
        <p:txBody>
          <a:bodyPr/>
          <a:lstStyle/>
          <a:p>
            <a:endParaRPr lang="en-US">
              <a:solidFill>
                <a:srgbClr val="DFDCB7"/>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1482600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3E0F08-C96E-4570-9475-BD4D0E81E9BF}" type="datetimeFigureOut">
              <a:rPr lang="en-US" smtClean="0"/>
              <a:pPr/>
              <a:t>10/3/2020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5F8AB2-D0DD-4B91-B11E-73F6C4872B3A}" type="slidenum">
              <a:rPr lang="en-US" smtClean="0"/>
              <a:pPr/>
              <a:t>‹#›</a:t>
            </a:fld>
            <a:endParaRPr lang="en-US"/>
          </a:p>
        </p:txBody>
      </p:sp>
    </p:spTree>
    <p:extLst>
      <p:ext uri="{BB962C8B-B14F-4D97-AF65-F5344CB8AC3E}">
        <p14:creationId xmlns="" xmlns:p14="http://schemas.microsoft.com/office/powerpoint/2010/main" val="364009297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928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928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srgbClr val="DFDCB7"/>
                </a:solidFill>
              </a:rPr>
              <a:pPr/>
              <a:t>10/3/2020</a:t>
            </a:fld>
            <a:endParaRPr lang="en-US">
              <a:solidFill>
                <a:srgbClr val="DFDCB7"/>
              </a:solidFill>
            </a:endParaRPr>
          </a:p>
        </p:txBody>
      </p:sp>
      <p:sp>
        <p:nvSpPr>
          <p:cNvPr id="8" name="Footer Placeholder 7"/>
          <p:cNvSpPr>
            <a:spLocks noGrp="1"/>
          </p:cNvSpPr>
          <p:nvPr>
            <p:ph type="ftr" sz="quarter" idx="11"/>
          </p:nvPr>
        </p:nvSpPr>
        <p:spPr/>
        <p:txBody>
          <a:bodyPr/>
          <a:lstStyle/>
          <a:p>
            <a:endParaRPr lang="en-US">
              <a:solidFill>
                <a:srgbClr val="DFDCB7"/>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181830224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srgbClr val="DFDCB7"/>
                </a:solidFill>
              </a:rPr>
              <a:pPr/>
              <a:t>10/3/2020</a:t>
            </a:fld>
            <a:endParaRPr lang="en-US">
              <a:solidFill>
                <a:srgbClr val="DFDCB7"/>
              </a:solidFill>
            </a:endParaRPr>
          </a:p>
        </p:txBody>
      </p:sp>
      <p:sp>
        <p:nvSpPr>
          <p:cNvPr id="4" name="Footer Placeholder 3"/>
          <p:cNvSpPr>
            <a:spLocks noGrp="1"/>
          </p:cNvSpPr>
          <p:nvPr>
            <p:ph type="ftr" sz="quarter" idx="11"/>
          </p:nvPr>
        </p:nvSpPr>
        <p:spPr/>
        <p:txBody>
          <a:bodyPr/>
          <a:lstStyle/>
          <a:p>
            <a:endParaRPr lang="en-US">
              <a:solidFill>
                <a:srgbClr val="DFDCB7"/>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89623597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srgbClr val="DFDCB7"/>
                </a:solidFill>
              </a:rPr>
              <a:pPr/>
              <a:t>10/3/2020</a:t>
            </a:fld>
            <a:endParaRPr lang="en-US">
              <a:solidFill>
                <a:srgbClr val="DFDCB7"/>
              </a:solidFill>
            </a:endParaRPr>
          </a:p>
        </p:txBody>
      </p:sp>
      <p:sp>
        <p:nvSpPr>
          <p:cNvPr id="3" name="Footer Placeholder 2"/>
          <p:cNvSpPr>
            <a:spLocks noGrp="1"/>
          </p:cNvSpPr>
          <p:nvPr>
            <p:ph type="ftr" sz="quarter" idx="11"/>
          </p:nvPr>
        </p:nvSpPr>
        <p:spPr/>
        <p:txBody>
          <a:bodyPr/>
          <a:lstStyle/>
          <a:p>
            <a:endParaRPr lang="en-US">
              <a:solidFill>
                <a:srgbClr val="DFDCB7"/>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194378513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6401" y="5495544"/>
            <a:ext cx="103632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406400" y="6096000"/>
            <a:ext cx="103632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DFDCB7"/>
                </a:solidFill>
              </a:rPr>
              <a:pPr/>
              <a:t>10/3/2020</a:t>
            </a:fld>
            <a:endParaRPr lang="en-US">
              <a:solidFill>
                <a:srgbClr val="DFDCB7"/>
              </a:solidFill>
            </a:endParaRPr>
          </a:p>
        </p:txBody>
      </p:sp>
      <p:sp>
        <p:nvSpPr>
          <p:cNvPr id="6" name="Footer Placeholder 5"/>
          <p:cNvSpPr>
            <a:spLocks noGrp="1"/>
          </p:cNvSpPr>
          <p:nvPr>
            <p:ph type="ftr" sz="quarter" idx="11"/>
          </p:nvPr>
        </p:nvSpPr>
        <p:spPr/>
        <p:txBody>
          <a:bodyPr/>
          <a:lstStyle/>
          <a:p>
            <a:endParaRPr lang="en-US">
              <a:solidFill>
                <a:srgbClr val="DFDCB7"/>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406400" y="381000"/>
            <a:ext cx="103632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3420158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2336" y="5495278"/>
            <a:ext cx="103632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112776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02336" y="6096000"/>
            <a:ext cx="103632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1D8BD707-D9CF-40AE-B4C6-C98DA3205C09}" type="datetimeFigureOut">
              <a:rPr lang="en-US" smtClean="0">
                <a:solidFill>
                  <a:srgbClr val="DFDCB7"/>
                </a:solidFill>
              </a:rPr>
              <a:pPr/>
              <a:t>10/3/2020</a:t>
            </a:fld>
            <a:endParaRPr lang="en-US">
              <a:solidFill>
                <a:srgbClr val="DFDCB7"/>
              </a:solidFill>
            </a:endParaRPr>
          </a:p>
        </p:txBody>
      </p:sp>
      <p:sp>
        <p:nvSpPr>
          <p:cNvPr id="9" name="Slide Number Placeholder 8"/>
          <p:cNvSpPr>
            <a:spLocks noGrp="1"/>
          </p:cNvSpPr>
          <p:nvPr>
            <p:ph type="sldNum" sz="quarter" idx="11"/>
          </p:nvPr>
        </p:nvSpPr>
        <p:spPr/>
        <p:txBody>
          <a:bodyPr/>
          <a:lstStyle/>
          <a:p>
            <a:fld id="{B6F15528-21DE-4FAA-801E-634DDDAF4B2B}" type="slidenum">
              <a:rPr lang="en-US" smtClean="0"/>
              <a:pPr/>
              <a:t>‹#›</a:t>
            </a:fld>
            <a:endParaRPr lang="en-US"/>
          </a:p>
        </p:txBody>
      </p:sp>
      <p:sp>
        <p:nvSpPr>
          <p:cNvPr id="10" name="Footer Placeholder 9"/>
          <p:cNvSpPr>
            <a:spLocks noGrp="1"/>
          </p:cNvSpPr>
          <p:nvPr>
            <p:ph type="ftr" sz="quarter" idx="12"/>
          </p:nvPr>
        </p:nvSpPr>
        <p:spPr/>
        <p:txBody>
          <a:bodyPr/>
          <a:lstStyle/>
          <a:p>
            <a:endParaRPr lang="en-US">
              <a:solidFill>
                <a:srgbClr val="DFDCB7"/>
              </a:solidFill>
            </a:endParaRPr>
          </a:p>
        </p:txBody>
      </p:sp>
    </p:spTree>
    <p:extLst>
      <p:ext uri="{BB962C8B-B14F-4D97-AF65-F5344CB8AC3E}">
        <p14:creationId xmlns="" xmlns:p14="http://schemas.microsoft.com/office/powerpoint/2010/main" val="29125952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DFDCB7"/>
                </a:solidFill>
              </a:rPr>
              <a:pPr/>
              <a:t>10/3/2020</a:t>
            </a:fld>
            <a:endParaRPr lang="en-US">
              <a:solidFill>
                <a:srgbClr val="DFDCB7"/>
              </a:solidFill>
            </a:endParaRPr>
          </a:p>
        </p:txBody>
      </p:sp>
      <p:sp>
        <p:nvSpPr>
          <p:cNvPr id="5" name="Footer Placeholder 4"/>
          <p:cNvSpPr>
            <a:spLocks noGrp="1"/>
          </p:cNvSpPr>
          <p:nvPr>
            <p:ph type="ftr" sz="quarter" idx="11"/>
          </p:nvPr>
        </p:nvSpPr>
        <p:spPr/>
        <p:txBody>
          <a:bodyPr/>
          <a:lstStyle/>
          <a:p>
            <a:endParaRPr lang="en-US">
              <a:solidFill>
                <a:srgbClr val="DFDCB7"/>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221851434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3368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DFDCB7"/>
                </a:solidFill>
              </a:rPr>
              <a:pPr/>
              <a:t>10/3/2020</a:t>
            </a:fld>
            <a:endParaRPr lang="en-US">
              <a:solidFill>
                <a:srgbClr val="DFDCB7"/>
              </a:solidFill>
            </a:endParaRPr>
          </a:p>
        </p:txBody>
      </p:sp>
      <p:sp>
        <p:nvSpPr>
          <p:cNvPr id="5" name="Footer Placeholder 4"/>
          <p:cNvSpPr>
            <a:spLocks noGrp="1"/>
          </p:cNvSpPr>
          <p:nvPr>
            <p:ph type="ftr" sz="quarter" idx="11"/>
          </p:nvPr>
        </p:nvSpPr>
        <p:spPr/>
        <p:txBody>
          <a:bodyPr/>
          <a:lstStyle/>
          <a:p>
            <a:endParaRPr lang="en-US">
              <a:solidFill>
                <a:srgbClr val="DFDCB7"/>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307871076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46938E0-E435-42AD-86F6-D855598C4B53}" type="datetimeFigureOut">
              <a:rPr lang="en-US" smtClean="0">
                <a:solidFill>
                  <a:prstClr val="black">
                    <a:tint val="75000"/>
                  </a:prstClr>
                </a:solidFill>
              </a:rPr>
              <a:pPr/>
              <a:t>10/3/2020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82907C-862E-4509-AF82-FE4331E977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70841501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6938E0-E435-42AD-86F6-D855598C4B53}" type="datetimeFigureOut">
              <a:rPr lang="en-US" smtClean="0">
                <a:solidFill>
                  <a:prstClr val="black">
                    <a:tint val="75000"/>
                  </a:prstClr>
                </a:solidFill>
              </a:rPr>
              <a:pPr/>
              <a:t>10/3/2020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82907C-862E-4509-AF82-FE4331E977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52811893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46938E0-E435-42AD-86F6-D855598C4B53}" type="datetimeFigureOut">
              <a:rPr lang="en-US" smtClean="0">
                <a:solidFill>
                  <a:prstClr val="black">
                    <a:tint val="75000"/>
                  </a:prstClr>
                </a:solidFill>
              </a:rPr>
              <a:pPr/>
              <a:t>10/3/2020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82907C-862E-4509-AF82-FE4331E977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935409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3E0F08-C96E-4570-9475-BD4D0E81E9BF}" type="datetimeFigureOut">
              <a:rPr lang="en-US" smtClean="0"/>
              <a:pPr/>
              <a:t>10/3/2020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5F8AB2-D0DD-4B91-B11E-73F6C4872B3A}" type="slidenum">
              <a:rPr lang="en-US" smtClean="0"/>
              <a:pPr/>
              <a:t>‹#›</a:t>
            </a:fld>
            <a:endParaRPr lang="en-US"/>
          </a:p>
        </p:txBody>
      </p:sp>
    </p:spTree>
    <p:extLst>
      <p:ext uri="{BB962C8B-B14F-4D97-AF65-F5344CB8AC3E}">
        <p14:creationId xmlns="" xmlns:p14="http://schemas.microsoft.com/office/powerpoint/2010/main" val="145562856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46938E0-E435-42AD-86F6-D855598C4B53}" type="datetimeFigureOut">
              <a:rPr lang="en-US" smtClean="0">
                <a:solidFill>
                  <a:prstClr val="black">
                    <a:tint val="75000"/>
                  </a:prstClr>
                </a:solidFill>
              </a:rPr>
              <a:pPr/>
              <a:t>10/3/2020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82907C-862E-4509-AF82-FE4331E977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82227902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46938E0-E435-42AD-86F6-D855598C4B53}" type="datetimeFigureOut">
              <a:rPr lang="en-US" smtClean="0">
                <a:solidFill>
                  <a:prstClr val="black">
                    <a:tint val="75000"/>
                  </a:prstClr>
                </a:solidFill>
              </a:rPr>
              <a:pPr/>
              <a:t>10/3/2020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82907C-862E-4509-AF82-FE4331E977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66069237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6938E0-E435-42AD-86F6-D855598C4B53}" type="datetimeFigureOut">
              <a:rPr lang="en-US" smtClean="0">
                <a:solidFill>
                  <a:prstClr val="black">
                    <a:tint val="75000"/>
                  </a:prstClr>
                </a:solidFill>
              </a:rPr>
              <a:pPr/>
              <a:t>10/3/2020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82907C-862E-4509-AF82-FE4331E977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63057854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6938E0-E435-42AD-86F6-D855598C4B53}" type="datetimeFigureOut">
              <a:rPr lang="en-US" smtClean="0">
                <a:solidFill>
                  <a:prstClr val="black">
                    <a:tint val="75000"/>
                  </a:prstClr>
                </a:solidFill>
              </a:rPr>
              <a:pPr/>
              <a:t>10/3/2020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82907C-862E-4509-AF82-FE4331E977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74954206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46938E0-E435-42AD-86F6-D855598C4B53}" type="datetimeFigureOut">
              <a:rPr lang="en-US" smtClean="0">
                <a:solidFill>
                  <a:prstClr val="black">
                    <a:tint val="75000"/>
                  </a:prstClr>
                </a:solidFill>
              </a:rPr>
              <a:pPr/>
              <a:t>10/3/2020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82907C-862E-4509-AF82-FE4331E977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82788645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46938E0-E435-42AD-86F6-D855598C4B53}" type="datetimeFigureOut">
              <a:rPr lang="en-US" smtClean="0">
                <a:solidFill>
                  <a:prstClr val="black">
                    <a:tint val="75000"/>
                  </a:prstClr>
                </a:solidFill>
              </a:rPr>
              <a:pPr/>
              <a:t>10/3/2020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82907C-862E-4509-AF82-FE4331E977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55596176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6938E0-E435-42AD-86F6-D855598C4B53}" type="datetimeFigureOut">
              <a:rPr lang="en-US" smtClean="0">
                <a:solidFill>
                  <a:prstClr val="black">
                    <a:tint val="75000"/>
                  </a:prstClr>
                </a:solidFill>
              </a:rPr>
              <a:pPr/>
              <a:t>10/3/2020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82907C-862E-4509-AF82-FE4331E977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75387975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6938E0-E435-42AD-86F6-D855598C4B53}" type="datetimeFigureOut">
              <a:rPr lang="en-US" smtClean="0">
                <a:solidFill>
                  <a:prstClr val="black">
                    <a:tint val="75000"/>
                  </a:prstClr>
                </a:solidFill>
              </a:rPr>
              <a:pPr/>
              <a:t>10/3/2020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82907C-862E-4509-AF82-FE4331E977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53816275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79514CC-244C-4F25-A6DC-505678F13CEB}"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38890435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D648CD5-B6B0-4C1B-8D89-B9970D6AFD7C}"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2438570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3E0F08-C96E-4570-9475-BD4D0E81E9BF}" type="datetimeFigureOut">
              <a:rPr lang="en-US" smtClean="0"/>
              <a:pPr/>
              <a:t>10/3/2020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5F8AB2-D0DD-4B91-B11E-73F6C4872B3A}" type="slidenum">
              <a:rPr lang="en-US" smtClean="0"/>
              <a:pPr/>
              <a:t>‹#›</a:t>
            </a:fld>
            <a:endParaRPr lang="en-US"/>
          </a:p>
        </p:txBody>
      </p:sp>
    </p:spTree>
    <p:extLst>
      <p:ext uri="{BB962C8B-B14F-4D97-AF65-F5344CB8AC3E}">
        <p14:creationId xmlns="" xmlns:p14="http://schemas.microsoft.com/office/powerpoint/2010/main" val="310482470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9F26515-F8F8-4FD8-86D1-41B5BD518D00}"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139233453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0E72EAA-65A8-4EDD-BE13-E4BC0AEEF90E}"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239981663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B60D98A-4054-4CD9-B8D5-1CF268AF604C}"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300949136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A9F380A-A032-44AE-BF6C-31D82E2C9E10}"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426974127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6A1E113-E7B2-4CBA-9EAC-A7E47B894850}"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49765282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B3CB888-676C-430A-B167-E27D0C1262D3}"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112390217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9A1CC26-4C6A-4706-A994-DBF1C1B9C51F}"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370283978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307CA5-0962-4DF4-B515-201B5ADAB39F}"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337560452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2A0FB35-800C-4039-967C-635D3075FBE6}"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6078678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79514CC-244C-4F25-A6DC-505678F13CEB}"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391989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3E0F08-C96E-4570-9475-BD4D0E81E9BF}" type="datetimeFigureOut">
              <a:rPr lang="en-US" smtClean="0"/>
              <a:pPr/>
              <a:t>10/3/2020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F8AB2-D0DD-4B91-B11E-73F6C4872B3A}" type="slidenum">
              <a:rPr lang="en-US" smtClean="0"/>
              <a:pPr/>
              <a:t>‹#›</a:t>
            </a:fld>
            <a:endParaRPr lang="en-US"/>
          </a:p>
        </p:txBody>
      </p:sp>
    </p:spTree>
    <p:extLst>
      <p:ext uri="{BB962C8B-B14F-4D97-AF65-F5344CB8AC3E}">
        <p14:creationId xmlns="" xmlns:p14="http://schemas.microsoft.com/office/powerpoint/2010/main" val="419528747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D648CD5-B6B0-4C1B-8D89-B9970D6AFD7C}"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201951024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9F26515-F8F8-4FD8-86D1-41B5BD518D00}"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397392036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0E72EAA-65A8-4EDD-BE13-E4BC0AEEF90E}"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414220448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B60D98A-4054-4CD9-B8D5-1CF268AF604C}"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61434486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A9F380A-A032-44AE-BF6C-31D82E2C9E10}"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391961180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6A1E113-E7B2-4CBA-9EAC-A7E47B894850}"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339858595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B3CB888-676C-430A-B167-E27D0C1262D3}"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403375785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9A1CC26-4C6A-4706-A994-DBF1C1B9C51F}"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171850183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307CA5-0962-4DF4-B515-201B5ADAB39F}"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76080430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2A0FB35-800C-4039-967C-635D3075FBE6}"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3547649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3E0F08-C96E-4570-9475-BD4D0E81E9BF}" type="datetimeFigureOut">
              <a:rPr lang="en-US" smtClean="0"/>
              <a:pPr/>
              <a:t>10/3/2020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F8AB2-D0DD-4B91-B11E-73F6C4872B3A}" type="slidenum">
              <a:rPr lang="en-US" smtClean="0"/>
              <a:pPr/>
              <a:t>‹#›</a:t>
            </a:fld>
            <a:endParaRPr lang="en-US"/>
          </a:p>
        </p:txBody>
      </p:sp>
    </p:spTree>
    <p:extLst>
      <p:ext uri="{BB962C8B-B14F-4D97-AF65-F5344CB8AC3E}">
        <p14:creationId xmlns="" xmlns:p14="http://schemas.microsoft.com/office/powerpoint/2010/main" val="146548546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5625"/>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250"/>
            </a:lvl1pPr>
            <a:lvl2pPr marL="428625" indent="0" algn="ctr">
              <a:buNone/>
              <a:defRPr sz="1875"/>
            </a:lvl2pPr>
            <a:lvl3pPr marL="857250" indent="0" algn="ctr">
              <a:buNone/>
              <a:defRPr sz="1688"/>
            </a:lvl3pPr>
            <a:lvl4pPr marL="1285875" indent="0" algn="ctr">
              <a:buNone/>
              <a:defRPr sz="1500"/>
            </a:lvl4pPr>
            <a:lvl5pPr marL="1714500" indent="0" algn="ctr">
              <a:buNone/>
              <a:defRPr sz="1500"/>
            </a:lvl5pPr>
            <a:lvl6pPr marL="2143125" indent="0" algn="ctr">
              <a:buNone/>
              <a:defRPr sz="1500"/>
            </a:lvl6pPr>
            <a:lvl7pPr marL="2571750" indent="0" algn="ctr">
              <a:buNone/>
              <a:defRPr sz="1500"/>
            </a:lvl7pPr>
            <a:lvl8pPr marL="3000375" indent="0" algn="ctr">
              <a:buNone/>
              <a:defRPr sz="1500"/>
            </a:lvl8pPr>
            <a:lvl9pPr marL="3429000" indent="0" algn="ctr">
              <a:buNone/>
              <a:defRPr sz="15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23B225-47C8-4E45-890D-17EC404E0863}" type="datetimeFigureOut">
              <a:rPr lang="en-US" smtClean="0">
                <a:solidFill>
                  <a:prstClr val="black">
                    <a:tint val="75000"/>
                  </a:prstClr>
                </a:solidFill>
              </a:rPr>
              <a:pPr/>
              <a:t>10/3/2020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FDD5861-941F-47A7-85E4-1F26ED6083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68555934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23B225-47C8-4E45-890D-17EC404E0863}" type="datetimeFigureOut">
              <a:rPr lang="en-US" smtClean="0">
                <a:solidFill>
                  <a:prstClr val="black">
                    <a:tint val="75000"/>
                  </a:prstClr>
                </a:solidFill>
              </a:rPr>
              <a:pPr/>
              <a:t>10/3/2020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FDD5861-941F-47A7-85E4-1F26ED6083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55208120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40"/>
            <a:ext cx="10515600" cy="2852737"/>
          </a:xfrm>
        </p:spPr>
        <p:txBody>
          <a:bodyPr anchor="b"/>
          <a:lstStyle>
            <a:lvl1pPr>
              <a:defRPr sz="5625"/>
            </a:lvl1pPr>
          </a:lstStyle>
          <a:p>
            <a:r>
              <a:rPr lang="en-US" smtClean="0"/>
              <a:t>Click to edit Master title style</a:t>
            </a:r>
            <a:endParaRPr lang="en-US"/>
          </a:p>
        </p:txBody>
      </p:sp>
      <p:sp>
        <p:nvSpPr>
          <p:cNvPr id="3" name="Text Placeholder 2"/>
          <p:cNvSpPr>
            <a:spLocks noGrp="1"/>
          </p:cNvSpPr>
          <p:nvPr>
            <p:ph type="body" idx="1"/>
          </p:nvPr>
        </p:nvSpPr>
        <p:spPr>
          <a:xfrm>
            <a:off x="831850" y="4589465"/>
            <a:ext cx="10515600" cy="1500187"/>
          </a:xfrm>
        </p:spPr>
        <p:txBody>
          <a:bodyPr/>
          <a:lstStyle>
            <a:lvl1pPr marL="0" indent="0">
              <a:buNone/>
              <a:defRPr sz="2250">
                <a:solidFill>
                  <a:schemeClr val="tx1">
                    <a:tint val="75000"/>
                  </a:schemeClr>
                </a:solidFill>
              </a:defRPr>
            </a:lvl1pPr>
            <a:lvl2pPr marL="428625" indent="0">
              <a:buNone/>
              <a:defRPr sz="1875">
                <a:solidFill>
                  <a:schemeClr val="tx1">
                    <a:tint val="75000"/>
                  </a:schemeClr>
                </a:solidFill>
              </a:defRPr>
            </a:lvl2pPr>
            <a:lvl3pPr marL="857250" indent="0">
              <a:buNone/>
              <a:defRPr sz="1688">
                <a:solidFill>
                  <a:schemeClr val="tx1">
                    <a:tint val="75000"/>
                  </a:schemeClr>
                </a:solidFill>
              </a:defRPr>
            </a:lvl3pPr>
            <a:lvl4pPr marL="1285875" indent="0">
              <a:buNone/>
              <a:defRPr sz="1500">
                <a:solidFill>
                  <a:schemeClr val="tx1">
                    <a:tint val="75000"/>
                  </a:schemeClr>
                </a:solidFill>
              </a:defRPr>
            </a:lvl4pPr>
            <a:lvl5pPr marL="1714500" indent="0">
              <a:buNone/>
              <a:defRPr sz="1500">
                <a:solidFill>
                  <a:schemeClr val="tx1">
                    <a:tint val="75000"/>
                  </a:schemeClr>
                </a:solidFill>
              </a:defRPr>
            </a:lvl5pPr>
            <a:lvl6pPr marL="2143125" indent="0">
              <a:buNone/>
              <a:defRPr sz="1500">
                <a:solidFill>
                  <a:schemeClr val="tx1">
                    <a:tint val="75000"/>
                  </a:schemeClr>
                </a:solidFill>
              </a:defRPr>
            </a:lvl6pPr>
            <a:lvl7pPr marL="2571750" indent="0">
              <a:buNone/>
              <a:defRPr sz="1500">
                <a:solidFill>
                  <a:schemeClr val="tx1">
                    <a:tint val="75000"/>
                  </a:schemeClr>
                </a:solidFill>
              </a:defRPr>
            </a:lvl7pPr>
            <a:lvl8pPr marL="3000375" indent="0">
              <a:buNone/>
              <a:defRPr sz="1500">
                <a:solidFill>
                  <a:schemeClr val="tx1">
                    <a:tint val="75000"/>
                  </a:schemeClr>
                </a:solidFill>
              </a:defRPr>
            </a:lvl8pPr>
            <a:lvl9pPr marL="3429000" indent="0">
              <a:buNone/>
              <a:defRPr sz="1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23B225-47C8-4E45-890D-17EC404E0863}" type="datetimeFigureOut">
              <a:rPr lang="en-US" smtClean="0">
                <a:solidFill>
                  <a:prstClr val="black">
                    <a:tint val="75000"/>
                  </a:prstClr>
                </a:solidFill>
              </a:rPr>
              <a:pPr/>
              <a:t>10/3/2020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FDD5861-941F-47A7-85E4-1F26ED6083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29352397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1"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1"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23B225-47C8-4E45-890D-17EC404E0863}" type="datetimeFigureOut">
              <a:rPr lang="en-US" smtClean="0">
                <a:solidFill>
                  <a:prstClr val="black">
                    <a:tint val="75000"/>
                  </a:prstClr>
                </a:solidFill>
              </a:rPr>
              <a:pPr/>
              <a:t>10/3/2020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FDD5861-941F-47A7-85E4-1F26ED6083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01071061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250" b="1"/>
            </a:lvl1pPr>
            <a:lvl2pPr marL="428625" indent="0">
              <a:buNone/>
              <a:defRPr sz="1875" b="1"/>
            </a:lvl2pPr>
            <a:lvl3pPr marL="857250" indent="0">
              <a:buNone/>
              <a:defRPr sz="1688" b="1"/>
            </a:lvl3pPr>
            <a:lvl4pPr marL="1285875" indent="0">
              <a:buNone/>
              <a:defRPr sz="1500" b="1"/>
            </a:lvl4pPr>
            <a:lvl5pPr marL="1714500" indent="0">
              <a:buNone/>
              <a:defRPr sz="1500" b="1"/>
            </a:lvl5pPr>
            <a:lvl6pPr marL="2143125" indent="0">
              <a:buNone/>
              <a:defRPr sz="1500" b="1"/>
            </a:lvl6pPr>
            <a:lvl7pPr marL="2571750" indent="0">
              <a:buNone/>
              <a:defRPr sz="1500" b="1"/>
            </a:lvl7pPr>
            <a:lvl8pPr marL="3000375" indent="0">
              <a:buNone/>
              <a:defRPr sz="1500" b="1"/>
            </a:lvl8pPr>
            <a:lvl9pPr marL="3429000"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250" b="1"/>
            </a:lvl1pPr>
            <a:lvl2pPr marL="428625" indent="0">
              <a:buNone/>
              <a:defRPr sz="1875" b="1"/>
            </a:lvl2pPr>
            <a:lvl3pPr marL="857250" indent="0">
              <a:buNone/>
              <a:defRPr sz="1688" b="1"/>
            </a:lvl3pPr>
            <a:lvl4pPr marL="1285875" indent="0">
              <a:buNone/>
              <a:defRPr sz="1500" b="1"/>
            </a:lvl4pPr>
            <a:lvl5pPr marL="1714500" indent="0">
              <a:buNone/>
              <a:defRPr sz="1500" b="1"/>
            </a:lvl5pPr>
            <a:lvl6pPr marL="2143125" indent="0">
              <a:buNone/>
              <a:defRPr sz="1500" b="1"/>
            </a:lvl6pPr>
            <a:lvl7pPr marL="2571750" indent="0">
              <a:buNone/>
              <a:defRPr sz="1500" b="1"/>
            </a:lvl7pPr>
            <a:lvl8pPr marL="3000375" indent="0">
              <a:buNone/>
              <a:defRPr sz="1500" b="1"/>
            </a:lvl8pPr>
            <a:lvl9pPr marL="3429000"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23B225-47C8-4E45-890D-17EC404E0863}" type="datetimeFigureOut">
              <a:rPr lang="en-US" smtClean="0">
                <a:solidFill>
                  <a:prstClr val="black">
                    <a:tint val="75000"/>
                  </a:prstClr>
                </a:solidFill>
              </a:rPr>
              <a:pPr/>
              <a:t>10/3/2020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FDD5861-941F-47A7-85E4-1F26ED6083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14790901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23B225-47C8-4E45-890D-17EC404E0863}" type="datetimeFigureOut">
              <a:rPr lang="en-US" smtClean="0">
                <a:solidFill>
                  <a:prstClr val="black">
                    <a:tint val="75000"/>
                  </a:prstClr>
                </a:solidFill>
              </a:rPr>
              <a:pPr/>
              <a:t>10/3/2020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FDD5861-941F-47A7-85E4-1F26ED6083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12929202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23B225-47C8-4E45-890D-17EC404E0863}" type="datetimeFigureOut">
              <a:rPr lang="en-US" smtClean="0">
                <a:solidFill>
                  <a:prstClr val="black">
                    <a:tint val="75000"/>
                  </a:prstClr>
                </a:solidFill>
              </a:rPr>
              <a:pPr/>
              <a:t>10/3/2020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FDD5861-941F-47A7-85E4-1F26ED6083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00526941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000"/>
            </a:lvl1pPr>
          </a:lstStyle>
          <a:p>
            <a:r>
              <a:rPr lang="en-US" smtClean="0"/>
              <a:t>Click to edit Master title style</a:t>
            </a:r>
            <a:endParaRPr lang="en-US"/>
          </a:p>
        </p:txBody>
      </p:sp>
      <p:sp>
        <p:nvSpPr>
          <p:cNvPr id="3" name="Content Placeholder 2"/>
          <p:cNvSpPr>
            <a:spLocks noGrp="1"/>
          </p:cNvSpPr>
          <p:nvPr>
            <p:ph idx="1"/>
          </p:nvPr>
        </p:nvSpPr>
        <p:spPr>
          <a:xfrm>
            <a:off x="5183187" y="987427"/>
            <a:ext cx="6172201" cy="4873625"/>
          </a:xfrm>
        </p:spPr>
        <p:txBody>
          <a:bodyPr/>
          <a:lstStyle>
            <a:lvl1pPr>
              <a:defRPr sz="3000"/>
            </a:lvl1pPr>
            <a:lvl2pPr>
              <a:defRPr sz="2625"/>
            </a:lvl2pPr>
            <a:lvl3pPr>
              <a:defRPr sz="2250"/>
            </a:lvl3pPr>
            <a:lvl4pPr>
              <a:defRPr sz="1875"/>
            </a:lvl4pPr>
            <a:lvl5pPr>
              <a:defRPr sz="1875"/>
            </a:lvl5pPr>
            <a:lvl6pPr>
              <a:defRPr sz="1875"/>
            </a:lvl6pPr>
            <a:lvl7pPr>
              <a:defRPr sz="1875"/>
            </a:lvl7pPr>
            <a:lvl8pPr>
              <a:defRPr sz="1875"/>
            </a:lvl8pPr>
            <a:lvl9pPr>
              <a:defRPr sz="187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500"/>
            </a:lvl1pPr>
            <a:lvl2pPr marL="428625" indent="0">
              <a:buNone/>
              <a:defRPr sz="1313"/>
            </a:lvl2pPr>
            <a:lvl3pPr marL="857250" indent="0">
              <a:buNone/>
              <a:defRPr sz="1125"/>
            </a:lvl3pPr>
            <a:lvl4pPr marL="1285875" indent="0">
              <a:buNone/>
              <a:defRPr sz="938"/>
            </a:lvl4pPr>
            <a:lvl5pPr marL="1714500" indent="0">
              <a:buNone/>
              <a:defRPr sz="938"/>
            </a:lvl5pPr>
            <a:lvl6pPr marL="2143125" indent="0">
              <a:buNone/>
              <a:defRPr sz="938"/>
            </a:lvl6pPr>
            <a:lvl7pPr marL="2571750" indent="0">
              <a:buNone/>
              <a:defRPr sz="938"/>
            </a:lvl7pPr>
            <a:lvl8pPr marL="3000375" indent="0">
              <a:buNone/>
              <a:defRPr sz="938"/>
            </a:lvl8pPr>
            <a:lvl9pPr marL="3429000" indent="0">
              <a:buNone/>
              <a:defRPr sz="938"/>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23B225-47C8-4E45-890D-17EC404E0863}" type="datetimeFigureOut">
              <a:rPr lang="en-US" smtClean="0">
                <a:solidFill>
                  <a:prstClr val="black">
                    <a:tint val="75000"/>
                  </a:prstClr>
                </a:solidFill>
              </a:rPr>
              <a:pPr/>
              <a:t>10/3/2020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FDD5861-941F-47A7-85E4-1F26ED6083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36031151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000"/>
            </a:lvl1pPr>
          </a:lstStyle>
          <a:p>
            <a:r>
              <a:rPr lang="en-US" smtClean="0"/>
              <a:t>Click to edit Master title style</a:t>
            </a:r>
            <a:endParaRPr lang="en-US"/>
          </a:p>
        </p:txBody>
      </p:sp>
      <p:sp>
        <p:nvSpPr>
          <p:cNvPr id="3" name="Picture Placeholder 2"/>
          <p:cNvSpPr>
            <a:spLocks noGrp="1"/>
          </p:cNvSpPr>
          <p:nvPr>
            <p:ph type="pic" idx="1"/>
          </p:nvPr>
        </p:nvSpPr>
        <p:spPr>
          <a:xfrm>
            <a:off x="5183187" y="987427"/>
            <a:ext cx="6172201" cy="4873625"/>
          </a:xfrm>
        </p:spPr>
        <p:txBody>
          <a:bodyPr/>
          <a:lstStyle>
            <a:lvl1pPr marL="0" indent="0">
              <a:buNone/>
              <a:defRPr sz="3000"/>
            </a:lvl1pPr>
            <a:lvl2pPr marL="428625" indent="0">
              <a:buNone/>
              <a:defRPr sz="2625"/>
            </a:lvl2pPr>
            <a:lvl3pPr marL="857250" indent="0">
              <a:buNone/>
              <a:defRPr sz="2250"/>
            </a:lvl3pPr>
            <a:lvl4pPr marL="1285875" indent="0">
              <a:buNone/>
              <a:defRPr sz="1875"/>
            </a:lvl4pPr>
            <a:lvl5pPr marL="1714500" indent="0">
              <a:buNone/>
              <a:defRPr sz="1875"/>
            </a:lvl5pPr>
            <a:lvl6pPr marL="2143125" indent="0">
              <a:buNone/>
              <a:defRPr sz="1875"/>
            </a:lvl6pPr>
            <a:lvl7pPr marL="2571750" indent="0">
              <a:buNone/>
              <a:defRPr sz="1875"/>
            </a:lvl7pPr>
            <a:lvl8pPr marL="3000375" indent="0">
              <a:buNone/>
              <a:defRPr sz="1875"/>
            </a:lvl8pPr>
            <a:lvl9pPr marL="3429000" indent="0">
              <a:buNone/>
              <a:defRPr sz="1875"/>
            </a:lvl9pPr>
          </a:lstStyle>
          <a:p>
            <a:endParaRPr lang="en-US"/>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500"/>
            </a:lvl1pPr>
            <a:lvl2pPr marL="428625" indent="0">
              <a:buNone/>
              <a:defRPr sz="1313"/>
            </a:lvl2pPr>
            <a:lvl3pPr marL="857250" indent="0">
              <a:buNone/>
              <a:defRPr sz="1125"/>
            </a:lvl3pPr>
            <a:lvl4pPr marL="1285875" indent="0">
              <a:buNone/>
              <a:defRPr sz="938"/>
            </a:lvl4pPr>
            <a:lvl5pPr marL="1714500" indent="0">
              <a:buNone/>
              <a:defRPr sz="938"/>
            </a:lvl5pPr>
            <a:lvl6pPr marL="2143125" indent="0">
              <a:buNone/>
              <a:defRPr sz="938"/>
            </a:lvl6pPr>
            <a:lvl7pPr marL="2571750" indent="0">
              <a:buNone/>
              <a:defRPr sz="938"/>
            </a:lvl7pPr>
            <a:lvl8pPr marL="3000375" indent="0">
              <a:buNone/>
              <a:defRPr sz="938"/>
            </a:lvl8pPr>
            <a:lvl9pPr marL="3429000" indent="0">
              <a:buNone/>
              <a:defRPr sz="938"/>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23B225-47C8-4E45-890D-17EC404E0863}" type="datetimeFigureOut">
              <a:rPr lang="en-US" smtClean="0">
                <a:solidFill>
                  <a:prstClr val="black">
                    <a:tint val="75000"/>
                  </a:prstClr>
                </a:solidFill>
              </a:rPr>
              <a:pPr/>
              <a:t>10/3/2020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FDD5861-941F-47A7-85E4-1F26ED6083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41837400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23B225-47C8-4E45-890D-17EC404E0863}" type="datetimeFigureOut">
              <a:rPr lang="en-US" smtClean="0">
                <a:solidFill>
                  <a:prstClr val="black">
                    <a:tint val="75000"/>
                  </a:prstClr>
                </a:solidFill>
              </a:rPr>
              <a:pPr/>
              <a:t>10/3/2020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FDD5861-941F-47A7-85E4-1F26ED6083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658912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image" Target="../media/image3.jpeg"/><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10.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theme" Target="../theme/theme5.xml"/><Relationship Id="rId1"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6.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7.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8.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9.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3E0F08-C96E-4570-9475-BD4D0E81E9BF}" type="datetimeFigureOut">
              <a:rPr lang="en-US" smtClean="0"/>
              <a:pPr/>
              <a:t>10/3/2020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5F8AB2-D0DD-4B91-B11E-73F6C4872B3A}" type="slidenum">
              <a:rPr lang="en-US" smtClean="0"/>
              <a:pPr/>
              <a:t>‹#›</a:t>
            </a:fld>
            <a:endParaRPr lang="en-US"/>
          </a:p>
        </p:txBody>
      </p:sp>
    </p:spTree>
    <p:extLst>
      <p:ext uri="{BB962C8B-B14F-4D97-AF65-F5344CB8AC3E}">
        <p14:creationId xmlns="" xmlns:p14="http://schemas.microsoft.com/office/powerpoint/2010/main" val="38671532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125">
                <a:solidFill>
                  <a:schemeClr val="tx1">
                    <a:tint val="75000"/>
                  </a:schemeClr>
                </a:solidFill>
              </a:defRPr>
            </a:lvl1pPr>
          </a:lstStyle>
          <a:p>
            <a:pPr defTabSz="857250"/>
            <a:fld id="{C223B225-47C8-4E45-890D-17EC404E0863}" type="datetimeFigureOut">
              <a:rPr lang="en-US" smtClean="0">
                <a:solidFill>
                  <a:prstClr val="black">
                    <a:tint val="75000"/>
                  </a:prstClr>
                </a:solidFill>
              </a:rPr>
              <a:pPr defTabSz="857250"/>
              <a:t>10/3/2020</a:t>
            </a:fld>
            <a:endParaRPr lang="en-US">
              <a:solidFill>
                <a:prstClr val="black">
                  <a:tint val="75000"/>
                </a:prstClr>
              </a:solidFill>
            </a:endParaRPr>
          </a:p>
        </p:txBody>
      </p:sp>
      <p:sp>
        <p:nvSpPr>
          <p:cNvPr id="5" name="Footer Placeholder 4"/>
          <p:cNvSpPr>
            <a:spLocks noGrp="1"/>
          </p:cNvSpPr>
          <p:nvPr>
            <p:ph type="ftr" sz="quarter" idx="3"/>
          </p:nvPr>
        </p:nvSpPr>
        <p:spPr>
          <a:xfrm>
            <a:off x="4038601" y="6356352"/>
            <a:ext cx="4114800" cy="365125"/>
          </a:xfrm>
          <a:prstGeom prst="rect">
            <a:avLst/>
          </a:prstGeom>
        </p:spPr>
        <p:txBody>
          <a:bodyPr vert="horz" lIns="91440" tIns="45720" rIns="91440" bIns="45720" rtlCol="0" anchor="ctr"/>
          <a:lstStyle>
            <a:lvl1pPr algn="ctr">
              <a:defRPr sz="1125">
                <a:solidFill>
                  <a:schemeClr val="tx1">
                    <a:tint val="75000"/>
                  </a:schemeClr>
                </a:solidFill>
              </a:defRPr>
            </a:lvl1pPr>
          </a:lstStyle>
          <a:p>
            <a:pPr defTabSz="857250"/>
            <a:endParaRPr lang="en-US">
              <a:solidFill>
                <a:prstClr val="black">
                  <a:tint val="75000"/>
                </a:prstClr>
              </a:solidFill>
            </a:endParaRPr>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125">
                <a:solidFill>
                  <a:schemeClr val="tx1">
                    <a:tint val="75000"/>
                  </a:schemeClr>
                </a:solidFill>
              </a:defRPr>
            </a:lvl1pPr>
          </a:lstStyle>
          <a:p>
            <a:pPr defTabSz="857250"/>
            <a:fld id="{1FDD5861-941F-47A7-85E4-1F26ED6083E7}" type="slidenum">
              <a:rPr lang="en-US" smtClean="0">
                <a:solidFill>
                  <a:prstClr val="black">
                    <a:tint val="75000"/>
                  </a:prstClr>
                </a:solidFill>
              </a:rPr>
              <a:pPr defTabSz="857250"/>
              <a:t>‹#›</a:t>
            </a:fld>
            <a:endParaRPr lang="en-US">
              <a:solidFill>
                <a:prstClr val="black">
                  <a:tint val="75000"/>
                </a:prstClr>
              </a:solidFill>
            </a:endParaRPr>
          </a:p>
        </p:txBody>
      </p:sp>
    </p:spTree>
    <p:extLst>
      <p:ext uri="{BB962C8B-B14F-4D97-AF65-F5344CB8AC3E}">
        <p14:creationId xmlns="" xmlns:p14="http://schemas.microsoft.com/office/powerpoint/2010/main" val="1823280576"/>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xStyles>
    <p:titleStyle>
      <a:lvl1pPr algn="l" defTabSz="857250" rtl="0" eaLnBrk="1" latinLnBrk="0" hangingPunct="1">
        <a:lnSpc>
          <a:spcPct val="90000"/>
        </a:lnSpc>
        <a:spcBef>
          <a:spcPct val="0"/>
        </a:spcBef>
        <a:buNone/>
        <a:defRPr sz="4125" kern="1200">
          <a:solidFill>
            <a:schemeClr val="tx1"/>
          </a:solidFill>
          <a:latin typeface="+mj-lt"/>
          <a:ea typeface="+mj-ea"/>
          <a:cs typeface="+mj-cs"/>
        </a:defRPr>
      </a:lvl1pPr>
    </p:titleStyle>
    <p:bodyStyle>
      <a:lvl1pPr marL="214313" indent="-214313" algn="l" defTabSz="857250" rtl="0" eaLnBrk="1" latinLnBrk="0" hangingPunct="1">
        <a:lnSpc>
          <a:spcPct val="90000"/>
        </a:lnSpc>
        <a:spcBef>
          <a:spcPts val="938"/>
        </a:spcBef>
        <a:buFont typeface="Arial" panose="020B0604020202020204" pitchFamily="34" charset="0"/>
        <a:buChar char="•"/>
        <a:defRPr sz="2625" kern="1200">
          <a:solidFill>
            <a:schemeClr val="tx1"/>
          </a:solidFill>
          <a:latin typeface="+mn-lt"/>
          <a:ea typeface="+mn-ea"/>
          <a:cs typeface="+mn-cs"/>
        </a:defRPr>
      </a:lvl1pPr>
      <a:lvl2pPr marL="642938" indent="-214313" algn="l" defTabSz="857250" rtl="0" eaLnBrk="1" latinLnBrk="0" hangingPunct="1">
        <a:lnSpc>
          <a:spcPct val="90000"/>
        </a:lnSpc>
        <a:spcBef>
          <a:spcPts val="469"/>
        </a:spcBef>
        <a:buFont typeface="Arial" panose="020B0604020202020204" pitchFamily="34" charset="0"/>
        <a:buChar char="•"/>
        <a:defRPr sz="2250" kern="1200">
          <a:solidFill>
            <a:schemeClr val="tx1"/>
          </a:solidFill>
          <a:latin typeface="+mn-lt"/>
          <a:ea typeface="+mn-ea"/>
          <a:cs typeface="+mn-cs"/>
        </a:defRPr>
      </a:lvl2pPr>
      <a:lvl3pPr marL="1071563" indent="-214313" algn="l" defTabSz="857250" rtl="0" eaLnBrk="1" latinLnBrk="0" hangingPunct="1">
        <a:lnSpc>
          <a:spcPct val="90000"/>
        </a:lnSpc>
        <a:spcBef>
          <a:spcPts val="469"/>
        </a:spcBef>
        <a:buFont typeface="Arial" panose="020B0604020202020204" pitchFamily="34" charset="0"/>
        <a:buChar char="•"/>
        <a:defRPr sz="1875" kern="1200">
          <a:solidFill>
            <a:schemeClr val="tx1"/>
          </a:solidFill>
          <a:latin typeface="+mn-lt"/>
          <a:ea typeface="+mn-ea"/>
          <a:cs typeface="+mn-cs"/>
        </a:defRPr>
      </a:lvl3pPr>
      <a:lvl4pPr marL="15001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4pPr>
      <a:lvl5pPr marL="19288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5pPr>
      <a:lvl6pPr marL="235743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6pPr>
      <a:lvl7pPr marL="278606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6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3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p:bodyStyle>
    <p:otherStyle>
      <a:defPPr>
        <a:defRPr lang="en-US"/>
      </a:defPPr>
      <a:lvl1pPr marL="0" algn="l" defTabSz="857250" rtl="0" eaLnBrk="1" latinLnBrk="0" hangingPunct="1">
        <a:defRPr sz="1688" kern="1200">
          <a:solidFill>
            <a:schemeClr val="tx1"/>
          </a:solidFill>
          <a:latin typeface="+mn-lt"/>
          <a:ea typeface="+mn-ea"/>
          <a:cs typeface="+mn-cs"/>
        </a:defRPr>
      </a:lvl1pPr>
      <a:lvl2pPr marL="428625" algn="l" defTabSz="857250" rtl="0" eaLnBrk="1" latinLnBrk="0" hangingPunct="1">
        <a:defRPr sz="1688" kern="1200">
          <a:solidFill>
            <a:schemeClr val="tx1"/>
          </a:solidFill>
          <a:latin typeface="+mn-lt"/>
          <a:ea typeface="+mn-ea"/>
          <a:cs typeface="+mn-cs"/>
        </a:defRPr>
      </a:lvl2pPr>
      <a:lvl3pPr marL="857250" algn="l" defTabSz="857250" rtl="0" eaLnBrk="1" latinLnBrk="0" hangingPunct="1">
        <a:defRPr sz="1688" kern="1200">
          <a:solidFill>
            <a:schemeClr val="tx1"/>
          </a:solidFill>
          <a:latin typeface="+mn-lt"/>
          <a:ea typeface="+mn-ea"/>
          <a:cs typeface="+mn-cs"/>
        </a:defRPr>
      </a:lvl3pPr>
      <a:lvl4pPr marL="1285875" algn="l" defTabSz="857250" rtl="0" eaLnBrk="1" latinLnBrk="0" hangingPunct="1">
        <a:defRPr sz="1688" kern="1200">
          <a:solidFill>
            <a:schemeClr val="tx1"/>
          </a:solidFill>
          <a:latin typeface="+mn-lt"/>
          <a:ea typeface="+mn-ea"/>
          <a:cs typeface="+mn-cs"/>
        </a:defRPr>
      </a:lvl4pPr>
      <a:lvl5pPr marL="1714500" algn="l" defTabSz="857250" rtl="0" eaLnBrk="1" latinLnBrk="0" hangingPunct="1">
        <a:defRPr sz="1688" kern="1200">
          <a:solidFill>
            <a:schemeClr val="tx1"/>
          </a:solidFill>
          <a:latin typeface="+mn-lt"/>
          <a:ea typeface="+mn-ea"/>
          <a:cs typeface="+mn-cs"/>
        </a:defRPr>
      </a:lvl5pPr>
      <a:lvl6pPr marL="2143125" algn="l" defTabSz="857250" rtl="0" eaLnBrk="1" latinLnBrk="0" hangingPunct="1">
        <a:defRPr sz="1688" kern="1200">
          <a:solidFill>
            <a:schemeClr val="tx1"/>
          </a:solidFill>
          <a:latin typeface="+mn-lt"/>
          <a:ea typeface="+mn-ea"/>
          <a:cs typeface="+mn-cs"/>
        </a:defRPr>
      </a:lvl6pPr>
      <a:lvl7pPr marL="2571750" algn="l" defTabSz="857250" rtl="0" eaLnBrk="1" latinLnBrk="0" hangingPunct="1">
        <a:defRPr sz="1688" kern="1200">
          <a:solidFill>
            <a:schemeClr val="tx1"/>
          </a:solidFill>
          <a:latin typeface="+mn-lt"/>
          <a:ea typeface="+mn-ea"/>
          <a:cs typeface="+mn-cs"/>
        </a:defRPr>
      </a:lvl7pPr>
      <a:lvl8pPr marL="3000375" algn="l" defTabSz="857250" rtl="0" eaLnBrk="1" latinLnBrk="0" hangingPunct="1">
        <a:defRPr sz="1688" kern="1200">
          <a:solidFill>
            <a:schemeClr val="tx1"/>
          </a:solidFill>
          <a:latin typeface="+mn-lt"/>
          <a:ea typeface="+mn-ea"/>
          <a:cs typeface="+mn-cs"/>
        </a:defRPr>
      </a:lvl8pPr>
      <a:lvl9pPr marL="3429000" algn="l" defTabSz="857250" rtl="0" eaLnBrk="1" latinLnBrk="0" hangingPunct="1">
        <a:defRPr sz="1688"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10/3/2020</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94745741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10/3/2020</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39817576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7CF09ED3-0497-4708-84DF-7A313F3E1FFF}"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 xmlns:p14="http://schemas.microsoft.com/office/powerpoint/2010/main" val="186141102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userDrawn="1"/>
        </p:nvGrpSpPr>
        <p:grpSpPr>
          <a:xfrm>
            <a:off x="130850" y="160425"/>
            <a:ext cx="11930300" cy="6537150"/>
            <a:chOff x="152400" y="152400"/>
            <a:chExt cx="11707091" cy="6539345"/>
          </a:xfrm>
        </p:grpSpPr>
        <p:grpSp>
          <p:nvGrpSpPr>
            <p:cNvPr id="8" name="Group 7"/>
            <p:cNvGrpSpPr/>
            <p:nvPr/>
          </p:nvGrpSpPr>
          <p:grpSpPr>
            <a:xfrm>
              <a:off x="152400" y="152400"/>
              <a:ext cx="11707091" cy="6539345"/>
              <a:chOff x="152400" y="152400"/>
              <a:chExt cx="11707091" cy="6539345"/>
            </a:xfrm>
          </p:grpSpPr>
          <p:sp>
            <p:nvSpPr>
              <p:cNvPr id="10" name="Rectangle 9"/>
              <p:cNvSpPr/>
              <p:nvPr/>
            </p:nvSpPr>
            <p:spPr>
              <a:xfrm>
                <a:off x="152400" y="152400"/>
                <a:ext cx="11707091" cy="6539345"/>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436417" y="408708"/>
                <a:ext cx="11139055" cy="6026727"/>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pic>
          <p:nvPicPr>
            <p:cNvPr id="9" name="Picture 1" descr="E:\Pictures\Pictures\JIP FILE PICTURE\Animated flag of Bangladesh flag animation gif.gif"/>
            <p:cNvPicPr>
              <a:picLocks noChangeAspect="1" noChangeArrowheads="1" noCrop="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90945" y="408708"/>
              <a:ext cx="2050474" cy="1128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 xmlns:p14="http://schemas.microsoft.com/office/powerpoint/2010/main" val="492096928"/>
      </p:ext>
    </p:extLst>
  </p:cSld>
  <p:clrMap bg1="lt1" tx1="dk1" bg2="lt2" tx2="dk2" accent1="accent1" accent2="accent2" accent3="accent3" accent4="accent4" accent5="accent5" accent6="accent6" hlink="hlink" folHlink="folHlink"/>
  <p:sldLayoutIdLst>
    <p:sldLayoutId id="214748373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16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1016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11277600" y="0"/>
            <a:ext cx="914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Rectangle 7"/>
          <p:cNvSpPr/>
          <p:nvPr/>
        </p:nvSpPr>
        <p:spPr>
          <a:xfrm>
            <a:off x="11277600" y="5486400"/>
            <a:ext cx="9144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Slide Number Placeholder 5"/>
          <p:cNvSpPr>
            <a:spLocks noGrp="1"/>
          </p:cNvSpPr>
          <p:nvPr>
            <p:ph type="sldNum" sz="quarter" idx="4"/>
          </p:nvPr>
        </p:nvSpPr>
        <p:spPr>
          <a:xfrm>
            <a:off x="11375717" y="5648960"/>
            <a:ext cx="73152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B6F15528-21DE-4FAA-801E-634DDDAF4B2B}" type="slidenum">
              <a:rPr lang="en-US" smtClean="0"/>
              <a:pPr/>
              <a:t>‹#›</a:t>
            </a:fld>
            <a:endParaRPr lang="en-US"/>
          </a:p>
        </p:txBody>
      </p:sp>
      <p:sp>
        <p:nvSpPr>
          <p:cNvPr id="5" name="Footer Placeholder 4"/>
          <p:cNvSpPr>
            <a:spLocks noGrp="1"/>
          </p:cNvSpPr>
          <p:nvPr>
            <p:ph type="ftr" sz="quarter" idx="3"/>
          </p:nvPr>
        </p:nvSpPr>
        <p:spPr>
          <a:xfrm rot="16200000">
            <a:off x="10510428" y="3987800"/>
            <a:ext cx="2367281" cy="487680"/>
          </a:xfrm>
          <a:prstGeom prst="rect">
            <a:avLst/>
          </a:prstGeom>
        </p:spPr>
        <p:txBody>
          <a:bodyPr vert="horz" lIns="91440" tIns="45720" rIns="91440" bIns="45720" rtlCol="0" anchor="ctr"/>
          <a:lstStyle>
            <a:lvl1pPr algn="r">
              <a:defRPr sz="1200">
                <a:solidFill>
                  <a:schemeClr val="bg2"/>
                </a:solidFill>
              </a:defRPr>
            </a:lvl1pPr>
          </a:lstStyle>
          <a:p>
            <a:endParaRPr lang="en-US">
              <a:solidFill>
                <a:srgbClr val="DFDCB7"/>
              </a:solidFill>
            </a:endParaRPr>
          </a:p>
        </p:txBody>
      </p:sp>
      <p:sp>
        <p:nvSpPr>
          <p:cNvPr id="4" name="Date Placeholder 3"/>
          <p:cNvSpPr>
            <a:spLocks noGrp="1"/>
          </p:cNvSpPr>
          <p:nvPr>
            <p:ph type="dt" sz="half" idx="2"/>
          </p:nvPr>
        </p:nvSpPr>
        <p:spPr>
          <a:xfrm rot="16200000">
            <a:off x="10474869" y="1584960"/>
            <a:ext cx="2438399" cy="487680"/>
          </a:xfrm>
          <a:prstGeom prst="rect">
            <a:avLst/>
          </a:prstGeom>
        </p:spPr>
        <p:txBody>
          <a:bodyPr vert="horz" lIns="91440" tIns="45720" rIns="91440" bIns="45720" rtlCol="0" anchor="ctr"/>
          <a:lstStyle>
            <a:lvl1pPr algn="l">
              <a:defRPr sz="1200">
                <a:solidFill>
                  <a:schemeClr val="bg2"/>
                </a:solidFill>
              </a:defRPr>
            </a:lvl1pPr>
          </a:lstStyle>
          <a:p>
            <a:fld id="{1D8BD707-D9CF-40AE-B4C6-C98DA3205C09}" type="datetimeFigureOut">
              <a:rPr lang="en-US" smtClean="0">
                <a:solidFill>
                  <a:srgbClr val="DFDCB7"/>
                </a:solidFill>
              </a:rPr>
              <a:pPr/>
              <a:t>10/3/2020</a:t>
            </a:fld>
            <a:endParaRPr lang="en-US">
              <a:solidFill>
                <a:srgbClr val="DFDCB7"/>
              </a:solidFill>
            </a:endParaRPr>
          </a:p>
        </p:txBody>
      </p:sp>
    </p:spTree>
    <p:extLst>
      <p:ext uri="{BB962C8B-B14F-4D97-AF65-F5344CB8AC3E}">
        <p14:creationId xmlns="" xmlns:p14="http://schemas.microsoft.com/office/powerpoint/2010/main" val="1267684905"/>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6938E0-E435-42AD-86F6-D855598C4B53}" type="datetimeFigureOut">
              <a:rPr lang="en-US" smtClean="0">
                <a:solidFill>
                  <a:prstClr val="black">
                    <a:tint val="75000"/>
                  </a:prstClr>
                </a:solidFill>
              </a:rPr>
              <a:pPr/>
              <a:t>10/3/2020</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82907C-862E-4509-AF82-FE4331E977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706206429"/>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7CF09ED3-0497-4708-84DF-7A313F3E1FFF}"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 xmlns:p14="http://schemas.microsoft.com/office/powerpoint/2010/main" val="1884192577"/>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7CF09ED3-0497-4708-84DF-7A313F3E1FFF}"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 xmlns:p14="http://schemas.microsoft.com/office/powerpoint/2010/main" val="3118421754"/>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9.xml"/><Relationship Id="rId5" Type="http://schemas.openxmlformats.org/officeDocument/2006/relationships/comments" Target="../comments/commen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5.xml"/><Relationship Id="rId5" Type="http://schemas.openxmlformats.org/officeDocument/2006/relationships/image" Target="../media/image13.png"/><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5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1.jpeg"/><Relationship Id="rId1" Type="http://schemas.openxmlformats.org/officeDocument/2006/relationships/slideLayout" Target="../slideLayouts/slideLayout63.xml"/><Relationship Id="rId4" Type="http://schemas.openxmlformats.org/officeDocument/2006/relationships/image" Target="../media/image29.jpeg"/></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5.jpeg"/><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image" Target="../media/image33.jpeg"/></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5.jpeg"/><Relationship Id="rId1" Type="http://schemas.openxmlformats.org/officeDocument/2006/relationships/slideLayout" Target="../slideLayouts/slideLayout7.xml"/><Relationship Id="rId5" Type="http://schemas.openxmlformats.org/officeDocument/2006/relationships/image" Target="../media/image37.gif"/><Relationship Id="rId4" Type="http://schemas.openxmlformats.org/officeDocument/2006/relationships/image" Target="../media/image36.jpeg"/></Relationships>
</file>

<file path=ppt/slides/_rels/slide1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63.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8.xml"/></Relationships>
</file>

<file path=ppt/slides/_rels/slide1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xml"/><Relationship Id="rId1" Type="http://schemas.openxmlformats.org/officeDocument/2006/relationships/slideLayout" Target="../slideLayouts/slideLayout18.xml"/><Relationship Id="rId5" Type="http://schemas.openxmlformats.org/officeDocument/2006/relationships/image" Target="../media/image13.png"/><Relationship Id="rId4" Type="http://schemas.openxmlformats.org/officeDocument/2006/relationships/image" Target="../media/image41.jpe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1.jpeg"/><Relationship Id="rId1" Type="http://schemas.openxmlformats.org/officeDocument/2006/relationships/slideLayout" Target="../slideLayouts/slideLayout63.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6.xml"/></Relationships>
</file>

<file path=ppt/slides/_rels/slide2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0.jpeg"/><Relationship Id="rId1" Type="http://schemas.openxmlformats.org/officeDocument/2006/relationships/slideLayout" Target="../slideLayouts/slideLayout63.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6.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9.xml"/><Relationship Id="rId6" Type="http://schemas.openxmlformats.org/officeDocument/2006/relationships/comments" Target="../comments/comment2.xml"/><Relationship Id="rId5" Type="http://schemas.openxmlformats.org/officeDocument/2006/relationships/image" Target="../media/image10.jpe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jpeg"/><Relationship Id="rId1" Type="http://schemas.openxmlformats.org/officeDocument/2006/relationships/slideLayout" Target="../slideLayouts/slideLayout79.xml"/><Relationship Id="rId6" Type="http://schemas.openxmlformats.org/officeDocument/2006/relationships/image" Target="../media/image13.png"/><Relationship Id="rId5" Type="http://schemas.openxmlformats.org/officeDocument/2006/relationships/image" Target="../media/image21.jpe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6063854" y="3396854"/>
            <a:ext cx="64294" cy="64294"/>
          </a:xfrm>
          <a:prstGeom prst="rect">
            <a:avLst/>
          </a:prstGeom>
        </p:spPr>
      </p:pic>
      <p:pic>
        <p:nvPicPr>
          <p:cNvPr id="11" name="Picture 10"/>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230567" y="0"/>
            <a:ext cx="6358597" cy="6902976"/>
          </a:xfrm>
          <a:prstGeom prst="rect">
            <a:avLst/>
          </a:prstGeom>
        </p:spPr>
      </p:pic>
      <p:pic>
        <p:nvPicPr>
          <p:cNvPr id="12" name="Picture 11"/>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6248594" y="1"/>
            <a:ext cx="5854504" cy="6822790"/>
          </a:xfrm>
          <a:prstGeom prst="rect">
            <a:avLst/>
          </a:prstGeom>
        </p:spPr>
      </p:pic>
    </p:spTree>
    <p:extLst>
      <p:ext uri="{BB962C8B-B14F-4D97-AF65-F5344CB8AC3E}">
        <p14:creationId xmlns="" xmlns:p14="http://schemas.microsoft.com/office/powerpoint/2010/main" val="4076318184"/>
      </p:ext>
    </p:extLst>
  </p:cSld>
  <p:clrMapOvr>
    <a:masterClrMapping/>
  </p:clrMapOvr>
  <p:transition spd="slow">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alphaModFix amt="50000"/>
          </a:blip>
          <a:tile tx="0" ty="0" sx="100000" sy="100000" flip="none" algn="tl"/>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361064" y="1280471"/>
            <a:ext cx="7748851" cy="4579416"/>
          </a:xfrm>
          <a:prstGeom prst="rect">
            <a:avLst/>
          </a:prstGeom>
        </p:spPr>
      </p:pic>
      <p:sp>
        <p:nvSpPr>
          <p:cNvPr id="8" name="TextBox 7"/>
          <p:cNvSpPr txBox="1"/>
          <p:nvPr/>
        </p:nvSpPr>
        <p:spPr>
          <a:xfrm>
            <a:off x="2699116" y="517161"/>
            <a:ext cx="7072746" cy="707886"/>
          </a:xfrm>
          <a:prstGeom prst="rect">
            <a:avLst/>
          </a:prstGeom>
          <a:blipFill>
            <a:blip r:embed="rId4"/>
            <a:tile tx="0" ty="0" sx="100000" sy="100000" flip="none" algn="tl"/>
          </a:blipFill>
          <a:ln w="28575">
            <a:solidFill>
              <a:srgbClr val="00B050"/>
            </a:solidFill>
          </a:ln>
        </p:spPr>
        <p:txBody>
          <a:bodyPr wrap="square" rtlCol="0">
            <a:spAutoFit/>
          </a:bodyPr>
          <a:lstStyle/>
          <a:p>
            <a:pPr algn="ctr"/>
            <a:r>
              <a:rPr lang="bn-IN" sz="4000" dirty="0">
                <a:solidFill>
                  <a:prstClr val="black"/>
                </a:solidFill>
                <a:latin typeface="NikoshBAN" panose="02000000000000000000" pitchFamily="2" charset="0"/>
                <a:ea typeface="Dotum" pitchFamily="34" charset="-127"/>
                <a:cs typeface="NikoshBAN" panose="02000000000000000000" pitchFamily="2" charset="0"/>
              </a:rPr>
              <a:t>শিক্ষকের আদর্শ পাঠ</a:t>
            </a:r>
            <a:endParaRPr lang="en-US" sz="4000" dirty="0">
              <a:solidFill>
                <a:prstClr val="black"/>
              </a:solidFill>
              <a:latin typeface="NikoshBAN" panose="02000000000000000000" pitchFamily="2" charset="0"/>
              <a:ea typeface="Dotum" pitchFamily="34" charset="-127"/>
              <a:cs typeface="NikoshBAN" panose="02000000000000000000" pitchFamily="2" charset="0"/>
            </a:endParaRPr>
          </a:p>
        </p:txBody>
      </p:sp>
      <p:grpSp>
        <p:nvGrpSpPr>
          <p:cNvPr id="4" name="Group 3"/>
          <p:cNvGrpSpPr/>
          <p:nvPr/>
        </p:nvGrpSpPr>
        <p:grpSpPr>
          <a:xfrm>
            <a:off x="-14991" y="-7495"/>
            <a:ext cx="12221981" cy="6872991"/>
            <a:chOff x="-29981" y="-14991"/>
            <a:chExt cx="12221981" cy="6872991"/>
          </a:xfrm>
        </p:grpSpPr>
        <p:grpSp>
          <p:nvGrpSpPr>
            <p:cNvPr id="5" name="Group 4"/>
            <p:cNvGrpSpPr/>
            <p:nvPr/>
          </p:nvGrpSpPr>
          <p:grpSpPr>
            <a:xfrm>
              <a:off x="0" y="0"/>
              <a:ext cx="12192000" cy="6858000"/>
              <a:chOff x="0" y="0"/>
              <a:chExt cx="12192000" cy="6858000"/>
            </a:xfrm>
          </p:grpSpPr>
          <p:grpSp>
            <p:nvGrpSpPr>
              <p:cNvPr id="10" name="Group 9"/>
              <p:cNvGrpSpPr/>
              <p:nvPr/>
            </p:nvGrpSpPr>
            <p:grpSpPr>
              <a:xfrm>
                <a:off x="0" y="0"/>
                <a:ext cx="12192000" cy="6858000"/>
                <a:chOff x="0" y="0"/>
                <a:chExt cx="12192000" cy="6858000"/>
              </a:xfrm>
            </p:grpSpPr>
            <p:sp>
              <p:nvSpPr>
                <p:cNvPr id="12" name="Frame 11"/>
                <p:cNvSpPr/>
                <p:nvPr/>
              </p:nvSpPr>
              <p:spPr>
                <a:xfrm>
                  <a:off x="0" y="0"/>
                  <a:ext cx="12192000" cy="6858000"/>
                </a:xfrm>
                <a:prstGeom prst="frame">
                  <a:avLst>
                    <a:gd name="adj1" fmla="val 1134"/>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black"/>
                    </a:solidFill>
                  </a:endParaRPr>
                </a:p>
              </p:txBody>
            </p:sp>
            <p:sp>
              <p:nvSpPr>
                <p:cNvPr id="13" name="Frame 12"/>
                <p:cNvSpPr/>
                <p:nvPr/>
              </p:nvSpPr>
              <p:spPr>
                <a:xfrm>
                  <a:off x="149902" y="164892"/>
                  <a:ext cx="11902190" cy="6550701"/>
                </a:xfrm>
                <a:prstGeom prst="frame">
                  <a:avLst>
                    <a:gd name="adj1" fmla="val 1184"/>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black"/>
                    </a:solidFill>
                  </a:endParaRPr>
                </a:p>
              </p:txBody>
            </p:sp>
            <p:sp>
              <p:nvSpPr>
                <p:cNvPr id="14" name="Frame 13"/>
                <p:cNvSpPr/>
                <p:nvPr/>
              </p:nvSpPr>
              <p:spPr>
                <a:xfrm>
                  <a:off x="344774" y="359764"/>
                  <a:ext cx="11557416" cy="6160957"/>
                </a:xfrm>
                <a:prstGeom prst="frame">
                  <a:avLst>
                    <a:gd name="adj1" fmla="val 1064"/>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black"/>
                    </a:solidFill>
                  </a:endParaRPr>
                </a:p>
              </p:txBody>
            </p:sp>
          </p:grpSp>
          <p:pic>
            <p:nvPicPr>
              <p:cNvPr id="11" name="Picture 10" descr="Image result for grass png"/>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434714" y="5156616"/>
                <a:ext cx="11362545" cy="1274165"/>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6" name="Half Frame 5"/>
            <p:cNvSpPr/>
            <p:nvPr/>
          </p:nvSpPr>
          <p:spPr>
            <a:xfrm>
              <a:off x="-29981" y="-14991"/>
              <a:ext cx="1049311" cy="1034321"/>
            </a:xfrm>
            <a:prstGeom prst="halfFrame">
              <a:avLst/>
            </a:prstGeom>
            <a:solidFill>
              <a:srgbClr val="6767F9"/>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black"/>
                </a:solidFill>
              </a:endParaRPr>
            </a:p>
          </p:txBody>
        </p:sp>
        <p:sp>
          <p:nvSpPr>
            <p:cNvPr id="9" name="Half Frame 8"/>
            <p:cNvSpPr/>
            <p:nvPr/>
          </p:nvSpPr>
          <p:spPr>
            <a:xfrm rot="5400000">
              <a:off x="11150184" y="-7495"/>
              <a:ext cx="1049311" cy="1034321"/>
            </a:xfrm>
            <a:prstGeom prst="halfFrame">
              <a:avLst/>
            </a:prstGeom>
            <a:solidFill>
              <a:srgbClr val="6767F9"/>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black"/>
                </a:solidFill>
              </a:endParaRPr>
            </a:p>
          </p:txBody>
        </p:sp>
      </p:grpSp>
    </p:spTree>
    <p:extLst>
      <p:ext uri="{BB962C8B-B14F-4D97-AF65-F5344CB8AC3E}">
        <p14:creationId xmlns="" xmlns:p14="http://schemas.microsoft.com/office/powerpoint/2010/main" val="571292745"/>
      </p:ext>
    </p:extLst>
  </p:cSld>
  <p:clrMapOvr>
    <a:masterClrMapping/>
  </p:clrMapOvr>
  <mc:AlternateContent xmlns:mc="http://schemas.openxmlformats.org/markup-compatibility/2006">
    <mc:Choice xmlns=""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Rounded Rectangle 1"/>
          <p:cNvSpPr/>
          <p:nvPr/>
        </p:nvSpPr>
        <p:spPr>
          <a:xfrm>
            <a:off x="3296455" y="291984"/>
            <a:ext cx="5410200" cy="1066800"/>
          </a:xfrm>
          <a:prstGeom prst="round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6600" b="1" dirty="0" smtClean="0">
                <a:solidFill>
                  <a:srgbClr val="FF0000"/>
                </a:solidFill>
                <a:latin typeface="NikoshBAN" pitchFamily="2" charset="0"/>
                <a:cs typeface="NikoshBAN" pitchFamily="2" charset="0"/>
              </a:rPr>
              <a:t>স</a:t>
            </a:r>
            <a:r>
              <a:rPr lang="en-US" sz="6600" b="1" dirty="0" err="1" smtClean="0">
                <a:solidFill>
                  <a:srgbClr val="FF0000"/>
                </a:solidFill>
                <a:latin typeface="NikoshBAN" pitchFamily="2" charset="0"/>
                <a:cs typeface="NikoshBAN" pitchFamily="2" charset="0"/>
              </a:rPr>
              <a:t>রব</a:t>
            </a:r>
            <a:r>
              <a:rPr lang="bn-BD" sz="6600" b="1" dirty="0" smtClean="0">
                <a:solidFill>
                  <a:srgbClr val="FF0000"/>
                </a:solidFill>
                <a:latin typeface="NikoshBAN" pitchFamily="2" charset="0"/>
                <a:cs typeface="NikoshBAN" pitchFamily="2" charset="0"/>
              </a:rPr>
              <a:t> পাঠ </a:t>
            </a:r>
            <a:r>
              <a:rPr lang="en-US" sz="6600" b="1" dirty="0" smtClean="0">
                <a:solidFill>
                  <a:srgbClr val="FF0000"/>
                </a:solidFill>
                <a:latin typeface="NikoshBAN" pitchFamily="2" charset="0"/>
                <a:cs typeface="NikoshBAN" pitchFamily="2" charset="0"/>
              </a:rPr>
              <a:t> </a:t>
            </a:r>
            <a:endParaRPr lang="en-US" sz="6600" b="1" dirty="0">
              <a:solidFill>
                <a:srgbClr val="FF0000"/>
              </a:solidFill>
              <a:latin typeface="NikoshBAN" pitchFamily="2" charset="0"/>
              <a:cs typeface="NikoshBAN" pitchFamily="2" charset="0"/>
            </a:endParaRPr>
          </a:p>
        </p:txBody>
      </p:sp>
      <p:pic>
        <p:nvPicPr>
          <p:cNvPr id="1026" name="Picture 2" descr="C:\Users\DOEL\Desktop\Images\5165720455_2e6225ba05_m.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506829" y="1229996"/>
            <a:ext cx="8989453" cy="4964742"/>
          </a:xfrm>
          <a:prstGeom prst="rect">
            <a:avLst/>
          </a:prstGeom>
          <a:noFill/>
          <a:ln w="76200">
            <a:solidFill>
              <a:srgbClr val="002060"/>
            </a:solidFill>
          </a:ln>
          <a:extLst>
            <a:ext uri="{909E8E84-426E-40DD-AFC4-6F175D3DCCD1}">
              <a14:hiddenFill xmlns="" xmlns:a14="http://schemas.microsoft.com/office/drawing/2010/main">
                <a:solidFill>
                  <a:srgbClr val="FFFFFF"/>
                </a:solidFill>
              </a14:hiddenFill>
            </a:ext>
          </a:extLst>
        </p:spPr>
      </p:pic>
      <p:grpSp>
        <p:nvGrpSpPr>
          <p:cNvPr id="4" name="Group 3"/>
          <p:cNvGrpSpPr/>
          <p:nvPr/>
        </p:nvGrpSpPr>
        <p:grpSpPr>
          <a:xfrm>
            <a:off x="-14991" y="-7495"/>
            <a:ext cx="12221981" cy="6872991"/>
            <a:chOff x="-29981" y="-14991"/>
            <a:chExt cx="12221981" cy="6872991"/>
          </a:xfrm>
        </p:grpSpPr>
        <p:grpSp>
          <p:nvGrpSpPr>
            <p:cNvPr id="5" name="Group 4"/>
            <p:cNvGrpSpPr/>
            <p:nvPr/>
          </p:nvGrpSpPr>
          <p:grpSpPr>
            <a:xfrm>
              <a:off x="0" y="0"/>
              <a:ext cx="12192000" cy="6858000"/>
              <a:chOff x="0" y="0"/>
              <a:chExt cx="12192000" cy="6858000"/>
            </a:xfrm>
          </p:grpSpPr>
          <p:grpSp>
            <p:nvGrpSpPr>
              <p:cNvPr id="8" name="Group 7"/>
              <p:cNvGrpSpPr/>
              <p:nvPr/>
            </p:nvGrpSpPr>
            <p:grpSpPr>
              <a:xfrm>
                <a:off x="0" y="0"/>
                <a:ext cx="12192000" cy="6858000"/>
                <a:chOff x="0" y="0"/>
                <a:chExt cx="12192000" cy="6858000"/>
              </a:xfrm>
            </p:grpSpPr>
            <p:sp>
              <p:nvSpPr>
                <p:cNvPr id="10" name="Frame 9"/>
                <p:cNvSpPr/>
                <p:nvPr/>
              </p:nvSpPr>
              <p:spPr>
                <a:xfrm>
                  <a:off x="0" y="0"/>
                  <a:ext cx="12192000" cy="6858000"/>
                </a:xfrm>
                <a:prstGeom prst="frame">
                  <a:avLst>
                    <a:gd name="adj1" fmla="val 1134"/>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black"/>
                    </a:solidFill>
                  </a:endParaRPr>
                </a:p>
              </p:txBody>
            </p:sp>
            <p:sp>
              <p:nvSpPr>
                <p:cNvPr id="11" name="Frame 10"/>
                <p:cNvSpPr/>
                <p:nvPr/>
              </p:nvSpPr>
              <p:spPr>
                <a:xfrm>
                  <a:off x="149902" y="164892"/>
                  <a:ext cx="11902190" cy="6550701"/>
                </a:xfrm>
                <a:prstGeom prst="frame">
                  <a:avLst>
                    <a:gd name="adj1" fmla="val 1184"/>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black"/>
                    </a:solidFill>
                  </a:endParaRPr>
                </a:p>
              </p:txBody>
            </p:sp>
            <p:sp>
              <p:nvSpPr>
                <p:cNvPr id="12" name="Frame 11"/>
                <p:cNvSpPr/>
                <p:nvPr/>
              </p:nvSpPr>
              <p:spPr>
                <a:xfrm>
                  <a:off x="344774" y="359764"/>
                  <a:ext cx="11557416" cy="6160957"/>
                </a:xfrm>
                <a:prstGeom prst="frame">
                  <a:avLst>
                    <a:gd name="adj1" fmla="val 1064"/>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black"/>
                    </a:solidFill>
                  </a:endParaRPr>
                </a:p>
              </p:txBody>
            </p:sp>
          </p:grpSp>
          <p:pic>
            <p:nvPicPr>
              <p:cNvPr id="9" name="Picture 8" descr="Image result for grass pn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434714" y="5156616"/>
                <a:ext cx="11362545" cy="1274165"/>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6" name="Half Frame 5"/>
            <p:cNvSpPr/>
            <p:nvPr/>
          </p:nvSpPr>
          <p:spPr>
            <a:xfrm>
              <a:off x="-29981" y="-14991"/>
              <a:ext cx="1049311" cy="1034321"/>
            </a:xfrm>
            <a:prstGeom prst="halfFrame">
              <a:avLst/>
            </a:prstGeom>
            <a:solidFill>
              <a:srgbClr val="6767F9"/>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black"/>
                </a:solidFill>
              </a:endParaRPr>
            </a:p>
          </p:txBody>
        </p:sp>
        <p:sp>
          <p:nvSpPr>
            <p:cNvPr id="7" name="Half Frame 6"/>
            <p:cNvSpPr/>
            <p:nvPr/>
          </p:nvSpPr>
          <p:spPr>
            <a:xfrm rot="5400000">
              <a:off x="11150184" y="-7495"/>
              <a:ext cx="1049311" cy="1034321"/>
            </a:xfrm>
            <a:prstGeom prst="halfFrame">
              <a:avLst/>
            </a:prstGeom>
            <a:solidFill>
              <a:srgbClr val="6767F9"/>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black"/>
                </a:solidFill>
              </a:endParaRPr>
            </a:p>
          </p:txBody>
        </p:sp>
      </p:grpSp>
    </p:spTree>
    <p:extLst>
      <p:ext uri="{BB962C8B-B14F-4D97-AF65-F5344CB8AC3E}">
        <p14:creationId xmlns="" xmlns:p14="http://schemas.microsoft.com/office/powerpoint/2010/main" val="358001657"/>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5" presetClass="entr" presetSubtype="0" fill="hold" nodeType="clickEffect">
                                  <p:stCondLst>
                                    <p:cond delay="0"/>
                                  </p:stCondLst>
                                  <p:childTnLst>
                                    <p:set>
                                      <p:cBhvr>
                                        <p:cTn id="15" dur="1" fill="hold">
                                          <p:stCondLst>
                                            <p:cond delay="0"/>
                                          </p:stCondLst>
                                        </p:cTn>
                                        <p:tgtEl>
                                          <p:spTgt spid="1026"/>
                                        </p:tgtEl>
                                        <p:attrNameLst>
                                          <p:attrName>style.visibility</p:attrName>
                                        </p:attrNameLst>
                                      </p:cBhvr>
                                      <p:to>
                                        <p:strVal val="visible"/>
                                      </p:to>
                                    </p:set>
                                    <p:anim calcmode="lin" valueType="num">
                                      <p:cBhvr>
                                        <p:cTn id="16" dur="500" decel="50000" fill="hold">
                                          <p:stCondLst>
                                            <p:cond delay="0"/>
                                          </p:stCondLst>
                                        </p:cTn>
                                        <p:tgtEl>
                                          <p:spTgt spid="1026"/>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1026"/>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1026"/>
                                        </p:tgtEl>
                                        <p:attrNameLst>
                                          <p:attrName>ppt_w</p:attrName>
                                        </p:attrNameLst>
                                      </p:cBhvr>
                                      <p:tavLst>
                                        <p:tav tm="0">
                                          <p:val>
                                            <p:strVal val="#ppt_w*.05"/>
                                          </p:val>
                                        </p:tav>
                                        <p:tav tm="100000">
                                          <p:val>
                                            <p:strVal val="#ppt_w"/>
                                          </p:val>
                                        </p:tav>
                                      </p:tavLst>
                                    </p:anim>
                                    <p:anim calcmode="lin" valueType="num">
                                      <p:cBhvr>
                                        <p:cTn id="19" dur="1000" fill="hold"/>
                                        <p:tgtEl>
                                          <p:spTgt spid="1026"/>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1026"/>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1026"/>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1026"/>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0" name="TextBox 9"/>
          <p:cNvSpPr txBox="1"/>
          <p:nvPr/>
        </p:nvSpPr>
        <p:spPr>
          <a:xfrm>
            <a:off x="3341027" y="386031"/>
            <a:ext cx="5945099" cy="646331"/>
          </a:xfrm>
          <a:prstGeom prst="rect">
            <a:avLst/>
          </a:prstGeom>
          <a:noFill/>
          <a:ln>
            <a:solidFill>
              <a:srgbClr val="7030A0"/>
            </a:solidFill>
          </a:ln>
        </p:spPr>
        <p:txBody>
          <a:bodyPr wrap="square" rtlCol="0">
            <a:spAutoFit/>
          </a:bodyPr>
          <a:lstStyle/>
          <a:p>
            <a:pPr algn="ctr"/>
            <a:r>
              <a:rPr lang="bn-BD" sz="3600" dirty="0" smtClean="0">
                <a:solidFill>
                  <a:srgbClr val="70AD47">
                    <a:lumMod val="50000"/>
                  </a:srgbClr>
                </a:solidFill>
                <a:latin typeface="NikoshBAN" panose="02000000000000000000" pitchFamily="2" charset="0"/>
                <a:cs typeface="NikoshBAN" panose="02000000000000000000" pitchFamily="2" charset="0"/>
              </a:rPr>
              <a:t>শব্দার্থ জেনে নিই</a:t>
            </a:r>
            <a:r>
              <a:rPr lang="en-US" sz="3600" dirty="0" smtClean="0">
                <a:solidFill>
                  <a:srgbClr val="70AD47">
                    <a:lumMod val="50000"/>
                  </a:srgbClr>
                </a:solidFill>
                <a:latin typeface="NikoshBAN" panose="02000000000000000000" pitchFamily="2" charset="0"/>
                <a:cs typeface="NikoshBAN" panose="02000000000000000000" pitchFamily="2" charset="0"/>
              </a:rPr>
              <a:t> </a:t>
            </a:r>
            <a:r>
              <a:rPr lang="bn-BD" sz="3600" dirty="0" smtClean="0">
                <a:solidFill>
                  <a:srgbClr val="70AD47">
                    <a:lumMod val="50000"/>
                  </a:srgbClr>
                </a:solidFill>
                <a:latin typeface="NikoshBAN" panose="02000000000000000000" pitchFamily="2" charset="0"/>
                <a:cs typeface="NikoshBAN" panose="02000000000000000000" pitchFamily="2" charset="0"/>
              </a:rPr>
              <a:t>ও বাক্য লিখি।   </a:t>
            </a:r>
            <a:endParaRPr lang="en-US" sz="3600" dirty="0">
              <a:solidFill>
                <a:srgbClr val="70AD47">
                  <a:lumMod val="50000"/>
                </a:srgbClr>
              </a:solidFill>
              <a:latin typeface="NikoshBAN" panose="02000000000000000000" pitchFamily="2" charset="0"/>
              <a:cs typeface="NikoshBAN" panose="02000000000000000000" pitchFamily="2" charset="0"/>
            </a:endParaRPr>
          </a:p>
        </p:txBody>
      </p:sp>
      <p:sp>
        <p:nvSpPr>
          <p:cNvPr id="2" name="TextBox 1"/>
          <p:cNvSpPr txBox="1"/>
          <p:nvPr/>
        </p:nvSpPr>
        <p:spPr>
          <a:xfrm>
            <a:off x="802568" y="1380061"/>
            <a:ext cx="1781329" cy="584775"/>
          </a:xfrm>
          <a:prstGeom prst="rect">
            <a:avLst/>
          </a:prstGeom>
          <a:noFill/>
          <a:ln>
            <a:solidFill>
              <a:srgbClr val="00B050"/>
            </a:solidFill>
          </a:ln>
        </p:spPr>
        <p:txBody>
          <a:bodyPr wrap="square" rtlCol="0">
            <a:spAutoFit/>
          </a:bodyPr>
          <a:lstStyle/>
          <a:p>
            <a:pPr algn="ctr"/>
            <a:r>
              <a:rPr lang="bn-BD" sz="3200" dirty="0" smtClean="0">
                <a:solidFill>
                  <a:prstClr val="black"/>
                </a:solidFill>
                <a:latin typeface="NikoshBAN" panose="02000000000000000000" pitchFamily="2" charset="0"/>
                <a:cs typeface="NikoshBAN" panose="02000000000000000000" pitchFamily="2" charset="0"/>
              </a:rPr>
              <a:t>নক্ষত্র    </a:t>
            </a:r>
            <a:endParaRPr lang="en-US" sz="3200" dirty="0">
              <a:solidFill>
                <a:prstClr val="black"/>
              </a:solidFill>
              <a:latin typeface="NikoshBAN" panose="02000000000000000000" pitchFamily="2" charset="0"/>
              <a:cs typeface="NikoshBAN" panose="02000000000000000000" pitchFamily="2" charset="0"/>
            </a:endParaRPr>
          </a:p>
        </p:txBody>
      </p:sp>
      <p:sp>
        <p:nvSpPr>
          <p:cNvPr id="11" name="TextBox 10"/>
          <p:cNvSpPr txBox="1"/>
          <p:nvPr/>
        </p:nvSpPr>
        <p:spPr>
          <a:xfrm>
            <a:off x="6592736" y="2427800"/>
            <a:ext cx="4996610" cy="584775"/>
          </a:xfrm>
          <a:prstGeom prst="rect">
            <a:avLst/>
          </a:prstGeom>
          <a:noFill/>
          <a:ln>
            <a:solidFill>
              <a:srgbClr val="00B050"/>
            </a:solidFill>
          </a:ln>
        </p:spPr>
        <p:txBody>
          <a:bodyPr wrap="square" rtlCol="0">
            <a:spAutoFit/>
          </a:bodyPr>
          <a:lstStyle/>
          <a:p>
            <a:pPr algn="ctr"/>
            <a:r>
              <a:rPr lang="bn-BD" sz="3200" dirty="0" smtClean="0">
                <a:solidFill>
                  <a:prstClr val="black"/>
                </a:solidFill>
                <a:latin typeface="NikoshBAN" panose="02000000000000000000" pitchFamily="2" charset="0"/>
                <a:cs typeface="NikoshBAN" panose="02000000000000000000" pitchFamily="2" charset="0"/>
              </a:rPr>
              <a:t>ছেলেটি খুব শান্ত স্বভাবের ।</a:t>
            </a:r>
          </a:p>
        </p:txBody>
      </p:sp>
      <p:grpSp>
        <p:nvGrpSpPr>
          <p:cNvPr id="28" name="Group 27"/>
          <p:cNvGrpSpPr/>
          <p:nvPr/>
        </p:nvGrpSpPr>
        <p:grpSpPr>
          <a:xfrm>
            <a:off x="0" y="-177420"/>
            <a:ext cx="12221981" cy="6872991"/>
            <a:chOff x="-29981" y="-14991"/>
            <a:chExt cx="12221981" cy="6872991"/>
          </a:xfrm>
        </p:grpSpPr>
        <p:grpSp>
          <p:nvGrpSpPr>
            <p:cNvPr id="6" name="Group 5"/>
            <p:cNvGrpSpPr/>
            <p:nvPr/>
          </p:nvGrpSpPr>
          <p:grpSpPr>
            <a:xfrm>
              <a:off x="0" y="0"/>
              <a:ext cx="12192000" cy="6858000"/>
              <a:chOff x="0" y="0"/>
              <a:chExt cx="12192000" cy="6858000"/>
            </a:xfrm>
          </p:grpSpPr>
          <p:sp>
            <p:nvSpPr>
              <p:cNvPr id="3" name="Frame 2"/>
              <p:cNvSpPr/>
              <p:nvPr/>
            </p:nvSpPr>
            <p:spPr>
              <a:xfrm>
                <a:off x="0" y="0"/>
                <a:ext cx="12192000" cy="6858000"/>
              </a:xfrm>
              <a:prstGeom prst="frame">
                <a:avLst>
                  <a:gd name="adj1" fmla="val 1134"/>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4" name="Frame 3"/>
              <p:cNvSpPr/>
              <p:nvPr/>
            </p:nvSpPr>
            <p:spPr>
              <a:xfrm>
                <a:off x="149902" y="164892"/>
                <a:ext cx="11902190" cy="6550701"/>
              </a:xfrm>
              <a:prstGeom prst="frame">
                <a:avLst>
                  <a:gd name="adj1" fmla="val 1184"/>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5" name="Frame 4"/>
              <p:cNvSpPr/>
              <p:nvPr/>
            </p:nvSpPr>
            <p:spPr>
              <a:xfrm>
                <a:off x="344774" y="359764"/>
                <a:ext cx="11557416" cy="6160957"/>
              </a:xfrm>
              <a:prstGeom prst="frame">
                <a:avLst>
                  <a:gd name="adj1" fmla="val 1064"/>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grpSp>
        <p:sp>
          <p:nvSpPr>
            <p:cNvPr id="14" name="Half Frame 13"/>
            <p:cNvSpPr/>
            <p:nvPr/>
          </p:nvSpPr>
          <p:spPr>
            <a:xfrm>
              <a:off x="-29981" y="-14991"/>
              <a:ext cx="1049311" cy="1034321"/>
            </a:xfrm>
            <a:prstGeom prst="halfFrame">
              <a:avLst/>
            </a:prstGeom>
            <a:solidFill>
              <a:srgbClr val="6767F9"/>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15" name="Half Frame 14"/>
            <p:cNvSpPr/>
            <p:nvPr/>
          </p:nvSpPr>
          <p:spPr>
            <a:xfrm rot="5400000">
              <a:off x="11150184" y="-7495"/>
              <a:ext cx="1049311" cy="1034321"/>
            </a:xfrm>
            <a:prstGeom prst="halfFrame">
              <a:avLst/>
            </a:prstGeom>
            <a:solidFill>
              <a:srgbClr val="6767F9"/>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grpSp>
      <p:sp>
        <p:nvSpPr>
          <p:cNvPr id="16" name="TextBox 15"/>
          <p:cNvSpPr txBox="1"/>
          <p:nvPr/>
        </p:nvSpPr>
        <p:spPr>
          <a:xfrm>
            <a:off x="6592736" y="1392750"/>
            <a:ext cx="4982166" cy="584775"/>
          </a:xfrm>
          <a:prstGeom prst="rect">
            <a:avLst/>
          </a:prstGeom>
          <a:noFill/>
          <a:ln>
            <a:solidFill>
              <a:srgbClr val="00B050"/>
            </a:solidFill>
          </a:ln>
        </p:spPr>
        <p:txBody>
          <a:bodyPr wrap="square" rtlCol="0">
            <a:spAutoFit/>
          </a:bodyPr>
          <a:lstStyle/>
          <a:p>
            <a:pPr algn="ctr"/>
            <a:r>
              <a:rPr lang="bn-BD" sz="3200" dirty="0" smtClean="0">
                <a:solidFill>
                  <a:prstClr val="black"/>
                </a:solidFill>
                <a:latin typeface="NikoshBAN" panose="02000000000000000000" pitchFamily="2" charset="0"/>
                <a:cs typeface="NikoshBAN" panose="02000000000000000000" pitchFamily="2" charset="0"/>
              </a:rPr>
              <a:t>সূর্য সৌরজগতের একমাত্র নক্ষত্র ।</a:t>
            </a:r>
            <a:endParaRPr lang="en-US" sz="3200" dirty="0">
              <a:solidFill>
                <a:prstClr val="black"/>
              </a:solidFill>
              <a:latin typeface="NikoshBAN" panose="02000000000000000000" pitchFamily="2" charset="0"/>
              <a:cs typeface="NikoshBAN" panose="02000000000000000000" pitchFamily="2" charset="0"/>
            </a:endParaRPr>
          </a:p>
        </p:txBody>
      </p:sp>
      <p:sp>
        <p:nvSpPr>
          <p:cNvPr id="17" name="TextBox 16"/>
          <p:cNvSpPr txBox="1"/>
          <p:nvPr/>
        </p:nvSpPr>
        <p:spPr>
          <a:xfrm>
            <a:off x="4260761" y="1409549"/>
            <a:ext cx="2167203" cy="584775"/>
          </a:xfrm>
          <a:prstGeom prst="rect">
            <a:avLst/>
          </a:prstGeom>
          <a:noFill/>
          <a:ln>
            <a:solidFill>
              <a:srgbClr val="00B050"/>
            </a:solidFill>
          </a:ln>
        </p:spPr>
        <p:txBody>
          <a:bodyPr wrap="square" rtlCol="0">
            <a:spAutoFit/>
          </a:bodyPr>
          <a:lstStyle/>
          <a:p>
            <a:pPr algn="ctr"/>
            <a:r>
              <a:rPr lang="bn-BD" sz="3200" dirty="0" smtClean="0">
                <a:solidFill>
                  <a:prstClr val="black"/>
                </a:solidFill>
                <a:latin typeface="NikoshBAN" panose="02000000000000000000" pitchFamily="2" charset="0"/>
                <a:cs typeface="NikoshBAN" panose="02000000000000000000" pitchFamily="2" charset="0"/>
              </a:rPr>
              <a:t>তারা, তারকা </a:t>
            </a:r>
            <a:endParaRPr lang="en-US" sz="3200" dirty="0">
              <a:solidFill>
                <a:prstClr val="black"/>
              </a:solidFill>
              <a:latin typeface="NikoshBAN" panose="02000000000000000000" pitchFamily="2" charset="0"/>
              <a:cs typeface="NikoshBAN" panose="02000000000000000000" pitchFamily="2" charset="0"/>
            </a:endParaRPr>
          </a:p>
        </p:txBody>
      </p:sp>
      <p:sp>
        <p:nvSpPr>
          <p:cNvPr id="18" name="TextBox 17"/>
          <p:cNvSpPr txBox="1"/>
          <p:nvPr/>
        </p:nvSpPr>
        <p:spPr>
          <a:xfrm>
            <a:off x="4260762" y="2397486"/>
            <a:ext cx="2167203" cy="584775"/>
          </a:xfrm>
          <a:prstGeom prst="rect">
            <a:avLst/>
          </a:prstGeom>
          <a:noFill/>
          <a:ln>
            <a:solidFill>
              <a:srgbClr val="00B050"/>
            </a:solidFill>
          </a:ln>
        </p:spPr>
        <p:txBody>
          <a:bodyPr wrap="square" rtlCol="0">
            <a:spAutoFit/>
          </a:bodyPr>
          <a:lstStyle/>
          <a:p>
            <a:pPr algn="ctr"/>
            <a:r>
              <a:rPr lang="bn-BD" sz="3200" dirty="0" smtClean="0">
                <a:solidFill>
                  <a:prstClr val="black"/>
                </a:solidFill>
                <a:latin typeface="NikoshBAN" panose="02000000000000000000" pitchFamily="2" charset="0"/>
                <a:cs typeface="NikoshBAN" panose="02000000000000000000" pitchFamily="2" charset="0"/>
              </a:rPr>
              <a:t>ধীর  </a:t>
            </a:r>
          </a:p>
        </p:txBody>
      </p:sp>
      <p:sp>
        <p:nvSpPr>
          <p:cNvPr id="19" name="TextBox 18"/>
          <p:cNvSpPr txBox="1"/>
          <p:nvPr/>
        </p:nvSpPr>
        <p:spPr>
          <a:xfrm>
            <a:off x="802568" y="2397486"/>
            <a:ext cx="1781329" cy="584775"/>
          </a:xfrm>
          <a:prstGeom prst="rect">
            <a:avLst/>
          </a:prstGeom>
          <a:noFill/>
          <a:ln>
            <a:solidFill>
              <a:srgbClr val="00B050"/>
            </a:solidFill>
          </a:ln>
        </p:spPr>
        <p:txBody>
          <a:bodyPr wrap="square" rtlCol="0">
            <a:spAutoFit/>
          </a:bodyPr>
          <a:lstStyle/>
          <a:p>
            <a:pPr algn="ctr"/>
            <a:r>
              <a:rPr lang="bn-BD" sz="3200" dirty="0" smtClean="0">
                <a:solidFill>
                  <a:prstClr val="black"/>
                </a:solidFill>
                <a:latin typeface="NikoshBAN" panose="02000000000000000000" pitchFamily="2" charset="0"/>
                <a:cs typeface="NikoshBAN" panose="02000000000000000000" pitchFamily="2" charset="0"/>
              </a:rPr>
              <a:t>শান্ত   </a:t>
            </a:r>
          </a:p>
        </p:txBody>
      </p:sp>
      <p:sp>
        <p:nvSpPr>
          <p:cNvPr id="7" name="Right Arrow 6"/>
          <p:cNvSpPr/>
          <p:nvPr/>
        </p:nvSpPr>
        <p:spPr>
          <a:xfrm>
            <a:off x="2683008" y="1418317"/>
            <a:ext cx="1484523" cy="473092"/>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 name="Right Arrow 20"/>
          <p:cNvSpPr/>
          <p:nvPr/>
        </p:nvSpPr>
        <p:spPr>
          <a:xfrm>
            <a:off x="2658439" y="2443781"/>
            <a:ext cx="1484523" cy="473092"/>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TextBox 22"/>
          <p:cNvSpPr txBox="1"/>
          <p:nvPr/>
        </p:nvSpPr>
        <p:spPr>
          <a:xfrm>
            <a:off x="776804" y="3390851"/>
            <a:ext cx="1795136" cy="584775"/>
          </a:xfrm>
          <a:prstGeom prst="rect">
            <a:avLst/>
          </a:prstGeom>
          <a:noFill/>
          <a:ln>
            <a:solidFill>
              <a:srgbClr val="00B050"/>
            </a:solidFill>
          </a:ln>
        </p:spPr>
        <p:txBody>
          <a:bodyPr wrap="square" rtlCol="0">
            <a:spAutoFit/>
          </a:bodyPr>
          <a:lstStyle/>
          <a:p>
            <a:pPr algn="ctr"/>
            <a:r>
              <a:rPr lang="bn-BD" sz="3200" dirty="0" smtClean="0">
                <a:solidFill>
                  <a:prstClr val="black"/>
                </a:solidFill>
                <a:latin typeface="NikoshBAN" panose="02000000000000000000" pitchFamily="2" charset="0"/>
                <a:cs typeface="NikoshBAN" panose="02000000000000000000" pitchFamily="2" charset="0"/>
              </a:rPr>
              <a:t>খেয়ানৌকা</a:t>
            </a:r>
          </a:p>
        </p:txBody>
      </p:sp>
      <p:sp>
        <p:nvSpPr>
          <p:cNvPr id="26" name="TextBox 25"/>
          <p:cNvSpPr txBox="1"/>
          <p:nvPr/>
        </p:nvSpPr>
        <p:spPr>
          <a:xfrm>
            <a:off x="4260762" y="3155615"/>
            <a:ext cx="2167204" cy="1077218"/>
          </a:xfrm>
          <a:prstGeom prst="rect">
            <a:avLst/>
          </a:prstGeom>
          <a:noFill/>
          <a:ln>
            <a:solidFill>
              <a:srgbClr val="00B050"/>
            </a:solidFill>
          </a:ln>
        </p:spPr>
        <p:txBody>
          <a:bodyPr wrap="square" rtlCol="0">
            <a:spAutoFit/>
          </a:bodyPr>
          <a:lstStyle/>
          <a:p>
            <a:pPr algn="ctr"/>
            <a:r>
              <a:rPr lang="bn-BD" sz="3200" dirty="0" smtClean="0">
                <a:solidFill>
                  <a:prstClr val="black"/>
                </a:solidFill>
                <a:latin typeface="NikoshBAN" panose="02000000000000000000" pitchFamily="2" charset="0"/>
                <a:cs typeface="NikoshBAN" panose="02000000000000000000" pitchFamily="2" charset="0"/>
              </a:rPr>
              <a:t>নদী পারাপারের নৌকা</a:t>
            </a:r>
          </a:p>
        </p:txBody>
      </p:sp>
      <p:sp>
        <p:nvSpPr>
          <p:cNvPr id="27" name="TextBox 26"/>
          <p:cNvSpPr txBox="1"/>
          <p:nvPr/>
        </p:nvSpPr>
        <p:spPr>
          <a:xfrm>
            <a:off x="6592736" y="3336567"/>
            <a:ext cx="4996610" cy="584775"/>
          </a:xfrm>
          <a:prstGeom prst="rect">
            <a:avLst/>
          </a:prstGeom>
          <a:noFill/>
          <a:ln>
            <a:solidFill>
              <a:srgbClr val="00B050"/>
            </a:solidFill>
          </a:ln>
        </p:spPr>
        <p:txBody>
          <a:bodyPr wrap="square" rtlCol="0">
            <a:spAutoFit/>
          </a:bodyPr>
          <a:lstStyle/>
          <a:p>
            <a:pPr algn="ctr"/>
            <a:r>
              <a:rPr lang="bn-BD" sz="3200" dirty="0" smtClean="0">
                <a:solidFill>
                  <a:prstClr val="black"/>
                </a:solidFill>
                <a:latin typeface="NikoshBAN" panose="02000000000000000000" pitchFamily="2" charset="0"/>
                <a:cs typeface="NikoshBAN" panose="02000000000000000000" pitchFamily="2" charset="0"/>
              </a:rPr>
              <a:t>  নদীতে খেয়ানৌকা ভাসছে ।</a:t>
            </a:r>
          </a:p>
        </p:txBody>
      </p:sp>
      <p:sp>
        <p:nvSpPr>
          <p:cNvPr id="29" name="TextBox 28"/>
          <p:cNvSpPr txBox="1"/>
          <p:nvPr/>
        </p:nvSpPr>
        <p:spPr>
          <a:xfrm>
            <a:off x="749096" y="4523045"/>
            <a:ext cx="1781329" cy="584775"/>
          </a:xfrm>
          <a:prstGeom prst="rect">
            <a:avLst/>
          </a:prstGeom>
          <a:noFill/>
          <a:ln>
            <a:solidFill>
              <a:srgbClr val="00B050"/>
            </a:solidFill>
          </a:ln>
        </p:spPr>
        <p:txBody>
          <a:bodyPr wrap="square" rtlCol="0">
            <a:spAutoFit/>
          </a:bodyPr>
          <a:lstStyle/>
          <a:p>
            <a:pPr algn="ctr"/>
            <a:r>
              <a:rPr lang="bn-BD" sz="3200" dirty="0" smtClean="0">
                <a:solidFill>
                  <a:prstClr val="black"/>
                </a:solidFill>
                <a:latin typeface="NikoshBAN" panose="02000000000000000000" pitchFamily="2" charset="0"/>
                <a:cs typeface="NikoshBAN" panose="02000000000000000000" pitchFamily="2" charset="0"/>
              </a:rPr>
              <a:t>কলরব  </a:t>
            </a:r>
          </a:p>
        </p:txBody>
      </p:sp>
      <p:sp>
        <p:nvSpPr>
          <p:cNvPr id="30" name="TextBox 29"/>
          <p:cNvSpPr txBox="1"/>
          <p:nvPr/>
        </p:nvSpPr>
        <p:spPr>
          <a:xfrm>
            <a:off x="4260762" y="4508404"/>
            <a:ext cx="2167203" cy="584775"/>
          </a:xfrm>
          <a:prstGeom prst="rect">
            <a:avLst/>
          </a:prstGeom>
          <a:noFill/>
          <a:ln>
            <a:solidFill>
              <a:srgbClr val="00B050"/>
            </a:solidFill>
          </a:ln>
        </p:spPr>
        <p:txBody>
          <a:bodyPr wrap="square" rtlCol="0">
            <a:spAutoFit/>
          </a:bodyPr>
          <a:lstStyle/>
          <a:p>
            <a:pPr algn="ctr"/>
            <a:r>
              <a:rPr lang="bn-BD" sz="3200" dirty="0" smtClean="0">
                <a:solidFill>
                  <a:prstClr val="black"/>
                </a:solidFill>
                <a:latin typeface="NikoshBAN" panose="02000000000000000000" pitchFamily="2" charset="0"/>
                <a:cs typeface="NikoshBAN" panose="02000000000000000000" pitchFamily="2" charset="0"/>
              </a:rPr>
              <a:t>কোলাহল  </a:t>
            </a:r>
          </a:p>
        </p:txBody>
      </p:sp>
      <p:sp>
        <p:nvSpPr>
          <p:cNvPr id="31" name="TextBox 30"/>
          <p:cNvSpPr txBox="1"/>
          <p:nvPr/>
        </p:nvSpPr>
        <p:spPr>
          <a:xfrm>
            <a:off x="6592736" y="4521741"/>
            <a:ext cx="4996610" cy="584775"/>
          </a:xfrm>
          <a:prstGeom prst="rect">
            <a:avLst/>
          </a:prstGeom>
          <a:noFill/>
          <a:ln>
            <a:solidFill>
              <a:srgbClr val="00B050"/>
            </a:solidFill>
          </a:ln>
        </p:spPr>
        <p:txBody>
          <a:bodyPr wrap="square" rtlCol="0">
            <a:spAutoFit/>
          </a:bodyPr>
          <a:lstStyle/>
          <a:p>
            <a:pPr algn="ctr"/>
            <a:r>
              <a:rPr lang="bn-BD" sz="3200" dirty="0" smtClean="0">
                <a:solidFill>
                  <a:prstClr val="black"/>
                </a:solidFill>
                <a:latin typeface="NikoshBAN" panose="02000000000000000000" pitchFamily="2" charset="0"/>
                <a:cs typeface="NikoshBAN" panose="02000000000000000000" pitchFamily="2" charset="0"/>
              </a:rPr>
              <a:t>সকালে পাখির কলরবে ঘুম ভাঙ্গে।  </a:t>
            </a:r>
          </a:p>
        </p:txBody>
      </p:sp>
      <p:pic>
        <p:nvPicPr>
          <p:cNvPr id="35" name="Picture 34"/>
          <p:cNvPicPr>
            <a:picLocks noChangeAspect="1"/>
          </p:cNvPicPr>
          <p:nvPr/>
        </p:nvPicPr>
        <p:blipFill>
          <a:blip r:embed="rId3"/>
          <a:stretch>
            <a:fillRect/>
          </a:stretch>
        </p:blipFill>
        <p:spPr>
          <a:xfrm>
            <a:off x="2672347" y="3426453"/>
            <a:ext cx="1505843" cy="506012"/>
          </a:xfrm>
          <a:prstGeom prst="rect">
            <a:avLst/>
          </a:prstGeom>
        </p:spPr>
      </p:pic>
      <p:pic>
        <p:nvPicPr>
          <p:cNvPr id="36" name="Picture 35"/>
          <p:cNvPicPr>
            <a:picLocks noChangeAspect="1"/>
          </p:cNvPicPr>
          <p:nvPr/>
        </p:nvPicPr>
        <p:blipFill>
          <a:blip r:embed="rId3"/>
          <a:stretch>
            <a:fillRect/>
          </a:stretch>
        </p:blipFill>
        <p:spPr>
          <a:xfrm>
            <a:off x="2647780" y="4562426"/>
            <a:ext cx="1505843" cy="506012"/>
          </a:xfrm>
          <a:prstGeom prst="rect">
            <a:avLst/>
          </a:prstGeom>
        </p:spPr>
      </p:pic>
      <p:pic>
        <p:nvPicPr>
          <p:cNvPr id="33" name="Picture 32" descr="Siuli.jpg"/>
          <p:cNvPicPr>
            <a:picLocks noChangeAspect="1"/>
          </p:cNvPicPr>
          <p:nvPr/>
        </p:nvPicPr>
        <p:blipFill>
          <a:blip r:embed="rId4"/>
          <a:stretch>
            <a:fillRect/>
          </a:stretch>
        </p:blipFill>
        <p:spPr>
          <a:xfrm>
            <a:off x="0" y="6152606"/>
            <a:ext cx="12192000" cy="705393"/>
          </a:xfrm>
          <a:prstGeom prst="rect">
            <a:avLst/>
          </a:prstGeom>
        </p:spPr>
      </p:pic>
    </p:spTree>
    <p:extLst>
      <p:ext uri="{BB962C8B-B14F-4D97-AF65-F5344CB8AC3E}">
        <p14:creationId xmlns="" xmlns:p14="http://schemas.microsoft.com/office/powerpoint/2010/main" val="163207649"/>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75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fill="hold"/>
                                        <p:tgtEl>
                                          <p:spTgt spid="17"/>
                                        </p:tgtEl>
                                        <p:attrNameLst>
                                          <p:attrName>ppt_x</p:attrName>
                                        </p:attrNameLst>
                                      </p:cBhvr>
                                      <p:tavLst>
                                        <p:tav tm="0">
                                          <p:val>
                                            <p:strVal val="#ppt_x"/>
                                          </p:val>
                                        </p:tav>
                                        <p:tav tm="100000">
                                          <p:val>
                                            <p:strVal val="#ppt_x"/>
                                          </p:val>
                                        </p:tav>
                                      </p:tavLst>
                                    </p:anim>
                                    <p:anim calcmode="lin" valueType="num">
                                      <p:cBhvr additive="base">
                                        <p:cTn id="2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additive="base">
                                        <p:cTn id="36" dur="500" fill="hold"/>
                                        <p:tgtEl>
                                          <p:spTgt spid="19"/>
                                        </p:tgtEl>
                                        <p:attrNameLst>
                                          <p:attrName>ppt_x</p:attrName>
                                        </p:attrNameLst>
                                      </p:cBhvr>
                                      <p:tavLst>
                                        <p:tav tm="0">
                                          <p:val>
                                            <p:strVal val="#ppt_x"/>
                                          </p:val>
                                        </p:tav>
                                        <p:tav tm="100000">
                                          <p:val>
                                            <p:strVal val="#ppt_x"/>
                                          </p:val>
                                        </p:tav>
                                      </p:tavLst>
                                    </p:anim>
                                    <p:anim calcmode="lin" valueType="num">
                                      <p:cBhvr additive="base">
                                        <p:cTn id="3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additive="base">
                                        <p:cTn id="42" dur="500" fill="hold"/>
                                        <p:tgtEl>
                                          <p:spTgt spid="18"/>
                                        </p:tgtEl>
                                        <p:attrNameLst>
                                          <p:attrName>ppt_x</p:attrName>
                                        </p:attrNameLst>
                                      </p:cBhvr>
                                      <p:tavLst>
                                        <p:tav tm="0">
                                          <p:val>
                                            <p:strVal val="#ppt_x"/>
                                          </p:val>
                                        </p:tav>
                                        <p:tav tm="100000">
                                          <p:val>
                                            <p:strVal val="#ppt_x"/>
                                          </p:val>
                                        </p:tav>
                                      </p:tavLst>
                                    </p:anim>
                                    <p:anim calcmode="lin" valueType="num">
                                      <p:cBhvr additive="base">
                                        <p:cTn id="4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additive="base">
                                        <p:cTn id="54" dur="500" fill="hold"/>
                                        <p:tgtEl>
                                          <p:spTgt spid="23"/>
                                        </p:tgtEl>
                                        <p:attrNameLst>
                                          <p:attrName>ppt_x</p:attrName>
                                        </p:attrNameLst>
                                      </p:cBhvr>
                                      <p:tavLst>
                                        <p:tav tm="0">
                                          <p:val>
                                            <p:strVal val="#ppt_x"/>
                                          </p:val>
                                        </p:tav>
                                        <p:tav tm="100000">
                                          <p:val>
                                            <p:strVal val="#ppt_x"/>
                                          </p:val>
                                        </p:tav>
                                      </p:tavLst>
                                    </p:anim>
                                    <p:anim calcmode="lin" valueType="num">
                                      <p:cBhvr additive="base">
                                        <p:cTn id="55"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35"/>
                                        </p:tgtEl>
                                        <p:attrNameLst>
                                          <p:attrName>style.visibility</p:attrName>
                                        </p:attrNameLst>
                                      </p:cBhvr>
                                      <p:to>
                                        <p:strVal val="visible"/>
                                      </p:to>
                                    </p:set>
                                    <p:anim calcmode="lin" valueType="num">
                                      <p:cBhvr additive="base">
                                        <p:cTn id="60" dur="500" fill="hold"/>
                                        <p:tgtEl>
                                          <p:spTgt spid="35"/>
                                        </p:tgtEl>
                                        <p:attrNameLst>
                                          <p:attrName>ppt_x</p:attrName>
                                        </p:attrNameLst>
                                      </p:cBhvr>
                                      <p:tavLst>
                                        <p:tav tm="0">
                                          <p:val>
                                            <p:strVal val="#ppt_x"/>
                                          </p:val>
                                        </p:tav>
                                        <p:tav tm="100000">
                                          <p:val>
                                            <p:strVal val="#ppt_x"/>
                                          </p:val>
                                        </p:tav>
                                      </p:tavLst>
                                    </p:anim>
                                    <p:anim calcmode="lin" valueType="num">
                                      <p:cBhvr additive="base">
                                        <p:cTn id="61"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26"/>
                                        </p:tgtEl>
                                        <p:attrNameLst>
                                          <p:attrName>style.visibility</p:attrName>
                                        </p:attrNameLst>
                                      </p:cBhvr>
                                      <p:to>
                                        <p:strVal val="visible"/>
                                      </p:to>
                                    </p:set>
                                    <p:anim calcmode="lin" valueType="num">
                                      <p:cBhvr additive="base">
                                        <p:cTn id="66" dur="500" fill="hold"/>
                                        <p:tgtEl>
                                          <p:spTgt spid="26"/>
                                        </p:tgtEl>
                                        <p:attrNameLst>
                                          <p:attrName>ppt_x</p:attrName>
                                        </p:attrNameLst>
                                      </p:cBhvr>
                                      <p:tavLst>
                                        <p:tav tm="0">
                                          <p:val>
                                            <p:strVal val="#ppt_x"/>
                                          </p:val>
                                        </p:tav>
                                        <p:tav tm="100000">
                                          <p:val>
                                            <p:strVal val="#ppt_x"/>
                                          </p:val>
                                        </p:tav>
                                      </p:tavLst>
                                    </p:anim>
                                    <p:anim calcmode="lin" valueType="num">
                                      <p:cBhvr additive="base">
                                        <p:cTn id="67"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additive="base">
                                        <p:cTn id="72" dur="500" fill="hold"/>
                                        <p:tgtEl>
                                          <p:spTgt spid="27"/>
                                        </p:tgtEl>
                                        <p:attrNameLst>
                                          <p:attrName>ppt_x</p:attrName>
                                        </p:attrNameLst>
                                      </p:cBhvr>
                                      <p:tavLst>
                                        <p:tav tm="0">
                                          <p:val>
                                            <p:strVal val="#ppt_x"/>
                                          </p:val>
                                        </p:tav>
                                        <p:tav tm="100000">
                                          <p:val>
                                            <p:strVal val="#ppt_x"/>
                                          </p:val>
                                        </p:tav>
                                      </p:tavLst>
                                    </p:anim>
                                    <p:anim calcmode="lin" valueType="num">
                                      <p:cBhvr additive="base">
                                        <p:cTn id="73"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29"/>
                                        </p:tgtEl>
                                        <p:attrNameLst>
                                          <p:attrName>style.visibility</p:attrName>
                                        </p:attrNameLst>
                                      </p:cBhvr>
                                      <p:to>
                                        <p:strVal val="visible"/>
                                      </p:to>
                                    </p:set>
                                    <p:anim calcmode="lin" valueType="num">
                                      <p:cBhvr additive="base">
                                        <p:cTn id="78" dur="500" fill="hold"/>
                                        <p:tgtEl>
                                          <p:spTgt spid="29"/>
                                        </p:tgtEl>
                                        <p:attrNameLst>
                                          <p:attrName>ppt_x</p:attrName>
                                        </p:attrNameLst>
                                      </p:cBhvr>
                                      <p:tavLst>
                                        <p:tav tm="0">
                                          <p:val>
                                            <p:strVal val="#ppt_x"/>
                                          </p:val>
                                        </p:tav>
                                        <p:tav tm="100000">
                                          <p:val>
                                            <p:strVal val="#ppt_x"/>
                                          </p:val>
                                        </p:tav>
                                      </p:tavLst>
                                    </p:anim>
                                    <p:anim calcmode="lin" valueType="num">
                                      <p:cBhvr additive="base">
                                        <p:cTn id="79"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nodeType="click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ppt_x"/>
                                          </p:val>
                                        </p:tav>
                                        <p:tav tm="100000">
                                          <p:val>
                                            <p:strVal val="#ppt_x"/>
                                          </p:val>
                                        </p:tav>
                                      </p:tavLst>
                                    </p:anim>
                                    <p:anim calcmode="lin" valueType="num">
                                      <p:cBhvr additive="base">
                                        <p:cTn id="85"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 presetClass="entr" presetSubtype="4" fill="hold" grpId="0" nodeType="click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500" fill="hold"/>
                                        <p:tgtEl>
                                          <p:spTgt spid="21"/>
                                        </p:tgtEl>
                                        <p:attrNameLst>
                                          <p:attrName>ppt_x</p:attrName>
                                        </p:attrNameLst>
                                      </p:cBhvr>
                                      <p:tavLst>
                                        <p:tav tm="0">
                                          <p:val>
                                            <p:strVal val="#ppt_x"/>
                                          </p:val>
                                        </p:tav>
                                        <p:tav tm="100000">
                                          <p:val>
                                            <p:strVal val="#ppt_x"/>
                                          </p:val>
                                        </p:tav>
                                      </p:tavLst>
                                    </p:anim>
                                    <p:anim calcmode="lin" valueType="num">
                                      <p:cBhvr additive="base">
                                        <p:cTn id="91"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 presetClass="entr" presetSubtype="4" fill="hold" grpId="0" nodeType="click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additive="base">
                                        <p:cTn id="96" dur="500" fill="hold"/>
                                        <p:tgtEl>
                                          <p:spTgt spid="30"/>
                                        </p:tgtEl>
                                        <p:attrNameLst>
                                          <p:attrName>ppt_x</p:attrName>
                                        </p:attrNameLst>
                                      </p:cBhvr>
                                      <p:tavLst>
                                        <p:tav tm="0">
                                          <p:val>
                                            <p:strVal val="#ppt_x"/>
                                          </p:val>
                                        </p:tav>
                                        <p:tav tm="100000">
                                          <p:val>
                                            <p:strVal val="#ppt_x"/>
                                          </p:val>
                                        </p:tav>
                                      </p:tavLst>
                                    </p:anim>
                                    <p:anim calcmode="lin" valueType="num">
                                      <p:cBhvr additive="base">
                                        <p:cTn id="97"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2" presetClass="entr" presetSubtype="4" fill="hold" grpId="0" nodeType="click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additive="base">
                                        <p:cTn id="102" dur="500" fill="hold"/>
                                        <p:tgtEl>
                                          <p:spTgt spid="31"/>
                                        </p:tgtEl>
                                        <p:attrNameLst>
                                          <p:attrName>ppt_x</p:attrName>
                                        </p:attrNameLst>
                                      </p:cBhvr>
                                      <p:tavLst>
                                        <p:tav tm="0">
                                          <p:val>
                                            <p:strVal val="#ppt_x"/>
                                          </p:val>
                                        </p:tav>
                                        <p:tav tm="100000">
                                          <p:val>
                                            <p:strVal val="#ppt_x"/>
                                          </p:val>
                                        </p:tav>
                                      </p:tavLst>
                                    </p:anim>
                                    <p:anim calcmode="lin" valueType="num">
                                      <p:cBhvr additive="base">
                                        <p:cTn id="103"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11" grpId="0" animBg="1"/>
      <p:bldP spid="16" grpId="0" animBg="1"/>
      <p:bldP spid="17" grpId="0" animBg="1"/>
      <p:bldP spid="18" grpId="0" animBg="1"/>
      <p:bldP spid="19" grpId="0" animBg="1"/>
      <p:bldP spid="7" grpId="0" animBg="1"/>
      <p:bldP spid="21" grpId="0" animBg="1"/>
      <p:bldP spid="23" grpId="0" animBg="1"/>
      <p:bldP spid="26" grpId="0" animBg="1"/>
      <p:bldP spid="27" grpId="0" animBg="1"/>
      <p:bldP spid="29" grpId="0" animBg="1"/>
      <p:bldP spid="30" grpId="0" animBg="1"/>
      <p:bldP spid="3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 xmlns:a14="http://schemas.microsoft.com/office/drawing/2010/main" val="0"/>
              </a:ext>
            </a:extLst>
          </a:blip>
          <a:srcRect l="15060" r="14173"/>
          <a:stretch/>
        </p:blipFill>
        <p:spPr>
          <a:xfrm>
            <a:off x="0" y="3479549"/>
            <a:ext cx="6053071" cy="3347619"/>
          </a:xfrm>
          <a:prstGeom prst="rect">
            <a:avLst/>
          </a:prstGeom>
        </p:spPr>
      </p:pic>
      <p:sp>
        <p:nvSpPr>
          <p:cNvPr id="7" name="TextBox 5"/>
          <p:cNvSpPr txBox="1"/>
          <p:nvPr/>
        </p:nvSpPr>
        <p:spPr>
          <a:xfrm>
            <a:off x="1109131" y="6107274"/>
            <a:ext cx="3048000"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4400" b="1" dirty="0" smtClean="0">
                <a:solidFill>
                  <a:srgbClr val="FFFF00"/>
                </a:solidFill>
                <a:latin typeface="NikoshBAN" pitchFamily="2" charset="0"/>
                <a:cs typeface="NikoshBAN" pitchFamily="2" charset="0"/>
              </a:rPr>
              <a:t>নক্ষত্র</a:t>
            </a:r>
            <a:r>
              <a:rPr lang="bn-IN" sz="4800" b="1" dirty="0" smtClean="0">
                <a:latin typeface="NikoshBAN" pitchFamily="2" charset="0"/>
                <a:cs typeface="NikoshBAN" pitchFamily="2" charset="0"/>
              </a:rPr>
              <a:t> </a:t>
            </a:r>
            <a:endParaRPr lang="en-US" sz="4800" b="1" dirty="0">
              <a:latin typeface="NikoshBAN" pitchFamily="2" charset="0"/>
              <a:cs typeface="NikoshBAN" pitchFamily="2" charset="0"/>
            </a:endParaRPr>
          </a:p>
        </p:txBody>
      </p:sp>
      <p:sp>
        <p:nvSpPr>
          <p:cNvPr id="9" name="TextBox 8"/>
          <p:cNvSpPr txBox="1"/>
          <p:nvPr/>
        </p:nvSpPr>
        <p:spPr>
          <a:xfrm>
            <a:off x="6065705" y="3798950"/>
            <a:ext cx="5962172" cy="2246769"/>
          </a:xfrm>
          <a:prstGeom prst="rect">
            <a:avLst/>
          </a:prstGeom>
          <a:noFill/>
          <a:ln w="25400">
            <a:solidFill>
              <a:srgbClr val="00B050"/>
            </a:solidFill>
          </a:ln>
        </p:spPr>
        <p:txBody>
          <a:bodyPr wrap="square" rtlCol="0">
            <a:spAutoFit/>
          </a:bodyPr>
          <a:lstStyle/>
          <a:p>
            <a:r>
              <a:rPr lang="bn-BD" sz="3600" dirty="0" smtClean="0">
                <a:latin typeface="NikoshBAN" panose="02000000000000000000" pitchFamily="2" charset="0"/>
                <a:cs typeface="NikoshBAN" panose="02000000000000000000" pitchFamily="2" charset="0"/>
              </a:rPr>
              <a:t>সেইদিন এই মাঠ স্তব্ধ হবে নাক জানি</a:t>
            </a:r>
          </a:p>
          <a:p>
            <a:r>
              <a:rPr lang="bn-BD" sz="3600" dirty="0" smtClean="0">
                <a:latin typeface="NikoshBAN" panose="02000000000000000000" pitchFamily="2" charset="0"/>
                <a:cs typeface="NikoshBAN" panose="02000000000000000000" pitchFamily="2" charset="0"/>
              </a:rPr>
              <a:t>এই নদী নক্ষত্রের তলে</a:t>
            </a:r>
          </a:p>
          <a:p>
            <a:r>
              <a:rPr lang="bn-BD" sz="3600" dirty="0" smtClean="0">
                <a:latin typeface="NikoshBAN" panose="02000000000000000000" pitchFamily="2" charset="0"/>
                <a:cs typeface="NikoshBAN" panose="02000000000000000000" pitchFamily="2" charset="0"/>
              </a:rPr>
              <a:t>সেদিনো দেখিবে স্বপ্ন-</a:t>
            </a:r>
          </a:p>
          <a:p>
            <a:r>
              <a:rPr lang="bn-BD" sz="3200" dirty="0" smtClean="0">
                <a:latin typeface="NikoshBAN" panose="02000000000000000000" pitchFamily="2" charset="0"/>
                <a:cs typeface="NikoshBAN" panose="02000000000000000000" pitchFamily="2" charset="0"/>
              </a:rPr>
              <a:t>সোনার স্বপ্নের সাধ পৃথিবীতে কবে আর ঝরে! </a:t>
            </a:r>
            <a:endParaRPr lang="en-US" sz="3200" dirty="0">
              <a:latin typeface="NikoshBAN" panose="02000000000000000000" pitchFamily="2" charset="0"/>
              <a:cs typeface="NikoshBAN" panose="02000000000000000000" pitchFamily="2" charset="0"/>
            </a:endParaRPr>
          </a:p>
        </p:txBody>
      </p:sp>
      <p:pic>
        <p:nvPicPr>
          <p:cNvPr id="10" name="Picture 9"/>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23037" y="0"/>
            <a:ext cx="6053070" cy="3479549"/>
          </a:xfrm>
          <a:prstGeom prst="rect">
            <a:avLst/>
          </a:prstGeom>
        </p:spPr>
      </p:pic>
      <p:sp>
        <p:nvSpPr>
          <p:cNvPr id="11" name="Oval 10"/>
          <p:cNvSpPr/>
          <p:nvPr/>
        </p:nvSpPr>
        <p:spPr>
          <a:xfrm>
            <a:off x="1211361" y="-98340"/>
            <a:ext cx="4831308" cy="614149"/>
          </a:xfrm>
          <a:prstGeom prst="ellipse">
            <a:avLst/>
          </a:prstGeom>
          <a:solidFill>
            <a:srgbClr val="FF388C">
              <a:lumMod val="40000"/>
              <a:lumOff val="60000"/>
            </a:srgbClr>
          </a:solidFill>
          <a:ln w="12700" cap="flat" cmpd="sng" algn="ctr">
            <a:solidFill>
              <a:srgbClr val="FF388C">
                <a:shade val="50000"/>
              </a:srgbClr>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bn-BD" sz="4800" b="1" dirty="0" smtClean="0">
                <a:solidFill>
                  <a:srgbClr val="2919F7"/>
                </a:solidFill>
                <a:latin typeface="NikoshBAN" pitchFamily="2" charset="0"/>
                <a:cs typeface="NikoshBAN" pitchFamily="2" charset="0"/>
              </a:rPr>
              <a:t>পাঠ বিশ্লেষণ</a:t>
            </a:r>
            <a:r>
              <a:rPr kumimoji="0" lang="bn-BD" sz="4800" b="1" i="0" u="none" strike="noStrike" kern="1200" cap="none" spc="0" normalizeH="0" baseline="0" noProof="0" dirty="0" smtClean="0">
                <a:ln>
                  <a:noFill/>
                </a:ln>
                <a:solidFill>
                  <a:srgbClr val="2919F7"/>
                </a:solidFill>
                <a:effectLst/>
                <a:uLnTx/>
                <a:uFillTx/>
                <a:latin typeface="NikoshBAN" pitchFamily="2" charset="0"/>
                <a:cs typeface="NikoshBAN" pitchFamily="2" charset="0"/>
              </a:rPr>
              <a:t> </a:t>
            </a:r>
            <a:endParaRPr kumimoji="0" lang="en-US" sz="4800" b="1" i="0" u="none" strike="noStrike" kern="1200" cap="none" spc="0" normalizeH="0" baseline="0" noProof="0" dirty="0">
              <a:ln>
                <a:noFill/>
              </a:ln>
              <a:solidFill>
                <a:srgbClr val="2919F7"/>
              </a:solidFill>
              <a:effectLst/>
              <a:uLnTx/>
              <a:uFillTx/>
              <a:latin typeface="NikoshBAN" pitchFamily="2" charset="0"/>
              <a:cs typeface="NikoshBAN" pitchFamily="2" charset="0"/>
            </a:endParaRPr>
          </a:p>
        </p:txBody>
      </p:sp>
      <p:sp>
        <p:nvSpPr>
          <p:cNvPr id="2" name="TextBox 1"/>
          <p:cNvSpPr txBox="1"/>
          <p:nvPr/>
        </p:nvSpPr>
        <p:spPr>
          <a:xfrm>
            <a:off x="2498503" y="2919545"/>
            <a:ext cx="914400" cy="707886"/>
          </a:xfrm>
          <a:prstGeom prst="rect">
            <a:avLst/>
          </a:prstGeom>
          <a:noFill/>
        </p:spPr>
        <p:txBody>
          <a:bodyPr wrap="square" rtlCol="0">
            <a:spAutoFit/>
          </a:bodyPr>
          <a:lstStyle/>
          <a:p>
            <a:r>
              <a:rPr lang="bn-BD" sz="3200" dirty="0" smtClean="0">
                <a:solidFill>
                  <a:srgbClr val="FFFF00"/>
                </a:solidFill>
                <a:latin typeface="NikoshBAN" panose="02000000000000000000" pitchFamily="2" charset="0"/>
                <a:cs typeface="NikoshBAN" panose="02000000000000000000" pitchFamily="2" charset="0"/>
              </a:rPr>
              <a:t> </a:t>
            </a:r>
            <a:r>
              <a:rPr lang="en-US" sz="4000" dirty="0" err="1" smtClean="0">
                <a:solidFill>
                  <a:srgbClr val="FFFF00"/>
                </a:solidFill>
                <a:latin typeface="NikoshBAN" panose="02000000000000000000" pitchFamily="2" charset="0"/>
                <a:cs typeface="NikoshBAN" panose="02000000000000000000" pitchFamily="2" charset="0"/>
              </a:rPr>
              <a:t>মাঠ</a:t>
            </a:r>
            <a:r>
              <a:rPr lang="en-US" sz="4000" dirty="0" smtClean="0">
                <a:solidFill>
                  <a:srgbClr val="FFFF00"/>
                </a:solidFill>
                <a:latin typeface="NikoshBAN" panose="02000000000000000000" pitchFamily="2" charset="0"/>
                <a:cs typeface="NikoshBAN" panose="02000000000000000000" pitchFamily="2" charset="0"/>
              </a:rPr>
              <a:t> </a:t>
            </a:r>
            <a:endParaRPr lang="en-US" sz="4000" dirty="0">
              <a:solidFill>
                <a:srgbClr val="FFFF00"/>
              </a:solidFill>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6065705" y="53985"/>
            <a:ext cx="5728621" cy="3302453"/>
          </a:xfrm>
          <a:prstGeom prst="rect">
            <a:avLst/>
          </a:prstGeom>
        </p:spPr>
      </p:pic>
    </p:spTree>
    <p:extLst>
      <p:ext uri="{BB962C8B-B14F-4D97-AF65-F5344CB8AC3E}">
        <p14:creationId xmlns="" xmlns:p14="http://schemas.microsoft.com/office/powerpoint/2010/main" val="4195937685"/>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circle(in)">
                                      <p:cBhvr>
                                        <p:cTn id="13" dur="20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circle(in)">
                                      <p:cBhvr>
                                        <p:cTn id="24" dur="20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circle(in)">
                                      <p:cBhvr>
                                        <p:cTn id="29" dur="20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500" fill="hold"/>
                                        <p:tgtEl>
                                          <p:spTgt spid="7"/>
                                        </p:tgtEl>
                                        <p:attrNameLst>
                                          <p:attrName>ppt_x</p:attrName>
                                        </p:attrNameLst>
                                      </p:cBhvr>
                                      <p:tavLst>
                                        <p:tav tm="0">
                                          <p:val>
                                            <p:strVal val="#ppt_x"/>
                                          </p:val>
                                        </p:tav>
                                        <p:tav tm="100000">
                                          <p:val>
                                            <p:strVal val="#ppt_x"/>
                                          </p:val>
                                        </p:tav>
                                      </p:tavLst>
                                    </p:anim>
                                    <p:anim calcmode="lin" valueType="num">
                                      <p:cBhvr additive="base">
                                        <p:cTn id="3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1" grpId="0" animBg="1"/>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618186" y="334850"/>
            <a:ext cx="5209408" cy="3003459"/>
          </a:xfrm>
          <a:prstGeom prst="rect">
            <a:avLst/>
          </a:prstGeom>
        </p:spPr>
      </p:pic>
      <p:pic>
        <p:nvPicPr>
          <p:cNvPr id="3" name="Picture 2"/>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578221" y="3662658"/>
            <a:ext cx="4858925" cy="2920724"/>
          </a:xfrm>
          <a:prstGeom prst="rect">
            <a:avLst/>
          </a:prstGeom>
        </p:spPr>
      </p:pic>
      <p:sp>
        <p:nvSpPr>
          <p:cNvPr id="6" name="TextBox 5"/>
          <p:cNvSpPr txBox="1"/>
          <p:nvPr/>
        </p:nvSpPr>
        <p:spPr>
          <a:xfrm>
            <a:off x="1994858" y="5805854"/>
            <a:ext cx="1529337" cy="76944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3600" dirty="0" smtClean="0">
                <a:solidFill>
                  <a:srgbClr val="C00000"/>
                </a:solidFill>
                <a:latin typeface="NikoshBAN" pitchFamily="2" charset="0"/>
                <a:cs typeface="NikoshBAN" pitchFamily="2" charset="0"/>
              </a:rPr>
              <a:t>লক্ষ্মীপেঁচা </a:t>
            </a:r>
            <a:r>
              <a:rPr lang="bn-BD" sz="4400" dirty="0" smtClean="0">
                <a:latin typeface="NikoshBAN" pitchFamily="2" charset="0"/>
                <a:cs typeface="NikoshBAN" pitchFamily="2" charset="0"/>
              </a:rPr>
              <a:t> </a:t>
            </a:r>
            <a:endParaRPr lang="en-US" sz="4400" dirty="0">
              <a:latin typeface="NikoshBAN" pitchFamily="2" charset="0"/>
              <a:cs typeface="NikoshBAN" pitchFamily="2" charset="0"/>
            </a:endParaRPr>
          </a:p>
        </p:txBody>
      </p:sp>
      <p:sp>
        <p:nvSpPr>
          <p:cNvPr id="8" name="Oval 7"/>
          <p:cNvSpPr/>
          <p:nvPr/>
        </p:nvSpPr>
        <p:spPr>
          <a:xfrm>
            <a:off x="1551701" y="3123339"/>
            <a:ext cx="2415653" cy="762000"/>
          </a:xfrm>
          <a:prstGeom prst="ellipse">
            <a:avLst/>
          </a:prstGeom>
          <a:noFill/>
          <a:ln w="12700"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bn-IN" sz="3600" b="1" i="0" u="none" strike="noStrike" kern="1200" cap="none" spc="0" normalizeH="0" baseline="0" noProof="0" dirty="0" smtClean="0">
                <a:ln>
                  <a:noFill/>
                </a:ln>
                <a:solidFill>
                  <a:schemeClr val="tx1"/>
                </a:solidFill>
                <a:effectLst/>
                <a:uLnTx/>
                <a:uFillTx/>
                <a:latin typeface="NikoshBAN" pitchFamily="2" charset="0"/>
                <a:cs typeface="NikoshBAN" pitchFamily="2" charset="0"/>
              </a:rPr>
              <a:t>চালতা ফুল </a:t>
            </a:r>
            <a:r>
              <a:rPr kumimoji="0" lang="bn-BD" sz="3600" b="1" i="0" u="none" strike="noStrike" kern="1200" cap="none" spc="0" normalizeH="0" baseline="0" noProof="0" dirty="0" smtClean="0">
                <a:ln>
                  <a:noFill/>
                </a:ln>
                <a:solidFill>
                  <a:schemeClr val="tx1"/>
                </a:solidFill>
                <a:effectLst/>
                <a:uLnTx/>
                <a:uFillTx/>
                <a:latin typeface="NikoshBAN" pitchFamily="2" charset="0"/>
                <a:cs typeface="NikoshBAN" pitchFamily="2" charset="0"/>
              </a:rPr>
              <a:t> </a:t>
            </a:r>
            <a:endParaRPr kumimoji="0" lang="en-US" sz="3600" b="1" i="0" u="none" strike="noStrike" kern="1200" cap="none" spc="0" normalizeH="0" baseline="0" noProof="0" dirty="0">
              <a:ln>
                <a:noFill/>
              </a:ln>
              <a:solidFill>
                <a:schemeClr val="tx1"/>
              </a:solidFill>
              <a:effectLst/>
              <a:uLnTx/>
              <a:uFillTx/>
              <a:latin typeface="NikoshBAN" pitchFamily="2" charset="0"/>
              <a:cs typeface="NikoshBAN" pitchFamily="2" charset="0"/>
            </a:endParaRPr>
          </a:p>
        </p:txBody>
      </p:sp>
      <p:sp>
        <p:nvSpPr>
          <p:cNvPr id="10" name="TextBox 9"/>
          <p:cNvSpPr txBox="1"/>
          <p:nvPr/>
        </p:nvSpPr>
        <p:spPr>
          <a:xfrm>
            <a:off x="5437146" y="3677649"/>
            <a:ext cx="6754854" cy="2862322"/>
          </a:xfrm>
          <a:prstGeom prst="rect">
            <a:avLst/>
          </a:prstGeom>
          <a:noFill/>
          <a:ln w="28575">
            <a:solidFill>
              <a:srgbClr val="00B050"/>
            </a:solidFill>
          </a:ln>
        </p:spPr>
        <p:txBody>
          <a:bodyPr wrap="square" rtlCol="0">
            <a:spAutoFit/>
          </a:bodyPr>
          <a:lstStyle/>
          <a:p>
            <a:r>
              <a:rPr lang="bn-BD" sz="3600" dirty="0" smtClean="0">
                <a:latin typeface="NikoshBAN" panose="02000000000000000000" pitchFamily="2" charset="0"/>
                <a:cs typeface="NikoshBAN" panose="02000000000000000000" pitchFamily="2" charset="0"/>
              </a:rPr>
              <a:t>আমি চলে যাব বলে</a:t>
            </a:r>
          </a:p>
          <a:p>
            <a:r>
              <a:rPr lang="bn-BD" sz="3600" dirty="0" smtClean="0">
                <a:latin typeface="NikoshBAN" panose="02000000000000000000" pitchFamily="2" charset="0"/>
                <a:cs typeface="NikoshBAN" panose="02000000000000000000" pitchFamily="2" charset="0"/>
              </a:rPr>
              <a:t>চালতা ফুল কি ভিজিবে না শিশিরের জলে</a:t>
            </a:r>
          </a:p>
          <a:p>
            <a:r>
              <a:rPr lang="bn-BD" sz="3600" dirty="0" smtClean="0">
                <a:latin typeface="NikoshBAN" panose="02000000000000000000" pitchFamily="2" charset="0"/>
                <a:cs typeface="NikoshBAN" panose="02000000000000000000" pitchFamily="2" charset="0"/>
              </a:rPr>
              <a:t>নরম গন্ধের ঢেউয়ে ?</a:t>
            </a:r>
          </a:p>
          <a:p>
            <a:r>
              <a:rPr lang="bn-BD" sz="3600" dirty="0" smtClean="0">
                <a:latin typeface="NikoshBAN" panose="02000000000000000000" pitchFamily="2" charset="0"/>
                <a:cs typeface="NikoshBAN" panose="02000000000000000000" pitchFamily="2" charset="0"/>
              </a:rPr>
              <a:t>লক্ষ্মীপেঁচা গান গাবে নাকি তার লক্ষ্মীটির তরে ?</a:t>
            </a:r>
          </a:p>
          <a:p>
            <a:r>
              <a:rPr lang="bn-BD" sz="3600" dirty="0" smtClean="0">
                <a:latin typeface="NikoshBAN" panose="02000000000000000000" pitchFamily="2" charset="0"/>
                <a:cs typeface="NikoshBAN" panose="02000000000000000000" pitchFamily="2" charset="0"/>
              </a:rPr>
              <a:t>সোনার স্বপ্নের সাধ পৃথিবীতে কবে আর ঝরে! </a:t>
            </a:r>
            <a:endParaRPr lang="en-US" sz="3600" dirty="0">
              <a:latin typeface="NikoshBAN" panose="02000000000000000000" pitchFamily="2" charset="0"/>
              <a:cs typeface="NikoshBAN" panose="02000000000000000000" pitchFamily="2" charset="0"/>
            </a:endParaRPr>
          </a:p>
        </p:txBody>
      </p:sp>
      <p:grpSp>
        <p:nvGrpSpPr>
          <p:cNvPr id="9" name="Group 8"/>
          <p:cNvGrpSpPr/>
          <p:nvPr/>
        </p:nvGrpSpPr>
        <p:grpSpPr>
          <a:xfrm>
            <a:off x="-14991" y="-7495"/>
            <a:ext cx="12221981" cy="6872991"/>
            <a:chOff x="-29981" y="-14991"/>
            <a:chExt cx="12221981" cy="6872991"/>
          </a:xfrm>
        </p:grpSpPr>
        <p:grpSp>
          <p:nvGrpSpPr>
            <p:cNvPr id="14" name="Group 13"/>
            <p:cNvGrpSpPr/>
            <p:nvPr/>
          </p:nvGrpSpPr>
          <p:grpSpPr>
            <a:xfrm>
              <a:off x="0" y="0"/>
              <a:ext cx="12192000" cy="6858000"/>
              <a:chOff x="0" y="0"/>
              <a:chExt cx="12192000" cy="6858000"/>
            </a:xfrm>
          </p:grpSpPr>
          <p:sp>
            <p:nvSpPr>
              <p:cNvPr id="16" name="Frame 15"/>
              <p:cNvSpPr/>
              <p:nvPr/>
            </p:nvSpPr>
            <p:spPr>
              <a:xfrm>
                <a:off x="0" y="0"/>
                <a:ext cx="12192000" cy="6858000"/>
              </a:xfrm>
              <a:prstGeom prst="frame">
                <a:avLst>
                  <a:gd name="adj1" fmla="val 1134"/>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black"/>
                  </a:solidFill>
                </a:endParaRPr>
              </a:p>
            </p:txBody>
          </p:sp>
          <p:sp>
            <p:nvSpPr>
              <p:cNvPr id="17" name="Frame 16"/>
              <p:cNvSpPr/>
              <p:nvPr/>
            </p:nvSpPr>
            <p:spPr>
              <a:xfrm>
                <a:off x="149902" y="164892"/>
                <a:ext cx="11902190" cy="6550701"/>
              </a:xfrm>
              <a:prstGeom prst="frame">
                <a:avLst>
                  <a:gd name="adj1" fmla="val 1184"/>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black"/>
                  </a:solidFill>
                </a:endParaRPr>
              </a:p>
            </p:txBody>
          </p:sp>
          <p:sp>
            <p:nvSpPr>
              <p:cNvPr id="18" name="Frame 17"/>
              <p:cNvSpPr/>
              <p:nvPr/>
            </p:nvSpPr>
            <p:spPr>
              <a:xfrm>
                <a:off x="344774" y="359764"/>
                <a:ext cx="11557416" cy="6160957"/>
              </a:xfrm>
              <a:prstGeom prst="frame">
                <a:avLst>
                  <a:gd name="adj1" fmla="val 1064"/>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black"/>
                  </a:solidFill>
                </a:endParaRPr>
              </a:p>
            </p:txBody>
          </p:sp>
        </p:grpSp>
        <p:sp>
          <p:nvSpPr>
            <p:cNvPr id="12" name="Half Frame 11"/>
            <p:cNvSpPr/>
            <p:nvPr/>
          </p:nvSpPr>
          <p:spPr>
            <a:xfrm>
              <a:off x="-29981" y="-14991"/>
              <a:ext cx="1049311" cy="1034321"/>
            </a:xfrm>
            <a:prstGeom prst="halfFrame">
              <a:avLst/>
            </a:prstGeom>
            <a:solidFill>
              <a:srgbClr val="6767F9"/>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black"/>
                </a:solidFill>
              </a:endParaRPr>
            </a:p>
          </p:txBody>
        </p:sp>
        <p:sp>
          <p:nvSpPr>
            <p:cNvPr id="13" name="Half Frame 12"/>
            <p:cNvSpPr/>
            <p:nvPr/>
          </p:nvSpPr>
          <p:spPr>
            <a:xfrm rot="5400000">
              <a:off x="11150184" y="-7495"/>
              <a:ext cx="1049311" cy="1034321"/>
            </a:xfrm>
            <a:prstGeom prst="halfFrame">
              <a:avLst/>
            </a:prstGeom>
            <a:solidFill>
              <a:srgbClr val="6767F9"/>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black"/>
                </a:solidFill>
              </a:endParaRPr>
            </a:p>
          </p:txBody>
        </p:sp>
      </p:grpSp>
      <p:pic>
        <p:nvPicPr>
          <p:cNvPr id="5" name="Picture 4"/>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6280888" y="534574"/>
            <a:ext cx="5636292" cy="2500471"/>
          </a:xfrm>
          <a:prstGeom prst="rect">
            <a:avLst/>
          </a:prstGeom>
        </p:spPr>
      </p:pic>
    </p:spTree>
    <p:extLst>
      <p:ext uri="{BB962C8B-B14F-4D97-AF65-F5344CB8AC3E}">
        <p14:creationId xmlns="" xmlns:p14="http://schemas.microsoft.com/office/powerpoint/2010/main" val="670691163"/>
      </p:ext>
    </p:extLst>
  </p:cSld>
  <p:clrMapOvr>
    <a:masterClrMapping/>
  </p:clrMapOvr>
  <mc:AlternateContent xmlns:mc="http://schemas.openxmlformats.org/markup-compatibility/2006">
    <mc:Choice xmlns=""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 calcmode="lin" valueType="num">
                                      <p:cBhvr additive="base">
                                        <p:cTn id="2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barn(inVertical)">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arn(inVertical)">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502276" y="395056"/>
            <a:ext cx="5374719" cy="2639629"/>
          </a:xfrm>
          <a:prstGeom prst="rect">
            <a:avLst/>
          </a:prstGeom>
        </p:spPr>
      </p:pic>
      <p:pic>
        <p:nvPicPr>
          <p:cNvPr id="3" name="Picture 2"/>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502275" y="3417494"/>
            <a:ext cx="5374720" cy="2790122"/>
          </a:xfrm>
          <a:prstGeom prst="rect">
            <a:avLst/>
          </a:prstGeom>
        </p:spPr>
      </p:pic>
      <p:sp>
        <p:nvSpPr>
          <p:cNvPr id="5" name="TextBox 4"/>
          <p:cNvSpPr txBox="1"/>
          <p:nvPr/>
        </p:nvSpPr>
        <p:spPr>
          <a:xfrm>
            <a:off x="1313598" y="5960596"/>
            <a:ext cx="3048000"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2800" b="1" dirty="0" smtClean="0">
                <a:solidFill>
                  <a:srgbClr val="FF0000"/>
                </a:solidFill>
                <a:latin typeface="NikoshBAN" pitchFamily="2" charset="0"/>
                <a:cs typeface="NikoshBAN" pitchFamily="2" charset="0"/>
              </a:rPr>
              <a:t>বেবিলন</a:t>
            </a:r>
            <a:r>
              <a:rPr lang="bn-IN" sz="4000" b="1" dirty="0" smtClean="0">
                <a:solidFill>
                  <a:srgbClr val="FF0000"/>
                </a:solidFill>
                <a:latin typeface="NikoshBAN" pitchFamily="2" charset="0"/>
                <a:cs typeface="NikoshBAN" pitchFamily="2" charset="0"/>
              </a:rPr>
              <a:t> </a:t>
            </a:r>
            <a:endParaRPr lang="en-US" sz="4000" b="1" dirty="0">
              <a:solidFill>
                <a:srgbClr val="FF0000"/>
              </a:solidFill>
              <a:latin typeface="NikoshBAN" pitchFamily="2" charset="0"/>
              <a:cs typeface="NikoshBAN" pitchFamily="2" charset="0"/>
            </a:endParaRPr>
          </a:p>
        </p:txBody>
      </p:sp>
      <p:sp>
        <p:nvSpPr>
          <p:cNvPr id="6" name="TextBox 2"/>
          <p:cNvSpPr txBox="1"/>
          <p:nvPr/>
        </p:nvSpPr>
        <p:spPr>
          <a:xfrm>
            <a:off x="7160397" y="3050742"/>
            <a:ext cx="3657600"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2800" b="1" dirty="0" smtClean="0">
                <a:solidFill>
                  <a:srgbClr val="FF0000"/>
                </a:solidFill>
                <a:latin typeface="NikoshBAN" pitchFamily="2" charset="0"/>
                <a:cs typeface="NikoshBAN" pitchFamily="2" charset="0"/>
              </a:rPr>
              <a:t>নদীর চর </a:t>
            </a:r>
            <a:r>
              <a:rPr lang="bn-BD" sz="2800" b="1" dirty="0" smtClean="0">
                <a:solidFill>
                  <a:srgbClr val="FF0000"/>
                </a:solidFill>
                <a:latin typeface="NikoshBAN" pitchFamily="2" charset="0"/>
                <a:cs typeface="NikoshBAN" pitchFamily="2" charset="0"/>
              </a:rPr>
              <a:t> </a:t>
            </a:r>
            <a:endParaRPr lang="en-US" sz="2800" b="1" dirty="0">
              <a:solidFill>
                <a:srgbClr val="FF0000"/>
              </a:solidFill>
              <a:latin typeface="NikoshBAN" pitchFamily="2" charset="0"/>
              <a:cs typeface="NikoshBAN" pitchFamily="2" charset="0"/>
            </a:endParaRPr>
          </a:p>
        </p:txBody>
      </p:sp>
      <p:sp>
        <p:nvSpPr>
          <p:cNvPr id="7" name="TextBox 4"/>
          <p:cNvSpPr txBox="1"/>
          <p:nvPr/>
        </p:nvSpPr>
        <p:spPr>
          <a:xfrm>
            <a:off x="1313598" y="2941589"/>
            <a:ext cx="3048000"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2800" b="1" dirty="0" smtClean="0">
                <a:solidFill>
                  <a:srgbClr val="FF0000"/>
                </a:solidFill>
                <a:latin typeface="NikoshBAN" pitchFamily="2" charset="0"/>
                <a:cs typeface="NikoshBAN" pitchFamily="2" charset="0"/>
              </a:rPr>
              <a:t>খেয়া ঘাট </a:t>
            </a:r>
            <a:endParaRPr lang="en-US" sz="2800" b="1" dirty="0">
              <a:solidFill>
                <a:srgbClr val="FF0000"/>
              </a:solidFill>
              <a:latin typeface="NikoshBAN" pitchFamily="2" charset="0"/>
              <a:cs typeface="NikoshBAN" pitchFamily="2" charset="0"/>
            </a:endParaRPr>
          </a:p>
        </p:txBody>
      </p:sp>
      <p:sp>
        <p:nvSpPr>
          <p:cNvPr id="8" name="TextBox 7"/>
          <p:cNvSpPr txBox="1"/>
          <p:nvPr/>
        </p:nvSpPr>
        <p:spPr>
          <a:xfrm>
            <a:off x="5876995" y="3781503"/>
            <a:ext cx="6050507" cy="2062103"/>
          </a:xfrm>
          <a:prstGeom prst="rect">
            <a:avLst/>
          </a:prstGeom>
          <a:noFill/>
          <a:ln w="31750">
            <a:solidFill>
              <a:srgbClr val="00B050"/>
            </a:solidFill>
          </a:ln>
        </p:spPr>
        <p:txBody>
          <a:bodyPr wrap="square" rtlCol="0">
            <a:spAutoFit/>
          </a:bodyPr>
          <a:lstStyle/>
          <a:p>
            <a:r>
              <a:rPr lang="bn-BD" sz="3200" dirty="0" smtClean="0">
                <a:latin typeface="NikoshBAN" panose="02000000000000000000" pitchFamily="2" charset="0"/>
                <a:cs typeface="NikoshBAN" panose="02000000000000000000" pitchFamily="2" charset="0"/>
              </a:rPr>
              <a:t>চারিদিকে শান্ত বাতি - ভিজে গন্ধ - মৃদু কলরব;</a:t>
            </a:r>
          </a:p>
          <a:p>
            <a:r>
              <a:rPr lang="bn-BD" sz="3200" dirty="0" smtClean="0">
                <a:latin typeface="NikoshBAN" panose="02000000000000000000" pitchFamily="2" charset="0"/>
                <a:cs typeface="NikoshBAN" panose="02000000000000000000" pitchFamily="2" charset="0"/>
              </a:rPr>
              <a:t>খেয়ানৌকোগুলো এসে লেগেছে চরের খুব কাছে;</a:t>
            </a:r>
          </a:p>
          <a:p>
            <a:r>
              <a:rPr lang="bn-BD" sz="3200" dirty="0" smtClean="0">
                <a:latin typeface="NikoshBAN" panose="02000000000000000000" pitchFamily="2" charset="0"/>
                <a:cs typeface="NikoshBAN" panose="02000000000000000000" pitchFamily="2" charset="0"/>
              </a:rPr>
              <a:t>পৃথিবীর এইসব গল্প বেঁচে র’বে চিরকাল; -</a:t>
            </a:r>
          </a:p>
          <a:p>
            <a:r>
              <a:rPr lang="bn-BD" sz="3200" dirty="0" smtClean="0">
                <a:latin typeface="NikoshBAN" panose="02000000000000000000" pitchFamily="2" charset="0"/>
                <a:cs typeface="NikoshBAN" panose="02000000000000000000" pitchFamily="2" charset="0"/>
              </a:rPr>
              <a:t>এশিরিয়া ধুলো আজ - বেবিলন ছাই হয়ে আছে।</a:t>
            </a:r>
          </a:p>
        </p:txBody>
      </p:sp>
      <p:grpSp>
        <p:nvGrpSpPr>
          <p:cNvPr id="9" name="Group 8"/>
          <p:cNvGrpSpPr/>
          <p:nvPr/>
        </p:nvGrpSpPr>
        <p:grpSpPr>
          <a:xfrm>
            <a:off x="-14991" y="-7495"/>
            <a:ext cx="12221981" cy="6872991"/>
            <a:chOff x="-29981" y="-14991"/>
            <a:chExt cx="12221981" cy="6872991"/>
          </a:xfrm>
        </p:grpSpPr>
        <p:grpSp>
          <p:nvGrpSpPr>
            <p:cNvPr id="13" name="Group 12"/>
            <p:cNvGrpSpPr/>
            <p:nvPr/>
          </p:nvGrpSpPr>
          <p:grpSpPr>
            <a:xfrm>
              <a:off x="0" y="0"/>
              <a:ext cx="12192000" cy="6858000"/>
              <a:chOff x="0" y="0"/>
              <a:chExt cx="12192000" cy="6858000"/>
            </a:xfrm>
          </p:grpSpPr>
          <p:sp>
            <p:nvSpPr>
              <p:cNvPr id="15" name="Frame 14"/>
              <p:cNvSpPr/>
              <p:nvPr/>
            </p:nvSpPr>
            <p:spPr>
              <a:xfrm>
                <a:off x="0" y="0"/>
                <a:ext cx="12192000" cy="6858000"/>
              </a:xfrm>
              <a:prstGeom prst="frame">
                <a:avLst>
                  <a:gd name="adj1" fmla="val 1134"/>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black"/>
                  </a:solidFill>
                </a:endParaRPr>
              </a:p>
            </p:txBody>
          </p:sp>
          <p:sp>
            <p:nvSpPr>
              <p:cNvPr id="16" name="Frame 15"/>
              <p:cNvSpPr/>
              <p:nvPr/>
            </p:nvSpPr>
            <p:spPr>
              <a:xfrm>
                <a:off x="149902" y="164892"/>
                <a:ext cx="11902190" cy="6550701"/>
              </a:xfrm>
              <a:prstGeom prst="frame">
                <a:avLst>
                  <a:gd name="adj1" fmla="val 1184"/>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black"/>
                  </a:solidFill>
                </a:endParaRPr>
              </a:p>
            </p:txBody>
          </p:sp>
          <p:sp>
            <p:nvSpPr>
              <p:cNvPr id="17" name="Frame 16"/>
              <p:cNvSpPr/>
              <p:nvPr/>
            </p:nvSpPr>
            <p:spPr>
              <a:xfrm>
                <a:off x="344774" y="359764"/>
                <a:ext cx="11557416" cy="6160957"/>
              </a:xfrm>
              <a:prstGeom prst="frame">
                <a:avLst>
                  <a:gd name="adj1" fmla="val 1064"/>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black"/>
                  </a:solidFill>
                </a:endParaRPr>
              </a:p>
            </p:txBody>
          </p:sp>
        </p:grpSp>
        <p:sp>
          <p:nvSpPr>
            <p:cNvPr id="11" name="Half Frame 10"/>
            <p:cNvSpPr/>
            <p:nvPr/>
          </p:nvSpPr>
          <p:spPr>
            <a:xfrm>
              <a:off x="-29981" y="-14991"/>
              <a:ext cx="1049311" cy="1034321"/>
            </a:xfrm>
            <a:prstGeom prst="halfFrame">
              <a:avLst/>
            </a:prstGeom>
            <a:solidFill>
              <a:srgbClr val="6767F9"/>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black"/>
                </a:solidFill>
              </a:endParaRPr>
            </a:p>
          </p:txBody>
        </p:sp>
        <p:sp>
          <p:nvSpPr>
            <p:cNvPr id="12" name="Half Frame 11"/>
            <p:cNvSpPr/>
            <p:nvPr/>
          </p:nvSpPr>
          <p:spPr>
            <a:xfrm rot="5400000">
              <a:off x="11150184" y="-7495"/>
              <a:ext cx="1049311" cy="1034321"/>
            </a:xfrm>
            <a:prstGeom prst="halfFrame">
              <a:avLst/>
            </a:prstGeom>
            <a:solidFill>
              <a:srgbClr val="6767F9"/>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black"/>
                </a:solidFill>
              </a:endParaRPr>
            </a:p>
          </p:txBody>
        </p:sp>
      </p:grpSp>
      <p:pic>
        <p:nvPicPr>
          <p:cNvPr id="10" name="Picture 9"/>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5876996" y="495004"/>
            <a:ext cx="5295674" cy="2539681"/>
          </a:xfrm>
          <a:prstGeom prst="rect">
            <a:avLst/>
          </a:prstGeom>
        </p:spPr>
      </p:pic>
    </p:spTree>
    <p:extLst>
      <p:ext uri="{BB962C8B-B14F-4D97-AF65-F5344CB8AC3E}">
        <p14:creationId xmlns="" xmlns:p14="http://schemas.microsoft.com/office/powerpoint/2010/main" val="160978278"/>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circle(in)">
                                      <p:cBhvr>
                                        <p:cTn id="18" dur="20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circle(in)">
                                      <p:cBhvr>
                                        <p:cTn id="29" dur="20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additive="base">
                                        <p:cTn id="34" dur="500" fill="hold"/>
                                        <p:tgtEl>
                                          <p:spTgt spid="5"/>
                                        </p:tgtEl>
                                        <p:attrNameLst>
                                          <p:attrName>ppt_x</p:attrName>
                                        </p:attrNameLst>
                                      </p:cBhvr>
                                      <p:tavLst>
                                        <p:tav tm="0">
                                          <p:val>
                                            <p:strVal val="#ppt_x"/>
                                          </p:val>
                                        </p:tav>
                                        <p:tav tm="100000">
                                          <p:val>
                                            <p:strVal val="#ppt_x"/>
                                          </p:val>
                                        </p:tav>
                                      </p:tavLst>
                                    </p:anim>
                                    <p:anim calcmode="lin" valueType="num">
                                      <p:cBhvr additive="base">
                                        <p:cTn id="3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additive="base">
                                        <p:cTn id="40" dur="500" fill="hold"/>
                                        <p:tgtEl>
                                          <p:spTgt spid="8"/>
                                        </p:tgtEl>
                                        <p:attrNameLst>
                                          <p:attrName>ppt_x</p:attrName>
                                        </p:attrNameLst>
                                      </p:cBhvr>
                                      <p:tavLst>
                                        <p:tav tm="0">
                                          <p:val>
                                            <p:strVal val="#ppt_x"/>
                                          </p:val>
                                        </p:tav>
                                        <p:tav tm="100000">
                                          <p:val>
                                            <p:strVal val="#ppt_x"/>
                                          </p:val>
                                        </p:tav>
                                      </p:tavLst>
                                    </p:anim>
                                    <p:anim calcmode="lin" valueType="num">
                                      <p:cBhvr additive="base">
                                        <p:cTn id="4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246184" y="-514743"/>
            <a:ext cx="11693770" cy="7781672"/>
          </a:xfrm>
          <a:prstGeom prst="rect">
            <a:avLst/>
          </a:prstGeom>
          <a:ln w="228600" cap="sq" cmpd="thickThin">
            <a:solidFill>
              <a:srgbClr val="000000"/>
            </a:solidFill>
            <a:prstDash val="solid"/>
            <a:miter lim="800000"/>
          </a:ln>
          <a:effectLst>
            <a:innerShdw blurRad="76200">
              <a:srgbClr val="000000"/>
            </a:innerShdw>
          </a:effectLst>
        </p:spPr>
      </p:pic>
      <p:sp>
        <p:nvSpPr>
          <p:cNvPr id="3" name="Rectangle 2"/>
          <p:cNvSpPr/>
          <p:nvPr/>
        </p:nvSpPr>
        <p:spPr>
          <a:xfrm>
            <a:off x="6638501" y="-354284"/>
            <a:ext cx="3395481" cy="1107996"/>
          </a:xfrm>
          <a:prstGeom prst="rect">
            <a:avLst/>
          </a:prstGeom>
          <a:ln w="47625">
            <a:solidFill>
              <a:srgbClr val="00B0F0"/>
            </a:solidFill>
          </a:ln>
        </p:spPr>
        <p:txBody>
          <a:bodyPr wrap="none">
            <a:spAutoFit/>
          </a:bodyPr>
          <a:lstStyle/>
          <a:p>
            <a:pPr algn="ctr"/>
            <a:r>
              <a:rPr lang="bn-BD" sz="6600" dirty="0">
                <a:solidFill>
                  <a:srgbClr val="FF0000"/>
                </a:solidFill>
                <a:latin typeface="NikoshBAN" panose="02000000000000000000" pitchFamily="2" charset="0"/>
                <a:cs typeface="NikoshBAN" panose="02000000000000000000" pitchFamily="2" charset="0"/>
              </a:rPr>
              <a:t>দলীয় কাজ  </a:t>
            </a:r>
            <a:endParaRPr lang="en-US" sz="6600" dirty="0">
              <a:solidFill>
                <a:srgbClr val="FF0000"/>
              </a:solidFill>
              <a:latin typeface="NikoshBAN" panose="02000000000000000000" pitchFamily="2" charset="0"/>
              <a:cs typeface="NikoshBAN" panose="02000000000000000000" pitchFamily="2" charset="0"/>
            </a:endParaRPr>
          </a:p>
        </p:txBody>
      </p:sp>
      <p:pic>
        <p:nvPicPr>
          <p:cNvPr id="4" name="Picture 2" descr="J:\students picture\IMG_20170323_133607.jpg"/>
          <p:cNvPicPr>
            <a:picLocks noChangeAspect="1" noChangeArrowheads="1"/>
          </p:cNvPicPr>
          <p:nvPr/>
        </p:nvPicPr>
        <p:blipFill>
          <a:blip r:embed="rId3" cstate="print"/>
          <a:srcRect/>
          <a:stretch>
            <a:fillRect/>
          </a:stretch>
        </p:blipFill>
        <p:spPr bwMode="auto">
          <a:xfrm>
            <a:off x="6638501" y="1158159"/>
            <a:ext cx="5230411" cy="3308334"/>
          </a:xfrm>
          <a:prstGeom prst="flowChartAlternateProcess">
            <a:avLst/>
          </a:prstGeom>
          <a:noFill/>
          <a:ln>
            <a:solidFill>
              <a:srgbClr val="FF0000"/>
            </a:solidFill>
            <a:prstDash val="sysDash"/>
          </a:ln>
        </p:spPr>
      </p:pic>
      <p:sp>
        <p:nvSpPr>
          <p:cNvPr id="5" name="Rectangle 4"/>
          <p:cNvSpPr/>
          <p:nvPr/>
        </p:nvSpPr>
        <p:spPr>
          <a:xfrm>
            <a:off x="3631801" y="5411450"/>
            <a:ext cx="8060220" cy="1446550"/>
          </a:xfrm>
          <a:prstGeom prst="rect">
            <a:avLst/>
          </a:prstGeom>
          <a:solidFill>
            <a:schemeClr val="bg1"/>
          </a:solidFill>
          <a:ln w="38100">
            <a:solidFill>
              <a:srgbClr val="C00000"/>
            </a:solidFill>
          </a:ln>
        </p:spPr>
        <p:txBody>
          <a:bodyPr wrap="none">
            <a:spAutoFit/>
          </a:bodyPr>
          <a:lstStyle/>
          <a:p>
            <a:pPr algn="ctr"/>
            <a:r>
              <a:rPr lang="bn-BD" sz="4400" b="1" dirty="0">
                <a:solidFill>
                  <a:srgbClr val="00B0F0"/>
                </a:solidFill>
                <a:latin typeface="NikoshBAN" panose="02000000000000000000" pitchFamily="2" charset="0"/>
                <a:cs typeface="NikoshBAN" panose="02000000000000000000" pitchFamily="2" charset="0"/>
              </a:rPr>
              <a:t>প্রশ্নঃ </a:t>
            </a:r>
            <a:r>
              <a:rPr lang="en-US" sz="4400" b="1" dirty="0">
                <a:solidFill>
                  <a:srgbClr val="00B0F0"/>
                </a:solidFill>
                <a:latin typeface="NikoshBAN" panose="02000000000000000000" pitchFamily="2" charset="0"/>
                <a:cs typeface="NikoshBAN" panose="02000000000000000000" pitchFamily="2" charset="0"/>
              </a:rPr>
              <a:t>‘</a:t>
            </a:r>
            <a:r>
              <a:rPr lang="en-US" sz="4400" b="1" dirty="0" err="1">
                <a:solidFill>
                  <a:srgbClr val="00B0F0"/>
                </a:solidFill>
                <a:latin typeface="NikoshBAN" panose="02000000000000000000" pitchFamily="2" charset="0"/>
                <a:cs typeface="NikoshBAN" panose="02000000000000000000" pitchFamily="2" charset="0"/>
              </a:rPr>
              <a:t>সেইদিন</a:t>
            </a:r>
            <a:r>
              <a:rPr lang="en-US" sz="4400" b="1" dirty="0">
                <a:solidFill>
                  <a:srgbClr val="00B0F0"/>
                </a:solidFill>
                <a:latin typeface="NikoshBAN" panose="02000000000000000000" pitchFamily="2" charset="0"/>
                <a:cs typeface="NikoshBAN" panose="02000000000000000000" pitchFamily="2" charset="0"/>
              </a:rPr>
              <a:t> </a:t>
            </a:r>
            <a:r>
              <a:rPr lang="en-US" sz="4400" b="1" dirty="0" err="1">
                <a:solidFill>
                  <a:srgbClr val="00B0F0"/>
                </a:solidFill>
                <a:latin typeface="NikoshBAN" panose="02000000000000000000" pitchFamily="2" charset="0"/>
                <a:cs typeface="NikoshBAN" panose="02000000000000000000" pitchFamily="2" charset="0"/>
              </a:rPr>
              <a:t>এই</a:t>
            </a:r>
            <a:r>
              <a:rPr lang="en-US" sz="4400" b="1" dirty="0">
                <a:solidFill>
                  <a:srgbClr val="00B0F0"/>
                </a:solidFill>
                <a:latin typeface="NikoshBAN" panose="02000000000000000000" pitchFamily="2" charset="0"/>
                <a:cs typeface="NikoshBAN" panose="02000000000000000000" pitchFamily="2" charset="0"/>
              </a:rPr>
              <a:t> </a:t>
            </a:r>
            <a:r>
              <a:rPr lang="en-US" sz="4400" b="1" dirty="0" err="1">
                <a:solidFill>
                  <a:srgbClr val="00B0F0"/>
                </a:solidFill>
                <a:latin typeface="NikoshBAN" panose="02000000000000000000" pitchFamily="2" charset="0"/>
                <a:cs typeface="NikoshBAN" panose="02000000000000000000" pitchFamily="2" charset="0"/>
              </a:rPr>
              <a:t>মাঠ</a:t>
            </a:r>
            <a:r>
              <a:rPr lang="en-US" sz="4400" b="1" dirty="0">
                <a:solidFill>
                  <a:srgbClr val="00B0F0"/>
                </a:solidFill>
                <a:latin typeface="NikoshBAN" panose="02000000000000000000" pitchFamily="2" charset="0"/>
                <a:cs typeface="NikoshBAN" panose="02000000000000000000" pitchFamily="2" charset="0"/>
              </a:rPr>
              <a:t> </a:t>
            </a:r>
            <a:r>
              <a:rPr lang="en-US" sz="4400" b="1" dirty="0" err="1">
                <a:solidFill>
                  <a:srgbClr val="00B0F0"/>
                </a:solidFill>
                <a:latin typeface="NikoshBAN" panose="02000000000000000000" pitchFamily="2" charset="0"/>
                <a:cs typeface="NikoshBAN" panose="02000000000000000000" pitchFamily="2" charset="0"/>
              </a:rPr>
              <a:t>স্তব্ধ</a:t>
            </a:r>
            <a:r>
              <a:rPr lang="en-US" sz="4400" b="1" dirty="0">
                <a:solidFill>
                  <a:srgbClr val="00B0F0"/>
                </a:solidFill>
                <a:latin typeface="NikoshBAN" panose="02000000000000000000" pitchFamily="2" charset="0"/>
                <a:cs typeface="NikoshBAN" panose="02000000000000000000" pitchFamily="2" charset="0"/>
              </a:rPr>
              <a:t> </a:t>
            </a:r>
            <a:r>
              <a:rPr lang="en-US" sz="4400" b="1" dirty="0" err="1">
                <a:solidFill>
                  <a:srgbClr val="00B0F0"/>
                </a:solidFill>
                <a:latin typeface="NikoshBAN" panose="02000000000000000000" pitchFamily="2" charset="0"/>
                <a:cs typeface="NikoshBAN" panose="02000000000000000000" pitchFamily="2" charset="0"/>
              </a:rPr>
              <a:t>হবে</a:t>
            </a:r>
            <a:r>
              <a:rPr lang="en-US" sz="4400" b="1" dirty="0">
                <a:solidFill>
                  <a:srgbClr val="00B0F0"/>
                </a:solidFill>
                <a:latin typeface="NikoshBAN" panose="02000000000000000000" pitchFamily="2" charset="0"/>
                <a:cs typeface="NikoshBAN" panose="02000000000000000000" pitchFamily="2" charset="0"/>
              </a:rPr>
              <a:t> </a:t>
            </a:r>
            <a:r>
              <a:rPr lang="en-US" sz="4400" b="1" dirty="0" err="1">
                <a:solidFill>
                  <a:srgbClr val="00B0F0"/>
                </a:solidFill>
                <a:latin typeface="NikoshBAN" panose="02000000000000000000" pitchFamily="2" charset="0"/>
                <a:cs typeface="NikoshBAN" panose="02000000000000000000" pitchFamily="2" charset="0"/>
              </a:rPr>
              <a:t>নাকো</a:t>
            </a:r>
            <a:r>
              <a:rPr lang="en-US" sz="4400" b="1" dirty="0">
                <a:solidFill>
                  <a:srgbClr val="00B0F0"/>
                </a:solidFill>
                <a:latin typeface="NikoshBAN" panose="02000000000000000000" pitchFamily="2" charset="0"/>
                <a:cs typeface="NikoshBAN" panose="02000000000000000000" pitchFamily="2" charset="0"/>
              </a:rPr>
              <a:t> </a:t>
            </a:r>
            <a:r>
              <a:rPr lang="en-US" sz="4400" b="1" dirty="0" err="1">
                <a:solidFill>
                  <a:srgbClr val="00B0F0"/>
                </a:solidFill>
                <a:latin typeface="NikoshBAN" panose="02000000000000000000" pitchFamily="2" charset="0"/>
                <a:cs typeface="NikoshBAN" panose="02000000000000000000" pitchFamily="2" charset="0"/>
              </a:rPr>
              <a:t>জানি</a:t>
            </a:r>
            <a:r>
              <a:rPr lang="en-US" sz="4400" b="1" dirty="0" smtClean="0">
                <a:solidFill>
                  <a:srgbClr val="00B0F0"/>
                </a:solidFill>
                <a:latin typeface="NikoshBAN" panose="02000000000000000000" pitchFamily="2" charset="0"/>
                <a:cs typeface="NikoshBAN" panose="02000000000000000000" pitchFamily="2" charset="0"/>
              </a:rPr>
              <a:t>’-</a:t>
            </a:r>
            <a:endParaRPr lang="bn-IN" sz="4400" b="1" dirty="0" smtClean="0">
              <a:solidFill>
                <a:srgbClr val="00B0F0"/>
              </a:solidFill>
              <a:latin typeface="NikoshBAN" panose="02000000000000000000" pitchFamily="2" charset="0"/>
              <a:cs typeface="NikoshBAN" panose="02000000000000000000" pitchFamily="2" charset="0"/>
            </a:endParaRPr>
          </a:p>
          <a:p>
            <a:pPr algn="ctr"/>
            <a:r>
              <a:rPr lang="en-US" sz="4400" b="1" dirty="0" smtClean="0">
                <a:solidFill>
                  <a:srgbClr val="00B0F0"/>
                </a:solidFill>
                <a:latin typeface="NikoshBAN" panose="02000000000000000000" pitchFamily="2" charset="0"/>
                <a:cs typeface="NikoshBAN" panose="02000000000000000000" pitchFamily="2" charset="0"/>
              </a:rPr>
              <a:t> </a:t>
            </a:r>
            <a:r>
              <a:rPr lang="en-US" sz="4400" b="1" dirty="0" err="1">
                <a:solidFill>
                  <a:srgbClr val="00B0F0"/>
                </a:solidFill>
                <a:latin typeface="NikoshBAN" panose="02000000000000000000" pitchFamily="2" charset="0"/>
                <a:cs typeface="NikoshBAN" panose="02000000000000000000" pitchFamily="2" charset="0"/>
              </a:rPr>
              <a:t>উক্তিটি</a:t>
            </a:r>
            <a:r>
              <a:rPr lang="en-US" sz="4400" b="1" dirty="0">
                <a:solidFill>
                  <a:srgbClr val="00B0F0"/>
                </a:solidFill>
                <a:latin typeface="NikoshBAN" panose="02000000000000000000" pitchFamily="2" charset="0"/>
                <a:cs typeface="NikoshBAN" panose="02000000000000000000" pitchFamily="2" charset="0"/>
              </a:rPr>
              <a:t> </a:t>
            </a:r>
            <a:r>
              <a:rPr lang="en-US" sz="4400" b="1" dirty="0" err="1">
                <a:solidFill>
                  <a:srgbClr val="00B0F0"/>
                </a:solidFill>
                <a:latin typeface="NikoshBAN" panose="02000000000000000000" pitchFamily="2" charset="0"/>
                <a:cs typeface="NikoshBAN" panose="02000000000000000000" pitchFamily="2" charset="0"/>
              </a:rPr>
              <a:t>দ্বারা</a:t>
            </a:r>
            <a:r>
              <a:rPr lang="en-US" sz="4400" b="1" dirty="0">
                <a:solidFill>
                  <a:srgbClr val="00B0F0"/>
                </a:solidFill>
                <a:latin typeface="NikoshBAN" panose="02000000000000000000" pitchFamily="2" charset="0"/>
                <a:cs typeface="NikoshBAN" panose="02000000000000000000" pitchFamily="2" charset="0"/>
              </a:rPr>
              <a:t> </a:t>
            </a:r>
            <a:r>
              <a:rPr lang="en-US" sz="4400" b="1" dirty="0" err="1">
                <a:solidFill>
                  <a:srgbClr val="00B0F0"/>
                </a:solidFill>
                <a:latin typeface="NikoshBAN" panose="02000000000000000000" pitchFamily="2" charset="0"/>
                <a:cs typeface="NikoshBAN" panose="02000000000000000000" pitchFamily="2" charset="0"/>
              </a:rPr>
              <a:t>কী</a:t>
            </a:r>
            <a:r>
              <a:rPr lang="en-US" sz="4400" b="1" dirty="0">
                <a:solidFill>
                  <a:srgbClr val="00B0F0"/>
                </a:solidFill>
                <a:latin typeface="NikoshBAN" panose="02000000000000000000" pitchFamily="2" charset="0"/>
                <a:cs typeface="NikoshBAN" panose="02000000000000000000" pitchFamily="2" charset="0"/>
              </a:rPr>
              <a:t> </a:t>
            </a:r>
            <a:r>
              <a:rPr lang="en-US" sz="4400" b="1" dirty="0" err="1">
                <a:solidFill>
                  <a:srgbClr val="00B0F0"/>
                </a:solidFill>
                <a:latin typeface="NikoshBAN" panose="02000000000000000000" pitchFamily="2" charset="0"/>
                <a:cs typeface="NikoshBAN" panose="02000000000000000000" pitchFamily="2" charset="0"/>
              </a:rPr>
              <a:t>বোঝানো</a:t>
            </a:r>
            <a:r>
              <a:rPr lang="en-US" sz="4400" b="1" dirty="0">
                <a:solidFill>
                  <a:srgbClr val="00B0F0"/>
                </a:solidFill>
                <a:latin typeface="NikoshBAN" panose="02000000000000000000" pitchFamily="2" charset="0"/>
                <a:cs typeface="NikoshBAN" panose="02000000000000000000" pitchFamily="2" charset="0"/>
              </a:rPr>
              <a:t> </a:t>
            </a:r>
            <a:r>
              <a:rPr lang="en-US" sz="4400" b="1" dirty="0" err="1">
                <a:solidFill>
                  <a:srgbClr val="00B0F0"/>
                </a:solidFill>
                <a:latin typeface="NikoshBAN" panose="02000000000000000000" pitchFamily="2" charset="0"/>
                <a:cs typeface="NikoshBAN" panose="02000000000000000000" pitchFamily="2" charset="0"/>
              </a:rPr>
              <a:t>হয়েছে</a:t>
            </a:r>
            <a:r>
              <a:rPr lang="en-US" sz="4400" b="1" dirty="0">
                <a:solidFill>
                  <a:srgbClr val="00B0F0"/>
                </a:solidFill>
                <a:latin typeface="NikoshBAN" panose="02000000000000000000" pitchFamily="2" charset="0"/>
                <a:cs typeface="NikoshBAN" panose="02000000000000000000" pitchFamily="2" charset="0"/>
              </a:rPr>
              <a:t> ?</a:t>
            </a:r>
          </a:p>
        </p:txBody>
      </p:sp>
      <p:pic>
        <p:nvPicPr>
          <p:cNvPr id="6" name="Picture 2" descr="J:\students picture\IMG_20170323_133607.jpg"/>
          <p:cNvPicPr>
            <a:picLocks noChangeAspect="1" noChangeArrowheads="1"/>
          </p:cNvPicPr>
          <p:nvPr/>
        </p:nvPicPr>
        <p:blipFill>
          <a:blip r:embed="rId3" cstate="print"/>
          <a:srcRect/>
          <a:stretch>
            <a:fillRect/>
          </a:stretch>
        </p:blipFill>
        <p:spPr bwMode="auto">
          <a:xfrm>
            <a:off x="6586249" y="1066719"/>
            <a:ext cx="5230411" cy="3308334"/>
          </a:xfrm>
          <a:prstGeom prst="flowChartAlternateProcess">
            <a:avLst/>
          </a:prstGeom>
          <a:noFill/>
          <a:ln>
            <a:solidFill>
              <a:srgbClr val="FF0000"/>
            </a:solidFill>
            <a:prstDash val="sysDash"/>
          </a:ln>
        </p:spPr>
      </p:pic>
    </p:spTree>
    <p:extLst>
      <p:ext uri="{BB962C8B-B14F-4D97-AF65-F5344CB8AC3E}">
        <p14:creationId xmlns="" xmlns:p14="http://schemas.microsoft.com/office/powerpoint/2010/main" val="1400171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67000"/>
              </a:schemeClr>
            </a:gs>
            <a:gs pos="48000">
              <a:schemeClr val="accent1">
                <a:lumMod val="97000"/>
                <a:lumOff val="3000"/>
              </a:schemeClr>
            </a:gs>
            <a:gs pos="100000">
              <a:schemeClr val="accent1">
                <a:lumMod val="60000"/>
                <a:lumOff val="40000"/>
              </a:schemeClr>
            </a:gs>
          </a:gsLst>
          <a:lin ang="16200000" scaled="1"/>
        </a:gradFill>
        <a:effectLst/>
      </p:bgPr>
    </p:bg>
    <p:spTree>
      <p:nvGrpSpPr>
        <p:cNvPr id="1" name=""/>
        <p:cNvGrpSpPr/>
        <p:nvPr/>
      </p:nvGrpSpPr>
      <p:grpSpPr>
        <a:xfrm>
          <a:off x="0" y="0"/>
          <a:ext cx="0" cy="0"/>
          <a:chOff x="0" y="0"/>
          <a:chExt cx="0" cy="0"/>
        </a:xfrm>
      </p:grpSpPr>
      <p:sp>
        <p:nvSpPr>
          <p:cNvPr id="2" name="Title 1"/>
          <p:cNvSpPr txBox="1">
            <a:spLocks/>
          </p:cNvSpPr>
          <p:nvPr/>
        </p:nvSpPr>
        <p:spPr bwMode="auto">
          <a:xfrm>
            <a:off x="3581399" y="573504"/>
            <a:ext cx="4800600" cy="936625"/>
          </a:xfrm>
          <a:prstGeom prst="rect">
            <a:avLst/>
          </a:prstGeom>
          <a:solidFill>
            <a:srgbClr val="800080"/>
          </a:solidFill>
          <a:ln w="38100" algn="ctr">
            <a:solidFill>
              <a:schemeClr val="bg1"/>
            </a:solidFill>
            <a:miter lim="800000"/>
            <a:headEnd/>
            <a:tailEnd/>
          </a:ln>
          <a:effectLst>
            <a:outerShdw dist="20000" dir="5400000" rotWithShape="0">
              <a:srgbClr val="000000">
                <a:alpha val="37999"/>
              </a:srgbClr>
            </a:outerShdw>
          </a:effectLst>
        </p:spPr>
        <p:txBody>
          <a:bodyPr/>
          <a:lstStyle/>
          <a:p>
            <a:pPr algn="ctr" fontAlgn="base">
              <a:spcBef>
                <a:spcPct val="0"/>
              </a:spcBef>
              <a:spcAft>
                <a:spcPct val="0"/>
              </a:spcAft>
              <a:defRPr/>
            </a:pPr>
            <a:r>
              <a:rPr lang="bn-BD" sz="4400" dirty="0">
                <a:solidFill>
                  <a:srgbClr val="FFFFFF"/>
                </a:solidFill>
                <a:latin typeface="NikoshBAN" pitchFamily="2" charset="0"/>
                <a:cs typeface="NikoshBAN" pitchFamily="2" charset="0"/>
              </a:rPr>
              <a:t>একক কাজ </a:t>
            </a:r>
            <a:endParaRPr lang="en-US" sz="4400" dirty="0">
              <a:solidFill>
                <a:srgbClr val="FFFFFF"/>
              </a:solidFill>
              <a:latin typeface="NikoshBAN" pitchFamily="2" charset="0"/>
              <a:cs typeface="NikoshBAN" pitchFamily="2" charset="0"/>
            </a:endParaRPr>
          </a:p>
        </p:txBody>
      </p:sp>
      <p:sp>
        <p:nvSpPr>
          <p:cNvPr id="6" name="TextBox 5"/>
          <p:cNvSpPr txBox="1">
            <a:spLocks noChangeArrowheads="1"/>
          </p:cNvSpPr>
          <p:nvPr/>
        </p:nvSpPr>
        <p:spPr bwMode="auto">
          <a:xfrm>
            <a:off x="554636" y="4231959"/>
            <a:ext cx="5681272" cy="584775"/>
          </a:xfrm>
          <a:prstGeom prst="rect">
            <a:avLst/>
          </a:prstGeom>
          <a:noFill/>
          <a:ln w="44450">
            <a:solidFill>
              <a:srgbClr val="C00000"/>
            </a:solidFill>
            <a:miter lim="800000"/>
            <a:headEnd/>
            <a:tailEnd/>
          </a:ln>
        </p:spPr>
        <p:txBody>
          <a:bodyPr wrap="square">
            <a:spAutoFit/>
          </a:bodyPr>
          <a:lstStyle/>
          <a:p>
            <a:pPr fontAlgn="base">
              <a:spcBef>
                <a:spcPct val="0"/>
              </a:spcBef>
              <a:spcAft>
                <a:spcPct val="0"/>
              </a:spcAft>
            </a:pPr>
            <a:r>
              <a:rPr lang="bn-IN" sz="3200" dirty="0" smtClean="0">
                <a:solidFill>
                  <a:srgbClr val="000000"/>
                </a:solidFill>
                <a:latin typeface="NikoshBAN" pitchFamily="2" charset="0"/>
                <a:cs typeface="NikoshBAN" pitchFamily="2" charset="0"/>
              </a:rPr>
              <a:t> প্রশ্নঃ জীবনানন্দ দাশের মাতার নাম কী ? </a:t>
            </a:r>
            <a:endParaRPr lang="en-US" sz="3200" dirty="0">
              <a:solidFill>
                <a:srgbClr val="000000"/>
              </a:solidFill>
              <a:latin typeface="NikoshBAN" pitchFamily="2" charset="0"/>
              <a:cs typeface="NikoshBAN" pitchFamily="2" charset="0"/>
            </a:endParaRPr>
          </a:p>
        </p:txBody>
      </p:sp>
      <p:grpSp>
        <p:nvGrpSpPr>
          <p:cNvPr id="4" name="Group 3"/>
          <p:cNvGrpSpPr/>
          <p:nvPr/>
        </p:nvGrpSpPr>
        <p:grpSpPr>
          <a:xfrm>
            <a:off x="-29981" y="-14991"/>
            <a:ext cx="12221981" cy="6872991"/>
            <a:chOff x="-29981" y="-14991"/>
            <a:chExt cx="12221981" cy="6872991"/>
          </a:xfrm>
        </p:grpSpPr>
        <p:grpSp>
          <p:nvGrpSpPr>
            <p:cNvPr id="5" name="Group 4"/>
            <p:cNvGrpSpPr/>
            <p:nvPr/>
          </p:nvGrpSpPr>
          <p:grpSpPr>
            <a:xfrm>
              <a:off x="0" y="0"/>
              <a:ext cx="12192000" cy="6858000"/>
              <a:chOff x="0" y="0"/>
              <a:chExt cx="12192000" cy="6858000"/>
            </a:xfrm>
          </p:grpSpPr>
          <p:grpSp>
            <p:nvGrpSpPr>
              <p:cNvPr id="9" name="Group 8"/>
              <p:cNvGrpSpPr/>
              <p:nvPr/>
            </p:nvGrpSpPr>
            <p:grpSpPr>
              <a:xfrm>
                <a:off x="0" y="0"/>
                <a:ext cx="12192000" cy="6858000"/>
                <a:chOff x="0" y="0"/>
                <a:chExt cx="12192000" cy="6858000"/>
              </a:xfrm>
            </p:grpSpPr>
            <p:sp>
              <p:nvSpPr>
                <p:cNvPr id="11" name="Frame 10"/>
                <p:cNvSpPr/>
                <p:nvPr/>
              </p:nvSpPr>
              <p:spPr>
                <a:xfrm>
                  <a:off x="0" y="0"/>
                  <a:ext cx="12192000" cy="6858000"/>
                </a:xfrm>
                <a:prstGeom prst="frame">
                  <a:avLst>
                    <a:gd name="adj1" fmla="val 1134"/>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black"/>
                    </a:solidFill>
                  </a:endParaRPr>
                </a:p>
              </p:txBody>
            </p:sp>
            <p:sp>
              <p:nvSpPr>
                <p:cNvPr id="12" name="Frame 11"/>
                <p:cNvSpPr/>
                <p:nvPr/>
              </p:nvSpPr>
              <p:spPr>
                <a:xfrm>
                  <a:off x="149902" y="164892"/>
                  <a:ext cx="11902190" cy="6550701"/>
                </a:xfrm>
                <a:prstGeom prst="frame">
                  <a:avLst>
                    <a:gd name="adj1" fmla="val 1184"/>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black"/>
                    </a:solidFill>
                  </a:endParaRPr>
                </a:p>
              </p:txBody>
            </p:sp>
            <p:sp>
              <p:nvSpPr>
                <p:cNvPr id="13" name="Frame 12"/>
                <p:cNvSpPr/>
                <p:nvPr/>
              </p:nvSpPr>
              <p:spPr>
                <a:xfrm>
                  <a:off x="344774" y="359764"/>
                  <a:ext cx="11557416" cy="6160957"/>
                </a:xfrm>
                <a:prstGeom prst="frame">
                  <a:avLst>
                    <a:gd name="adj1" fmla="val 1064"/>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black"/>
                    </a:solidFill>
                  </a:endParaRPr>
                </a:p>
              </p:txBody>
            </p:sp>
          </p:grpSp>
          <p:pic>
            <p:nvPicPr>
              <p:cNvPr id="10" name="Picture 9" descr="Image result for grass pn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39645" y="5073956"/>
                <a:ext cx="11362545" cy="1274165"/>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7" name="Half Frame 6"/>
            <p:cNvSpPr/>
            <p:nvPr/>
          </p:nvSpPr>
          <p:spPr>
            <a:xfrm>
              <a:off x="-29981" y="-14991"/>
              <a:ext cx="1049311" cy="1034321"/>
            </a:xfrm>
            <a:prstGeom prst="halfFrame">
              <a:avLst/>
            </a:prstGeom>
            <a:solidFill>
              <a:srgbClr val="6767F9"/>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black"/>
                </a:solidFill>
              </a:endParaRPr>
            </a:p>
          </p:txBody>
        </p:sp>
        <p:sp>
          <p:nvSpPr>
            <p:cNvPr id="8" name="Half Frame 7"/>
            <p:cNvSpPr/>
            <p:nvPr/>
          </p:nvSpPr>
          <p:spPr>
            <a:xfrm rot="5400000">
              <a:off x="11150184" y="-7495"/>
              <a:ext cx="1049311" cy="1034321"/>
            </a:xfrm>
            <a:prstGeom prst="halfFrame">
              <a:avLst/>
            </a:prstGeom>
            <a:solidFill>
              <a:srgbClr val="6767F9"/>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black"/>
                </a:solidFill>
              </a:endParaRPr>
            </a:p>
          </p:txBody>
        </p:sp>
      </p:grpSp>
      <p:sp>
        <p:nvSpPr>
          <p:cNvPr id="3" name="TextBox 2"/>
          <p:cNvSpPr txBox="1"/>
          <p:nvPr/>
        </p:nvSpPr>
        <p:spPr>
          <a:xfrm>
            <a:off x="773721" y="1942204"/>
            <a:ext cx="5081955" cy="584775"/>
          </a:xfrm>
          <a:prstGeom prst="rect">
            <a:avLst/>
          </a:prstGeom>
          <a:noFill/>
          <a:ln w="28575">
            <a:solidFill>
              <a:srgbClr val="C00000"/>
            </a:solidFill>
          </a:ln>
        </p:spPr>
        <p:txBody>
          <a:bodyPr wrap="square" rtlCol="0">
            <a:spAutoFit/>
          </a:bodyPr>
          <a:lstStyle/>
          <a:p>
            <a:r>
              <a:rPr lang="bn-BD" sz="3200" dirty="0">
                <a:solidFill>
                  <a:srgbClr val="000000"/>
                </a:solidFill>
                <a:latin typeface="NikoshBAN" pitchFamily="2" charset="0"/>
                <a:cs typeface="NikoshBAN" pitchFamily="2" charset="0"/>
              </a:rPr>
              <a:t>প্রশ্নঃ নক্ষত্রের তলে </a:t>
            </a:r>
            <a:r>
              <a:rPr lang="bn-IN" sz="3200" dirty="0">
                <a:solidFill>
                  <a:srgbClr val="000000"/>
                </a:solidFill>
                <a:latin typeface="NikoshBAN" pitchFamily="2" charset="0"/>
                <a:cs typeface="NikoshBAN" pitchFamily="2" charset="0"/>
              </a:rPr>
              <a:t>কে</a:t>
            </a:r>
            <a:r>
              <a:rPr lang="bn-BD" sz="3200" dirty="0">
                <a:solidFill>
                  <a:srgbClr val="000000"/>
                </a:solidFill>
                <a:latin typeface="NikoshBAN" pitchFamily="2" charset="0"/>
                <a:cs typeface="NikoshBAN" pitchFamily="2" charset="0"/>
              </a:rPr>
              <a:t> স্বপ্ন দেখ</a:t>
            </a:r>
            <a:r>
              <a:rPr lang="bn-IN" sz="3200" dirty="0">
                <a:solidFill>
                  <a:srgbClr val="000000"/>
                </a:solidFill>
                <a:latin typeface="NikoshBAN" pitchFamily="2" charset="0"/>
                <a:cs typeface="NikoshBAN" pitchFamily="2" charset="0"/>
              </a:rPr>
              <a:t>বে</a:t>
            </a:r>
            <a:r>
              <a:rPr lang="bn-BD" sz="3200" dirty="0">
                <a:solidFill>
                  <a:srgbClr val="000000"/>
                </a:solidFill>
                <a:latin typeface="NikoshBAN" pitchFamily="2" charset="0"/>
                <a:cs typeface="NikoshBAN" pitchFamily="2" charset="0"/>
              </a:rPr>
              <a:t>?</a:t>
            </a:r>
            <a:endParaRPr lang="en-US" sz="3200" dirty="0"/>
          </a:p>
        </p:txBody>
      </p:sp>
      <p:sp>
        <p:nvSpPr>
          <p:cNvPr id="14" name="Left Arrow 13"/>
          <p:cNvSpPr/>
          <p:nvPr/>
        </p:nvSpPr>
        <p:spPr>
          <a:xfrm>
            <a:off x="6235907" y="1946687"/>
            <a:ext cx="888740" cy="580292"/>
          </a:xfrm>
          <a:prstGeom prst="lef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658304" y="1910990"/>
            <a:ext cx="3094892" cy="523220"/>
          </a:xfrm>
          <a:prstGeom prst="rect">
            <a:avLst/>
          </a:prstGeom>
          <a:noFill/>
          <a:ln w="38100">
            <a:solidFill>
              <a:srgbClr val="C00000"/>
            </a:solidFill>
          </a:ln>
        </p:spPr>
        <p:txBody>
          <a:bodyPr wrap="square" rtlCol="0">
            <a:spAutoFit/>
          </a:bodyPr>
          <a:lstStyle/>
          <a:p>
            <a:r>
              <a:rPr lang="bn-IN" sz="2800" dirty="0" smtClean="0">
                <a:solidFill>
                  <a:srgbClr val="000000"/>
                </a:solidFill>
                <a:latin typeface="NikoshBAN" pitchFamily="2" charset="0"/>
                <a:cs typeface="NikoshBAN" pitchFamily="2" charset="0"/>
              </a:rPr>
              <a:t>উত্তরঃ</a:t>
            </a:r>
            <a:r>
              <a:rPr lang="en-US" sz="2800" dirty="0" smtClean="0">
                <a:solidFill>
                  <a:srgbClr val="000000"/>
                </a:solidFill>
                <a:latin typeface="NikoshBAN" pitchFamily="2" charset="0"/>
                <a:cs typeface="NikoshBAN" pitchFamily="2" charset="0"/>
              </a:rPr>
              <a:t> </a:t>
            </a:r>
            <a:r>
              <a:rPr lang="bn-IN" sz="2800" dirty="0" smtClean="0">
                <a:solidFill>
                  <a:srgbClr val="000000"/>
                </a:solidFill>
                <a:latin typeface="NikoshBAN" pitchFamily="2" charset="0"/>
                <a:cs typeface="NikoshBAN" pitchFamily="2" charset="0"/>
              </a:rPr>
              <a:t>নদী</a:t>
            </a:r>
            <a:endParaRPr lang="en-US" sz="2800" dirty="0"/>
          </a:p>
        </p:txBody>
      </p:sp>
      <p:sp>
        <p:nvSpPr>
          <p:cNvPr id="18" name="TextBox 17"/>
          <p:cNvSpPr txBox="1"/>
          <p:nvPr/>
        </p:nvSpPr>
        <p:spPr>
          <a:xfrm>
            <a:off x="773721" y="3094892"/>
            <a:ext cx="5337269" cy="523220"/>
          </a:xfrm>
          <a:prstGeom prst="rect">
            <a:avLst/>
          </a:prstGeom>
          <a:noFill/>
          <a:ln w="41275">
            <a:solidFill>
              <a:srgbClr val="C00000"/>
            </a:solidFill>
          </a:ln>
        </p:spPr>
        <p:txBody>
          <a:bodyPr wrap="square" rtlCol="0">
            <a:spAutoFit/>
          </a:bodyPr>
          <a:lstStyle/>
          <a:p>
            <a:r>
              <a:rPr lang="bn-IN" sz="2800" dirty="0">
                <a:solidFill>
                  <a:srgbClr val="000000"/>
                </a:solidFill>
                <a:latin typeface="NikoshBAN" pitchFamily="2" charset="0"/>
                <a:cs typeface="NikoshBAN" pitchFamily="2" charset="0"/>
              </a:rPr>
              <a:t>প্রশ্নঃ চালতাফুল কিসের জলে ভিজবে?</a:t>
            </a:r>
            <a:endParaRPr lang="en-US" sz="2800" dirty="0"/>
          </a:p>
        </p:txBody>
      </p:sp>
      <p:sp>
        <p:nvSpPr>
          <p:cNvPr id="19" name="Left Arrow 18"/>
          <p:cNvSpPr/>
          <p:nvPr/>
        </p:nvSpPr>
        <p:spPr>
          <a:xfrm>
            <a:off x="6305862" y="3157592"/>
            <a:ext cx="888740" cy="580292"/>
          </a:xfrm>
          <a:prstGeom prst="lef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7662073" y="2923289"/>
            <a:ext cx="2898242" cy="523220"/>
          </a:xfrm>
          <a:prstGeom prst="rect">
            <a:avLst/>
          </a:prstGeom>
          <a:noFill/>
          <a:ln w="53975">
            <a:solidFill>
              <a:srgbClr val="C00000"/>
            </a:solidFill>
          </a:ln>
        </p:spPr>
        <p:txBody>
          <a:bodyPr wrap="square" rtlCol="0">
            <a:spAutoFit/>
          </a:bodyPr>
          <a:lstStyle/>
          <a:p>
            <a:pPr fontAlgn="base">
              <a:spcBef>
                <a:spcPct val="0"/>
              </a:spcBef>
              <a:spcAft>
                <a:spcPct val="0"/>
              </a:spcAft>
            </a:pPr>
            <a:r>
              <a:rPr lang="bn-IN" sz="2800" dirty="0">
                <a:solidFill>
                  <a:srgbClr val="000000"/>
                </a:solidFill>
                <a:latin typeface="NikoshBAN" pitchFamily="2" charset="0"/>
                <a:cs typeface="NikoshBAN" pitchFamily="2" charset="0"/>
              </a:rPr>
              <a:t>উত্তরঃ শিশিরের জলে ।</a:t>
            </a:r>
            <a:r>
              <a:rPr lang="bn-BD" sz="2800" dirty="0">
                <a:solidFill>
                  <a:srgbClr val="000000"/>
                </a:solidFill>
                <a:latin typeface="NikoshBAN" pitchFamily="2" charset="0"/>
                <a:cs typeface="NikoshBAN" pitchFamily="2" charset="0"/>
              </a:rPr>
              <a:t> </a:t>
            </a:r>
            <a:endParaRPr lang="bn-IN" sz="2800" dirty="0">
              <a:solidFill>
                <a:srgbClr val="000000"/>
              </a:solidFill>
              <a:latin typeface="NikoshBAN" pitchFamily="2" charset="0"/>
              <a:cs typeface="NikoshBAN" pitchFamily="2" charset="0"/>
            </a:endParaRPr>
          </a:p>
        </p:txBody>
      </p:sp>
      <p:sp>
        <p:nvSpPr>
          <p:cNvPr id="21" name="TextBox 20"/>
          <p:cNvSpPr txBox="1"/>
          <p:nvPr/>
        </p:nvSpPr>
        <p:spPr>
          <a:xfrm>
            <a:off x="7567582" y="4240249"/>
            <a:ext cx="3071110" cy="523220"/>
          </a:xfrm>
          <a:prstGeom prst="rect">
            <a:avLst/>
          </a:prstGeom>
          <a:noFill/>
          <a:ln w="31750">
            <a:solidFill>
              <a:srgbClr val="C00000"/>
            </a:solidFill>
          </a:ln>
        </p:spPr>
        <p:txBody>
          <a:bodyPr wrap="square" rtlCol="0">
            <a:spAutoFit/>
          </a:bodyPr>
          <a:lstStyle/>
          <a:p>
            <a:r>
              <a:rPr lang="bn-IN" sz="2800" dirty="0">
                <a:solidFill>
                  <a:srgbClr val="000000"/>
                </a:solidFill>
                <a:latin typeface="NikoshBAN" pitchFamily="2" charset="0"/>
                <a:cs typeface="NikoshBAN" pitchFamily="2" charset="0"/>
              </a:rPr>
              <a:t>উত্তরঃ কুসুম কুমারী দাশ ।</a:t>
            </a:r>
            <a:endParaRPr lang="en-US" sz="2800" dirty="0"/>
          </a:p>
        </p:txBody>
      </p:sp>
      <p:sp>
        <p:nvSpPr>
          <p:cNvPr id="22" name="Left Arrow 21"/>
          <p:cNvSpPr/>
          <p:nvPr/>
        </p:nvSpPr>
        <p:spPr>
          <a:xfrm>
            <a:off x="6430780" y="4259845"/>
            <a:ext cx="888740" cy="580292"/>
          </a:xfrm>
          <a:prstGeom prst="lef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3133531782"/>
      </p:ext>
    </p:extLst>
  </p:cSld>
  <p:clrMapOvr>
    <a:masterClrMapping/>
  </p:clrMapOvr>
  <mc:AlternateContent xmlns:mc="http://schemas.openxmlformats.org/markup-compatibility/2006">
    <mc:Choice xmlns=""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ppt_x"/>
                                          </p:val>
                                        </p:tav>
                                        <p:tav tm="100000">
                                          <p:val>
                                            <p:strVal val="#ppt_x"/>
                                          </p:val>
                                        </p:tav>
                                      </p:tavLst>
                                    </p:anim>
                                    <p:anim calcmode="lin" valueType="num">
                                      <p:cBhvr additive="base">
                                        <p:cTn id="1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fill="hold"/>
                                        <p:tgtEl>
                                          <p:spTgt spid="15"/>
                                        </p:tgtEl>
                                        <p:attrNameLst>
                                          <p:attrName>ppt_x</p:attrName>
                                        </p:attrNameLst>
                                      </p:cBhvr>
                                      <p:tavLst>
                                        <p:tav tm="0">
                                          <p:val>
                                            <p:strVal val="#ppt_x"/>
                                          </p:val>
                                        </p:tav>
                                        <p:tav tm="100000">
                                          <p:val>
                                            <p:strVal val="#ppt_x"/>
                                          </p:val>
                                        </p:tav>
                                      </p:tavLst>
                                    </p:anim>
                                    <p:anim calcmode="lin" valueType="num">
                                      <p:cBhvr additive="base">
                                        <p:cTn id="2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additive="base">
                                        <p:cTn id="30" dur="500" fill="hold"/>
                                        <p:tgtEl>
                                          <p:spTgt spid="18"/>
                                        </p:tgtEl>
                                        <p:attrNameLst>
                                          <p:attrName>ppt_x</p:attrName>
                                        </p:attrNameLst>
                                      </p:cBhvr>
                                      <p:tavLst>
                                        <p:tav tm="0">
                                          <p:val>
                                            <p:strVal val="#ppt_x"/>
                                          </p:val>
                                        </p:tav>
                                        <p:tav tm="100000">
                                          <p:val>
                                            <p:strVal val="#ppt_x"/>
                                          </p:val>
                                        </p:tav>
                                      </p:tavLst>
                                    </p:anim>
                                    <p:anim calcmode="lin" valueType="num">
                                      <p:cBhvr additive="base">
                                        <p:cTn id="3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additive="base">
                                        <p:cTn id="36" dur="500" fill="hold"/>
                                        <p:tgtEl>
                                          <p:spTgt spid="19"/>
                                        </p:tgtEl>
                                        <p:attrNameLst>
                                          <p:attrName>ppt_x</p:attrName>
                                        </p:attrNameLst>
                                      </p:cBhvr>
                                      <p:tavLst>
                                        <p:tav tm="0">
                                          <p:val>
                                            <p:strVal val="#ppt_x"/>
                                          </p:val>
                                        </p:tav>
                                        <p:tav tm="100000">
                                          <p:val>
                                            <p:strVal val="#ppt_x"/>
                                          </p:val>
                                        </p:tav>
                                      </p:tavLst>
                                    </p:anim>
                                    <p:anim calcmode="lin" valueType="num">
                                      <p:cBhvr additive="base">
                                        <p:cTn id="3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additive="base">
                                        <p:cTn id="42" dur="500" fill="hold"/>
                                        <p:tgtEl>
                                          <p:spTgt spid="20"/>
                                        </p:tgtEl>
                                        <p:attrNameLst>
                                          <p:attrName>ppt_x</p:attrName>
                                        </p:attrNameLst>
                                      </p:cBhvr>
                                      <p:tavLst>
                                        <p:tav tm="0">
                                          <p:val>
                                            <p:strVal val="#ppt_x"/>
                                          </p:val>
                                        </p:tav>
                                        <p:tav tm="100000">
                                          <p:val>
                                            <p:strVal val="#ppt_x"/>
                                          </p:val>
                                        </p:tav>
                                      </p:tavLst>
                                    </p:anim>
                                    <p:anim calcmode="lin" valueType="num">
                                      <p:cBhvr additive="base">
                                        <p:cTn id="43"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fade">
                                      <p:cBhvr>
                                        <p:cTn id="48" dur="1000"/>
                                        <p:tgtEl>
                                          <p:spTgt spid="6"/>
                                        </p:tgtEl>
                                      </p:cBhvr>
                                    </p:animEffect>
                                    <p:anim calcmode="lin" valueType="num">
                                      <p:cBhvr>
                                        <p:cTn id="49" dur="1000" fill="hold"/>
                                        <p:tgtEl>
                                          <p:spTgt spid="6"/>
                                        </p:tgtEl>
                                        <p:attrNameLst>
                                          <p:attrName>ppt_x</p:attrName>
                                        </p:attrNameLst>
                                      </p:cBhvr>
                                      <p:tavLst>
                                        <p:tav tm="0">
                                          <p:val>
                                            <p:strVal val="#ppt_x"/>
                                          </p:val>
                                        </p:tav>
                                        <p:tav tm="100000">
                                          <p:val>
                                            <p:strVal val="#ppt_x"/>
                                          </p:val>
                                        </p:tav>
                                      </p:tavLst>
                                    </p:anim>
                                    <p:anim calcmode="lin" valueType="num">
                                      <p:cBhvr>
                                        <p:cTn id="5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500" fill="hold"/>
                                        <p:tgtEl>
                                          <p:spTgt spid="22"/>
                                        </p:tgtEl>
                                        <p:attrNameLst>
                                          <p:attrName>ppt_x</p:attrName>
                                        </p:attrNameLst>
                                      </p:cBhvr>
                                      <p:tavLst>
                                        <p:tav tm="0">
                                          <p:val>
                                            <p:strVal val="#ppt_x"/>
                                          </p:val>
                                        </p:tav>
                                        <p:tav tm="100000">
                                          <p:val>
                                            <p:strVal val="#ppt_x"/>
                                          </p:val>
                                        </p:tav>
                                      </p:tavLst>
                                    </p:anim>
                                    <p:anim calcmode="lin" valueType="num">
                                      <p:cBhvr additive="base">
                                        <p:cTn id="5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3" grpId="0" animBg="1"/>
      <p:bldP spid="14" grpId="0" animBg="1"/>
      <p:bldP spid="15" grpId="0" animBg="1"/>
      <p:bldP spid="18" grpId="0" animBg="1"/>
      <p:bldP spid="19" grpId="0" animBg="1"/>
      <p:bldP spid="20" grpId="0" animBg="1"/>
      <p:bldP spid="21" grpId="0" animBg="1"/>
      <p:bldP spid="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6" name="Down Arrow 5"/>
          <p:cNvSpPr/>
          <p:nvPr/>
        </p:nvSpPr>
        <p:spPr>
          <a:xfrm>
            <a:off x="2298343" y="436472"/>
            <a:ext cx="7353300" cy="1447800"/>
          </a:xfrm>
          <a:prstGeom prst="downArrow">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err="1" smtClean="0">
                <a:solidFill>
                  <a:srgbClr val="FF0000"/>
                </a:solidFill>
                <a:latin typeface="NikoshBAN" pitchFamily="2" charset="0"/>
                <a:cs typeface="NikoshBAN" pitchFamily="2" charset="0"/>
              </a:rPr>
              <a:t>নি</a:t>
            </a:r>
            <a:r>
              <a:rPr lang="bn-BD" sz="8000" dirty="0" smtClean="0">
                <a:solidFill>
                  <a:srgbClr val="FF0000"/>
                </a:solidFill>
                <a:latin typeface="NikoshBAN" pitchFamily="2" charset="0"/>
                <a:cs typeface="NikoshBAN" pitchFamily="2" charset="0"/>
              </a:rPr>
              <a:t>রব পাঠ</a:t>
            </a:r>
            <a:r>
              <a:rPr lang="en-US" sz="8000" dirty="0" smtClean="0">
                <a:solidFill>
                  <a:srgbClr val="FF0000"/>
                </a:solidFill>
                <a:latin typeface="NikoshBAN" pitchFamily="2" charset="0"/>
                <a:cs typeface="NikoshBAN" pitchFamily="2" charset="0"/>
              </a:rPr>
              <a:t> </a:t>
            </a:r>
            <a:endParaRPr lang="en-US" sz="8000" dirty="0">
              <a:solidFill>
                <a:srgbClr val="FF0000"/>
              </a:solidFill>
              <a:latin typeface="NikoshBAN" pitchFamily="2" charset="0"/>
              <a:cs typeface="NikoshBAN" pitchFamily="2" charset="0"/>
            </a:endParaRPr>
          </a:p>
        </p:txBody>
      </p:sp>
      <p:pic>
        <p:nvPicPr>
          <p:cNvPr id="12" name="Picture 11" descr="IMG_20140821_001147.jpg"/>
          <p:cNvPicPr>
            <a:picLocks noChangeAspect="1"/>
          </p:cNvPicPr>
          <p:nvPr/>
        </p:nvPicPr>
        <p:blipFill>
          <a:blip r:embed="rId4" cstate="print"/>
          <a:stretch>
            <a:fillRect/>
          </a:stretch>
        </p:blipFill>
        <p:spPr>
          <a:xfrm>
            <a:off x="1612006" y="1469265"/>
            <a:ext cx="8915400" cy="4364865"/>
          </a:xfrm>
          <a:prstGeom prst="rect">
            <a:avLst/>
          </a:prstGeom>
          <a:ln>
            <a:noFill/>
          </a:ln>
          <a:effectLst>
            <a:outerShdw blurRad="190500" algn="tl" rotWithShape="0">
              <a:srgbClr val="000000">
                <a:alpha val="70000"/>
              </a:srgbClr>
            </a:outerShdw>
          </a:effectLst>
        </p:spPr>
      </p:pic>
      <p:grpSp>
        <p:nvGrpSpPr>
          <p:cNvPr id="9" name="Group 8"/>
          <p:cNvGrpSpPr/>
          <p:nvPr/>
        </p:nvGrpSpPr>
        <p:grpSpPr>
          <a:xfrm>
            <a:off x="-14991" y="-7495"/>
            <a:ext cx="12221981" cy="6872991"/>
            <a:chOff x="-29981" y="-14991"/>
            <a:chExt cx="12221981" cy="6872991"/>
          </a:xfrm>
        </p:grpSpPr>
        <p:grpSp>
          <p:nvGrpSpPr>
            <p:cNvPr id="10" name="Group 9"/>
            <p:cNvGrpSpPr/>
            <p:nvPr/>
          </p:nvGrpSpPr>
          <p:grpSpPr>
            <a:xfrm>
              <a:off x="0" y="0"/>
              <a:ext cx="12192000" cy="6858000"/>
              <a:chOff x="0" y="0"/>
              <a:chExt cx="12192000" cy="6858000"/>
            </a:xfrm>
          </p:grpSpPr>
          <p:grpSp>
            <p:nvGrpSpPr>
              <p:cNvPr id="14" name="Group 13"/>
              <p:cNvGrpSpPr/>
              <p:nvPr/>
            </p:nvGrpSpPr>
            <p:grpSpPr>
              <a:xfrm>
                <a:off x="0" y="0"/>
                <a:ext cx="12192000" cy="6858000"/>
                <a:chOff x="0" y="0"/>
                <a:chExt cx="12192000" cy="6858000"/>
              </a:xfrm>
            </p:grpSpPr>
            <p:sp>
              <p:nvSpPr>
                <p:cNvPr id="16" name="Frame 15"/>
                <p:cNvSpPr/>
                <p:nvPr/>
              </p:nvSpPr>
              <p:spPr>
                <a:xfrm>
                  <a:off x="0" y="0"/>
                  <a:ext cx="12192000" cy="6858000"/>
                </a:xfrm>
                <a:prstGeom prst="frame">
                  <a:avLst>
                    <a:gd name="adj1" fmla="val 1134"/>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black"/>
                    </a:solidFill>
                  </a:endParaRPr>
                </a:p>
              </p:txBody>
            </p:sp>
            <p:sp>
              <p:nvSpPr>
                <p:cNvPr id="17" name="Frame 16"/>
                <p:cNvSpPr/>
                <p:nvPr/>
              </p:nvSpPr>
              <p:spPr>
                <a:xfrm>
                  <a:off x="149902" y="164892"/>
                  <a:ext cx="11902190" cy="6550701"/>
                </a:xfrm>
                <a:prstGeom prst="frame">
                  <a:avLst>
                    <a:gd name="adj1" fmla="val 1184"/>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black"/>
                    </a:solidFill>
                  </a:endParaRPr>
                </a:p>
              </p:txBody>
            </p:sp>
            <p:sp>
              <p:nvSpPr>
                <p:cNvPr id="18" name="Frame 17"/>
                <p:cNvSpPr/>
                <p:nvPr/>
              </p:nvSpPr>
              <p:spPr>
                <a:xfrm>
                  <a:off x="344774" y="359764"/>
                  <a:ext cx="11557416" cy="6160957"/>
                </a:xfrm>
                <a:prstGeom prst="frame">
                  <a:avLst>
                    <a:gd name="adj1" fmla="val 1064"/>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black"/>
                    </a:solidFill>
                  </a:endParaRPr>
                </a:p>
              </p:txBody>
            </p:sp>
          </p:grpSp>
          <p:pic>
            <p:nvPicPr>
              <p:cNvPr id="15" name="Picture 14" descr="Image result for grass png"/>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434714" y="5156616"/>
                <a:ext cx="11362545" cy="1274165"/>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11" name="Half Frame 10"/>
            <p:cNvSpPr/>
            <p:nvPr/>
          </p:nvSpPr>
          <p:spPr>
            <a:xfrm>
              <a:off x="-29981" y="-14991"/>
              <a:ext cx="1049311" cy="1034321"/>
            </a:xfrm>
            <a:prstGeom prst="halfFrame">
              <a:avLst/>
            </a:prstGeom>
            <a:solidFill>
              <a:srgbClr val="6767F9"/>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black"/>
                </a:solidFill>
              </a:endParaRPr>
            </a:p>
          </p:txBody>
        </p:sp>
        <p:sp>
          <p:nvSpPr>
            <p:cNvPr id="13" name="Half Frame 12"/>
            <p:cNvSpPr/>
            <p:nvPr/>
          </p:nvSpPr>
          <p:spPr>
            <a:xfrm rot="5400000">
              <a:off x="11150184" y="-7495"/>
              <a:ext cx="1049311" cy="1034321"/>
            </a:xfrm>
            <a:prstGeom prst="halfFrame">
              <a:avLst/>
            </a:prstGeom>
            <a:solidFill>
              <a:srgbClr val="6767F9"/>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black"/>
                </a:solidFill>
              </a:endParaRPr>
            </a:p>
          </p:txBody>
        </p:sp>
      </p:grpSp>
    </p:spTree>
    <p:extLst>
      <p:ext uri="{BB962C8B-B14F-4D97-AF65-F5344CB8AC3E}">
        <p14:creationId xmlns="" xmlns:p14="http://schemas.microsoft.com/office/powerpoint/2010/main" val="425490347"/>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TextBox 2"/>
          <p:cNvSpPr txBox="1"/>
          <p:nvPr/>
        </p:nvSpPr>
        <p:spPr>
          <a:xfrm>
            <a:off x="4888625" y="340302"/>
            <a:ext cx="2841672" cy="1200329"/>
          </a:xfrm>
          <a:prstGeom prst="rect">
            <a:avLst/>
          </a:prstGeom>
          <a:noFill/>
        </p:spPr>
        <p:txBody>
          <a:bodyPr wrap="square" rtlCol="0">
            <a:spAutoFit/>
          </a:bodyPr>
          <a:lstStyle/>
          <a:p>
            <a:r>
              <a:rPr lang="bn-BD" sz="6600" dirty="0" smtClean="0">
                <a:solidFill>
                  <a:srgbClr val="FF0000"/>
                </a:solidFill>
                <a:latin typeface="NikoshBAN" panose="02000000000000000000" pitchFamily="2" charset="0"/>
                <a:cs typeface="NikoshBAN" panose="02000000000000000000" pitchFamily="2" charset="0"/>
              </a:rPr>
              <a:t> </a:t>
            </a:r>
            <a:r>
              <a:rPr lang="bn-BD" sz="7200" dirty="0" smtClean="0">
                <a:solidFill>
                  <a:srgbClr val="FF0000"/>
                </a:solidFill>
                <a:latin typeface="NikoshBAN" panose="02000000000000000000" pitchFamily="2" charset="0"/>
                <a:cs typeface="NikoshBAN" panose="02000000000000000000" pitchFamily="2" charset="0"/>
              </a:rPr>
              <a:t>মূল্যায়ন</a:t>
            </a:r>
            <a:r>
              <a:rPr lang="bn-BD" sz="6600" dirty="0" smtClean="0">
                <a:solidFill>
                  <a:srgbClr val="FF0000"/>
                </a:solidFill>
                <a:latin typeface="NikoshBAN" panose="02000000000000000000" pitchFamily="2" charset="0"/>
                <a:cs typeface="NikoshBAN" panose="02000000000000000000" pitchFamily="2" charset="0"/>
              </a:rPr>
              <a:t> </a:t>
            </a:r>
            <a:endParaRPr lang="en-US" sz="6600" dirty="0">
              <a:solidFill>
                <a:srgbClr val="FF0000"/>
              </a:solidFill>
              <a:latin typeface="NikoshBAN" panose="02000000000000000000" pitchFamily="2" charset="0"/>
              <a:cs typeface="NikoshBAN" panose="02000000000000000000" pitchFamily="2" charset="0"/>
            </a:endParaRPr>
          </a:p>
        </p:txBody>
      </p:sp>
      <p:sp>
        <p:nvSpPr>
          <p:cNvPr id="4" name="TextBox 3"/>
          <p:cNvSpPr txBox="1"/>
          <p:nvPr/>
        </p:nvSpPr>
        <p:spPr>
          <a:xfrm>
            <a:off x="1485889" y="1359004"/>
            <a:ext cx="9250202" cy="4154984"/>
          </a:xfrm>
          <a:prstGeom prst="rect">
            <a:avLst/>
          </a:prstGeom>
          <a:noFill/>
        </p:spPr>
        <p:txBody>
          <a:bodyPr wrap="square" rtlCol="0">
            <a:spAutoFit/>
          </a:bodyPr>
          <a:lstStyle/>
          <a:p>
            <a:r>
              <a:rPr lang="bn-BD" sz="2400" dirty="0" smtClean="0">
                <a:solidFill>
                  <a:prstClr val="black"/>
                </a:solidFill>
                <a:latin typeface="NikoshBAN" panose="02000000000000000000" pitchFamily="2" charset="0"/>
                <a:cs typeface="NikoshBAN" panose="02000000000000000000" pitchFamily="2" charset="0"/>
              </a:rPr>
              <a:t> </a:t>
            </a:r>
            <a:r>
              <a:rPr lang="bn-BD" sz="4400" dirty="0" smtClean="0">
                <a:solidFill>
                  <a:srgbClr val="7030A0"/>
                </a:solidFill>
                <a:latin typeface="NikoshBAN" panose="02000000000000000000" pitchFamily="2" charset="0"/>
                <a:cs typeface="NikoshBAN" panose="02000000000000000000" pitchFamily="2" charset="0"/>
              </a:rPr>
              <a:t>১। কবি জীবনানন্দ দাশ কবে এবং কোথায় জন্ম গ্রহণ করেন ?</a:t>
            </a:r>
          </a:p>
          <a:p>
            <a:r>
              <a:rPr lang="bn-BD" sz="4400" dirty="0" smtClean="0">
                <a:solidFill>
                  <a:srgbClr val="7030A0"/>
                </a:solidFill>
                <a:latin typeface="NikoshBAN" panose="02000000000000000000" pitchFamily="2" charset="0"/>
                <a:cs typeface="NikoshBAN" panose="02000000000000000000" pitchFamily="2" charset="0"/>
              </a:rPr>
              <a:t>২। শিশিরের জলে কবি কী ভেজার কথা বলেছেন ?</a:t>
            </a:r>
          </a:p>
          <a:p>
            <a:r>
              <a:rPr lang="bn-BD" sz="4400" dirty="0" smtClean="0">
                <a:solidFill>
                  <a:srgbClr val="7030A0"/>
                </a:solidFill>
                <a:latin typeface="NikoshBAN" panose="02000000000000000000" pitchFamily="2" charset="0"/>
                <a:cs typeface="NikoshBAN" panose="02000000000000000000" pitchFamily="2" charset="0"/>
              </a:rPr>
              <a:t>৩। খেয়া নৌকাগুলো কোথায় এসে লেগেছে ?</a:t>
            </a:r>
          </a:p>
          <a:p>
            <a:r>
              <a:rPr lang="bn-BD" sz="4400" dirty="0" smtClean="0">
                <a:solidFill>
                  <a:srgbClr val="7030A0"/>
                </a:solidFill>
                <a:latin typeface="NikoshBAN" panose="02000000000000000000" pitchFamily="2" charset="0"/>
                <a:cs typeface="NikoshBAN" panose="02000000000000000000" pitchFamily="2" charset="0"/>
              </a:rPr>
              <a:t>৪। সেইদিন কী স্তব্ধ হবে না বলে কবি জানেন ?</a:t>
            </a:r>
          </a:p>
          <a:p>
            <a:r>
              <a:rPr lang="bn-BD" sz="4400" dirty="0" smtClean="0">
                <a:solidFill>
                  <a:srgbClr val="7030A0"/>
                </a:solidFill>
                <a:latin typeface="NikoshBAN" panose="02000000000000000000" pitchFamily="2" charset="0"/>
                <a:cs typeface="NikoshBAN" panose="02000000000000000000" pitchFamily="2" charset="0"/>
              </a:rPr>
              <a:t>৫। জীবনানন্দ দাশের কবিতার মূলগত প্রেরণা কী ?</a:t>
            </a:r>
          </a:p>
        </p:txBody>
      </p:sp>
      <p:grpSp>
        <p:nvGrpSpPr>
          <p:cNvPr id="5" name="Group 4"/>
          <p:cNvGrpSpPr/>
          <p:nvPr/>
        </p:nvGrpSpPr>
        <p:grpSpPr>
          <a:xfrm>
            <a:off x="-14991" y="-7495"/>
            <a:ext cx="12221981" cy="6872991"/>
            <a:chOff x="-29981" y="-14991"/>
            <a:chExt cx="12221981" cy="6872991"/>
          </a:xfrm>
        </p:grpSpPr>
        <p:grpSp>
          <p:nvGrpSpPr>
            <p:cNvPr id="6" name="Group 5"/>
            <p:cNvGrpSpPr/>
            <p:nvPr/>
          </p:nvGrpSpPr>
          <p:grpSpPr>
            <a:xfrm>
              <a:off x="0" y="0"/>
              <a:ext cx="12192000" cy="6858000"/>
              <a:chOff x="0" y="0"/>
              <a:chExt cx="12192000" cy="6858000"/>
            </a:xfrm>
          </p:grpSpPr>
          <p:grpSp>
            <p:nvGrpSpPr>
              <p:cNvPr id="9" name="Group 8"/>
              <p:cNvGrpSpPr/>
              <p:nvPr/>
            </p:nvGrpSpPr>
            <p:grpSpPr>
              <a:xfrm>
                <a:off x="0" y="0"/>
                <a:ext cx="12192000" cy="6858000"/>
                <a:chOff x="0" y="0"/>
                <a:chExt cx="12192000" cy="6858000"/>
              </a:xfrm>
            </p:grpSpPr>
            <p:sp>
              <p:nvSpPr>
                <p:cNvPr id="11" name="Frame 10"/>
                <p:cNvSpPr/>
                <p:nvPr/>
              </p:nvSpPr>
              <p:spPr>
                <a:xfrm>
                  <a:off x="0" y="0"/>
                  <a:ext cx="12192000" cy="6858000"/>
                </a:xfrm>
                <a:prstGeom prst="frame">
                  <a:avLst>
                    <a:gd name="adj1" fmla="val 1134"/>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black"/>
                    </a:solidFill>
                  </a:endParaRPr>
                </a:p>
              </p:txBody>
            </p:sp>
            <p:sp>
              <p:nvSpPr>
                <p:cNvPr id="12" name="Frame 11"/>
                <p:cNvSpPr/>
                <p:nvPr/>
              </p:nvSpPr>
              <p:spPr>
                <a:xfrm>
                  <a:off x="149902" y="164892"/>
                  <a:ext cx="11902190" cy="6550701"/>
                </a:xfrm>
                <a:prstGeom prst="frame">
                  <a:avLst>
                    <a:gd name="adj1" fmla="val 1184"/>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black"/>
                    </a:solidFill>
                  </a:endParaRPr>
                </a:p>
              </p:txBody>
            </p:sp>
            <p:sp>
              <p:nvSpPr>
                <p:cNvPr id="13" name="Frame 12"/>
                <p:cNvSpPr/>
                <p:nvPr/>
              </p:nvSpPr>
              <p:spPr>
                <a:xfrm>
                  <a:off x="344774" y="359764"/>
                  <a:ext cx="11557416" cy="6160957"/>
                </a:xfrm>
                <a:prstGeom prst="frame">
                  <a:avLst>
                    <a:gd name="adj1" fmla="val 1064"/>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black"/>
                    </a:solidFill>
                  </a:endParaRPr>
                </a:p>
              </p:txBody>
            </p:sp>
          </p:grpSp>
          <p:pic>
            <p:nvPicPr>
              <p:cNvPr id="10" name="Picture 9" descr="Image result for grass pn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34714" y="5156616"/>
                <a:ext cx="11362545" cy="1274165"/>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7" name="Half Frame 6"/>
            <p:cNvSpPr/>
            <p:nvPr/>
          </p:nvSpPr>
          <p:spPr>
            <a:xfrm>
              <a:off x="-29981" y="-14991"/>
              <a:ext cx="1049311" cy="1034321"/>
            </a:xfrm>
            <a:prstGeom prst="halfFrame">
              <a:avLst/>
            </a:prstGeom>
            <a:solidFill>
              <a:srgbClr val="6767F9"/>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black"/>
                </a:solidFill>
              </a:endParaRPr>
            </a:p>
          </p:txBody>
        </p:sp>
        <p:sp>
          <p:nvSpPr>
            <p:cNvPr id="8" name="Half Frame 7"/>
            <p:cNvSpPr/>
            <p:nvPr/>
          </p:nvSpPr>
          <p:spPr>
            <a:xfrm rot="5400000">
              <a:off x="11150184" y="-7495"/>
              <a:ext cx="1049311" cy="1034321"/>
            </a:xfrm>
            <a:prstGeom prst="halfFrame">
              <a:avLst/>
            </a:prstGeom>
            <a:solidFill>
              <a:srgbClr val="6767F9"/>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black"/>
                </a:solidFill>
              </a:endParaRPr>
            </a:p>
          </p:txBody>
        </p:sp>
      </p:grpSp>
    </p:spTree>
    <p:extLst>
      <p:ext uri="{BB962C8B-B14F-4D97-AF65-F5344CB8AC3E}">
        <p14:creationId xmlns="" xmlns:p14="http://schemas.microsoft.com/office/powerpoint/2010/main" val="2702212153"/>
      </p:ext>
    </p:extLst>
  </p:cSld>
  <p:clrMapOvr>
    <a:masterClrMapping/>
  </p:clrMapOvr>
  <mc:AlternateContent xmlns:mc="http://schemas.openxmlformats.org/markup-compatibility/2006">
    <mc:Choice xmlns=""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1" presetClass="entr" presetSubtype="0" fill="hold" grpId="0" nodeType="clickEffect">
                                  <p:stCondLst>
                                    <p:cond delay="0"/>
                                  </p:stCondLst>
                                  <p:iterate type="lt">
                                    <p:tmPct val="10000"/>
                                  </p:iterate>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4"/>
                                        </p:tgtEl>
                                        <p:attrNameLst>
                                          <p:attrName>ppt_y</p:attrName>
                                        </p:attrNameLst>
                                      </p:cBhvr>
                                      <p:tavLst>
                                        <p:tav tm="0">
                                          <p:val>
                                            <p:strVal val="#ppt_y"/>
                                          </p:val>
                                        </p:tav>
                                        <p:tav tm="100000">
                                          <p:val>
                                            <p:strVal val="#ppt_y"/>
                                          </p:val>
                                        </p:tav>
                                      </p:tavLst>
                                    </p:anim>
                                    <p:anim calcmode="lin" valueType="num">
                                      <p:cBhvr>
                                        <p:cTn id="15"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116143"/>
            <a:ext cx="11847006" cy="6741857"/>
          </a:xfrm>
          <a:prstGeom prst="rect">
            <a:avLst/>
          </a:prstGeom>
          <a:ln w="228600" cap="sq" cmpd="tri">
            <a:solidFill>
              <a:srgbClr val="00B0F0"/>
            </a:solidFill>
            <a:prstDash val="solid"/>
            <a:miter lim="800000"/>
          </a:ln>
          <a:effectLst>
            <a:innerShdw blurRad="76200">
              <a:srgbClr val="000000"/>
            </a:innerShdw>
          </a:effectLst>
        </p:spPr>
      </p:pic>
      <p:sp>
        <p:nvSpPr>
          <p:cNvPr id="3" name="Rectangle 2"/>
          <p:cNvSpPr/>
          <p:nvPr/>
        </p:nvSpPr>
        <p:spPr>
          <a:xfrm>
            <a:off x="177813" y="3244334"/>
            <a:ext cx="10988418" cy="1015663"/>
          </a:xfrm>
          <a:prstGeom prst="rect">
            <a:avLst/>
          </a:prstGeom>
        </p:spPr>
        <p:txBody>
          <a:bodyPr wrap="square">
            <a:spAutoFit/>
          </a:bodyPr>
          <a:lstStyle/>
          <a:p>
            <a:pPr algn="ctr" defTabSz="857250"/>
            <a:r>
              <a:rPr lang="en-US" sz="6000" b="1" spc="47" dirty="0" err="1">
                <a:ln w="11430">
                  <a:solidFill>
                    <a:srgbClr val="FFC000"/>
                  </a:solidFill>
                </a:ln>
                <a:solidFill>
                  <a:srgbClr val="C00000"/>
                </a:solidFill>
                <a:effectLst>
                  <a:innerShdw blurRad="114300">
                    <a:prstClr val="black"/>
                  </a:innerShdw>
                </a:effectLst>
                <a:latin typeface="NikoshBAN" pitchFamily="2" charset="0"/>
                <a:cs typeface="NikoshBAN" pitchFamily="2" charset="0"/>
              </a:rPr>
              <a:t>শিক্ষার্থীবৃন্দ</a:t>
            </a:r>
            <a:r>
              <a:rPr lang="en-US" sz="6000" b="1" spc="47" dirty="0">
                <a:ln w="11430">
                  <a:solidFill>
                    <a:srgbClr val="FFC000"/>
                  </a:solidFill>
                </a:ln>
                <a:solidFill>
                  <a:srgbClr val="C00000"/>
                </a:solidFill>
                <a:effectLst>
                  <a:innerShdw blurRad="114300">
                    <a:prstClr val="black"/>
                  </a:innerShdw>
                </a:effectLst>
                <a:latin typeface="NikoshBAN" pitchFamily="2" charset="0"/>
                <a:cs typeface="NikoshBAN" pitchFamily="2" charset="0"/>
              </a:rPr>
              <a:t> </a:t>
            </a:r>
            <a:r>
              <a:rPr lang="en-US" sz="6000" b="1" spc="47" dirty="0" err="1">
                <a:ln w="11430">
                  <a:solidFill>
                    <a:srgbClr val="FFC000"/>
                  </a:solidFill>
                </a:ln>
                <a:solidFill>
                  <a:srgbClr val="C00000"/>
                </a:solidFill>
                <a:effectLst>
                  <a:innerShdw blurRad="114300">
                    <a:prstClr val="black"/>
                  </a:innerShdw>
                </a:effectLst>
                <a:latin typeface="NikoshBAN" pitchFamily="2" charset="0"/>
                <a:cs typeface="NikoshBAN" pitchFamily="2" charset="0"/>
              </a:rPr>
              <a:t>তোমাদের</a:t>
            </a:r>
            <a:r>
              <a:rPr lang="en-US" sz="6000" b="1" spc="47" dirty="0">
                <a:ln w="11430">
                  <a:solidFill>
                    <a:srgbClr val="FFC000"/>
                  </a:solidFill>
                </a:ln>
                <a:solidFill>
                  <a:srgbClr val="C00000"/>
                </a:solidFill>
                <a:effectLst>
                  <a:innerShdw blurRad="114300">
                    <a:prstClr val="black"/>
                  </a:innerShdw>
                </a:effectLst>
                <a:latin typeface="NikoshBAN" pitchFamily="2" charset="0"/>
                <a:cs typeface="NikoshBAN" pitchFamily="2" charset="0"/>
              </a:rPr>
              <a:t> </a:t>
            </a:r>
            <a:r>
              <a:rPr lang="bn-BD" sz="6000" b="1" spc="47" dirty="0" smtClean="0">
                <a:ln w="11430">
                  <a:solidFill>
                    <a:srgbClr val="FFC000"/>
                  </a:solidFill>
                </a:ln>
                <a:solidFill>
                  <a:srgbClr val="C00000"/>
                </a:solidFill>
                <a:effectLst>
                  <a:innerShdw blurRad="114300">
                    <a:prstClr val="black"/>
                  </a:innerShdw>
                </a:effectLst>
                <a:latin typeface="NikoshBAN" pitchFamily="2" charset="0"/>
                <a:cs typeface="NikoshBAN" pitchFamily="2" charset="0"/>
              </a:rPr>
              <a:t>অনেক</a:t>
            </a:r>
            <a:r>
              <a:rPr lang="bn-IN" sz="6000" b="1" spc="47" dirty="0" smtClean="0">
                <a:ln w="11430">
                  <a:solidFill>
                    <a:srgbClr val="FFC000"/>
                  </a:solidFill>
                </a:ln>
                <a:solidFill>
                  <a:srgbClr val="C00000"/>
                </a:solidFill>
                <a:effectLst>
                  <a:innerShdw blurRad="114300">
                    <a:prstClr val="black"/>
                  </a:innerShdw>
                </a:effectLst>
                <a:latin typeface="NikoshBAN" pitchFamily="2" charset="0"/>
                <a:cs typeface="NikoshBAN" pitchFamily="2" charset="0"/>
              </a:rPr>
              <a:t> অনেক</a:t>
            </a:r>
            <a:r>
              <a:rPr lang="bn-BD" sz="6000" b="1" spc="47" dirty="0" smtClean="0">
                <a:ln w="11430">
                  <a:solidFill>
                    <a:srgbClr val="FFC000"/>
                  </a:solidFill>
                </a:ln>
                <a:solidFill>
                  <a:srgbClr val="C00000"/>
                </a:solidFill>
                <a:effectLst>
                  <a:innerShdw blurRad="114300">
                    <a:prstClr val="black"/>
                  </a:innerShdw>
                </a:effectLst>
                <a:latin typeface="NikoshBAN" pitchFamily="2" charset="0"/>
                <a:cs typeface="NikoshBAN" pitchFamily="2" charset="0"/>
              </a:rPr>
              <a:t> </a:t>
            </a:r>
            <a:r>
              <a:rPr lang="bn-BD" sz="6000" b="1" spc="47" dirty="0">
                <a:ln w="11430">
                  <a:solidFill>
                    <a:srgbClr val="FFC000"/>
                  </a:solidFill>
                </a:ln>
                <a:solidFill>
                  <a:srgbClr val="C00000"/>
                </a:solidFill>
                <a:effectLst>
                  <a:innerShdw blurRad="114300">
                    <a:prstClr val="black"/>
                  </a:innerShdw>
                </a:effectLst>
                <a:latin typeface="NikoshBAN" pitchFamily="2" charset="0"/>
                <a:cs typeface="NikoshBAN" pitchFamily="2" charset="0"/>
              </a:rPr>
              <a:t>শুভেচ্ছা</a:t>
            </a:r>
            <a:endParaRPr lang="en-US" sz="6000" b="1" spc="47" dirty="0">
              <a:ln w="11430">
                <a:solidFill>
                  <a:srgbClr val="FFC000"/>
                </a:solidFill>
              </a:ln>
              <a:solidFill>
                <a:srgbClr val="C00000"/>
              </a:solidFill>
              <a:effectLst>
                <a:innerShdw blurRad="114300">
                  <a:prstClr val="black"/>
                </a:innerShdw>
              </a:effectLst>
              <a:latin typeface="NikoshBAN" pitchFamily="2" charset="0"/>
              <a:cs typeface="NikoshBAN" pitchFamily="2" charset="0"/>
            </a:endParaRPr>
          </a:p>
        </p:txBody>
      </p:sp>
    </p:spTree>
    <p:extLst>
      <p:ext uri="{BB962C8B-B14F-4D97-AF65-F5344CB8AC3E}">
        <p14:creationId xmlns="" xmlns:p14="http://schemas.microsoft.com/office/powerpoint/2010/main" val="2019425939"/>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0" name="TextBox 9"/>
          <p:cNvSpPr txBox="1"/>
          <p:nvPr/>
        </p:nvSpPr>
        <p:spPr>
          <a:xfrm>
            <a:off x="7156303" y="1406577"/>
            <a:ext cx="3996377" cy="1107996"/>
          </a:xfrm>
          <a:prstGeom prst="rect">
            <a:avLst/>
          </a:prstGeom>
          <a:solidFill>
            <a:schemeClr val="accent4">
              <a:lumMod val="20000"/>
              <a:lumOff val="80000"/>
            </a:schemeClr>
          </a:solidFill>
          <a:ln>
            <a:solidFill>
              <a:srgbClr val="002060"/>
            </a:solidFill>
          </a:ln>
        </p:spPr>
        <p:txBody>
          <a:bodyPr wrap="square" rtlCol="0">
            <a:spAutoFit/>
          </a:bodyPr>
          <a:lstStyle/>
          <a:p>
            <a:pPr algn="ctr"/>
            <a:r>
              <a:rPr lang="bn-BD" sz="6600" dirty="0" smtClean="0">
                <a:solidFill>
                  <a:schemeClr val="accent2"/>
                </a:solidFill>
                <a:latin typeface="NikoshBAN" panose="02000000000000000000" pitchFamily="2" charset="0"/>
                <a:cs typeface="NikoshBAN" panose="02000000000000000000" pitchFamily="2" charset="0"/>
              </a:rPr>
              <a:t>বাড়ির কাজ  </a:t>
            </a:r>
            <a:endParaRPr lang="en-US" sz="6600" dirty="0">
              <a:solidFill>
                <a:schemeClr val="accent2"/>
              </a:solidFill>
              <a:latin typeface="NikoshBAN" panose="02000000000000000000" pitchFamily="2" charset="0"/>
              <a:cs typeface="NikoshBAN" panose="02000000000000000000" pitchFamily="2" charset="0"/>
            </a:endParaRPr>
          </a:p>
        </p:txBody>
      </p:sp>
      <p:sp>
        <p:nvSpPr>
          <p:cNvPr id="11" name="TextBox 10"/>
          <p:cNvSpPr txBox="1"/>
          <p:nvPr/>
        </p:nvSpPr>
        <p:spPr>
          <a:xfrm>
            <a:off x="6554404" y="3657601"/>
            <a:ext cx="5152916" cy="1015663"/>
          </a:xfrm>
          <a:prstGeom prst="rect">
            <a:avLst/>
          </a:prstGeom>
          <a:noFill/>
          <a:ln>
            <a:solidFill>
              <a:srgbClr val="002060"/>
            </a:solidFill>
          </a:ln>
        </p:spPr>
        <p:txBody>
          <a:bodyPr wrap="square" rtlCol="0">
            <a:spAutoFit/>
          </a:bodyPr>
          <a:lstStyle/>
          <a:p>
            <a:pPr algn="ctr"/>
            <a:r>
              <a:rPr lang="bn-BD" sz="3200" dirty="0" smtClean="0">
                <a:solidFill>
                  <a:srgbClr val="C00000"/>
                </a:solidFill>
                <a:latin typeface="NikoshBAN" panose="02000000000000000000" pitchFamily="2" charset="0"/>
                <a:cs typeface="NikoshBAN" panose="02000000000000000000" pitchFamily="2" charset="0"/>
              </a:rPr>
              <a:t>প্রশ্নঃ</a:t>
            </a:r>
            <a:r>
              <a:rPr lang="bn-BD" sz="3200" dirty="0" smtClean="0">
                <a:solidFill>
                  <a:srgbClr val="00B050"/>
                </a:solidFill>
                <a:latin typeface="NikoshBAN" panose="02000000000000000000" pitchFamily="2" charset="0"/>
                <a:cs typeface="NikoshBAN" panose="02000000000000000000" pitchFamily="2" charset="0"/>
              </a:rPr>
              <a:t> </a:t>
            </a:r>
            <a:r>
              <a:rPr lang="bn-BD" sz="2800" dirty="0" smtClean="0">
                <a:solidFill>
                  <a:srgbClr val="00B050"/>
                </a:solidFill>
                <a:latin typeface="NikoshBAN" panose="02000000000000000000" pitchFamily="2" charset="0"/>
                <a:cs typeface="NikoshBAN" panose="02000000000000000000" pitchFamily="2" charset="0"/>
              </a:rPr>
              <a:t>সেইদিন এই মাঠ কবিতায় </a:t>
            </a:r>
            <a:r>
              <a:rPr lang="bn-BD" sz="2800" dirty="0" smtClean="0">
                <a:solidFill>
                  <a:srgbClr val="00B050"/>
                </a:solidFill>
                <a:latin typeface="NikoshBAN" panose="02000000000000000000" pitchFamily="2" charset="0"/>
                <a:cs typeface="NikoshBAN" panose="02000000000000000000" pitchFamily="2" charset="0"/>
              </a:rPr>
              <a:t>প্রকৃতির </a:t>
            </a:r>
            <a:r>
              <a:rPr lang="bn-IN" sz="2800" dirty="0" smtClean="0">
                <a:solidFill>
                  <a:srgbClr val="00B050"/>
                </a:solidFill>
                <a:latin typeface="NikoshBAN" panose="02000000000000000000" pitchFamily="2" charset="0"/>
                <a:cs typeface="NikoshBAN" panose="02000000000000000000" pitchFamily="2" charset="0"/>
              </a:rPr>
              <a:t>যে সত্যটুকু </a:t>
            </a:r>
            <a:r>
              <a:rPr lang="bn-BD" sz="2800" dirty="0" smtClean="0">
                <a:solidFill>
                  <a:srgbClr val="00B050"/>
                </a:solidFill>
                <a:latin typeface="NikoshBAN" panose="02000000000000000000" pitchFamily="2" charset="0"/>
                <a:cs typeface="NikoshBAN" panose="02000000000000000000" pitchFamily="2" charset="0"/>
              </a:rPr>
              <a:t>প্রকাশ পেয়েছে তা </a:t>
            </a:r>
            <a:r>
              <a:rPr lang="bn-BD" sz="2800" dirty="0" smtClean="0">
                <a:solidFill>
                  <a:srgbClr val="00B050"/>
                </a:solidFill>
                <a:latin typeface="NikoshBAN" panose="02000000000000000000" pitchFamily="2" charset="0"/>
                <a:cs typeface="NikoshBAN" panose="02000000000000000000" pitchFamily="2" charset="0"/>
              </a:rPr>
              <a:t>ব্যাখ্যা</a:t>
            </a:r>
            <a:r>
              <a:rPr lang="en-US" sz="2800" dirty="0" smtClean="0">
                <a:solidFill>
                  <a:srgbClr val="00B050"/>
                </a:solidFill>
                <a:latin typeface="NikoshBAN" panose="02000000000000000000" pitchFamily="2" charset="0"/>
                <a:cs typeface="NikoshBAN" panose="02000000000000000000" pitchFamily="2" charset="0"/>
              </a:rPr>
              <a:t> </a:t>
            </a:r>
            <a:r>
              <a:rPr lang="bn-BD" sz="2800" dirty="0" smtClean="0">
                <a:solidFill>
                  <a:srgbClr val="00B050"/>
                </a:solidFill>
                <a:latin typeface="NikoshBAN" panose="02000000000000000000" pitchFamily="2" charset="0"/>
                <a:cs typeface="NikoshBAN" panose="02000000000000000000" pitchFamily="2" charset="0"/>
              </a:rPr>
              <a:t>কর </a:t>
            </a:r>
            <a:r>
              <a:rPr lang="bn-BD" sz="2800" dirty="0" smtClean="0">
                <a:solidFill>
                  <a:srgbClr val="00B050"/>
                </a:solidFill>
                <a:latin typeface="NikoshBAN" panose="02000000000000000000" pitchFamily="2" charset="0"/>
                <a:cs typeface="NikoshBAN" panose="02000000000000000000" pitchFamily="2" charset="0"/>
              </a:rPr>
              <a:t>।</a:t>
            </a:r>
            <a:endParaRPr lang="en-US" sz="3200" dirty="0">
              <a:solidFill>
                <a:srgbClr val="00B050"/>
              </a:solidFill>
              <a:latin typeface="NikoshBAN" panose="02000000000000000000" pitchFamily="2" charset="0"/>
              <a:cs typeface="NikoshBAN" panose="02000000000000000000" pitchFamily="2" charset="0"/>
            </a:endParaRPr>
          </a:p>
        </p:txBody>
      </p:sp>
      <p:sp>
        <p:nvSpPr>
          <p:cNvPr id="7" name="Plaque 6"/>
          <p:cNvSpPr/>
          <p:nvPr/>
        </p:nvSpPr>
        <p:spPr>
          <a:xfrm>
            <a:off x="468398" y="771994"/>
            <a:ext cx="6026046" cy="4676931"/>
          </a:xfrm>
          <a:prstGeom prst="plaque">
            <a:avLst/>
          </a:prstGeom>
          <a:blipFill dpi="0" rotWithShape="1">
            <a:blip r:embed="rId3">
              <a:extLst>
                <a:ext uri="{28A0092B-C50C-407E-A947-70E740481C1C}">
                  <a14:useLocalDpi xmlns=""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2" name="Group 11"/>
          <p:cNvGrpSpPr/>
          <p:nvPr/>
        </p:nvGrpSpPr>
        <p:grpSpPr>
          <a:xfrm>
            <a:off x="-56257" y="0"/>
            <a:ext cx="12221981" cy="6872991"/>
            <a:chOff x="-29981" y="-14991"/>
            <a:chExt cx="12221981" cy="6872991"/>
          </a:xfrm>
        </p:grpSpPr>
        <p:grpSp>
          <p:nvGrpSpPr>
            <p:cNvPr id="13" name="Group 12"/>
            <p:cNvGrpSpPr/>
            <p:nvPr/>
          </p:nvGrpSpPr>
          <p:grpSpPr>
            <a:xfrm>
              <a:off x="0" y="0"/>
              <a:ext cx="12192000" cy="6858000"/>
              <a:chOff x="0" y="0"/>
              <a:chExt cx="12192000" cy="6858000"/>
            </a:xfrm>
          </p:grpSpPr>
          <p:grpSp>
            <p:nvGrpSpPr>
              <p:cNvPr id="16" name="Group 15"/>
              <p:cNvGrpSpPr/>
              <p:nvPr/>
            </p:nvGrpSpPr>
            <p:grpSpPr>
              <a:xfrm>
                <a:off x="0" y="0"/>
                <a:ext cx="12192000" cy="6858000"/>
                <a:chOff x="0" y="0"/>
                <a:chExt cx="12192000" cy="6858000"/>
              </a:xfrm>
            </p:grpSpPr>
            <p:sp>
              <p:nvSpPr>
                <p:cNvPr id="18" name="Frame 17"/>
                <p:cNvSpPr/>
                <p:nvPr/>
              </p:nvSpPr>
              <p:spPr>
                <a:xfrm>
                  <a:off x="0" y="0"/>
                  <a:ext cx="12192000" cy="6858000"/>
                </a:xfrm>
                <a:prstGeom prst="frame">
                  <a:avLst>
                    <a:gd name="adj1" fmla="val 1134"/>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19" name="Frame 18"/>
                <p:cNvSpPr/>
                <p:nvPr/>
              </p:nvSpPr>
              <p:spPr>
                <a:xfrm>
                  <a:off x="149902" y="164892"/>
                  <a:ext cx="11902190" cy="6550701"/>
                </a:xfrm>
                <a:prstGeom prst="frame">
                  <a:avLst>
                    <a:gd name="adj1" fmla="val 1184"/>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20" name="Frame 19"/>
                <p:cNvSpPr/>
                <p:nvPr/>
              </p:nvSpPr>
              <p:spPr>
                <a:xfrm>
                  <a:off x="344774" y="359764"/>
                  <a:ext cx="11557416" cy="6160957"/>
                </a:xfrm>
                <a:prstGeom prst="frame">
                  <a:avLst>
                    <a:gd name="adj1" fmla="val 1064"/>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grpSp>
          <p:pic>
            <p:nvPicPr>
              <p:cNvPr id="17" name="Picture 16" descr="Image result for grass pn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434714" y="5156616"/>
                <a:ext cx="11362545" cy="1274165"/>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14" name="Half Frame 13"/>
            <p:cNvSpPr/>
            <p:nvPr/>
          </p:nvSpPr>
          <p:spPr>
            <a:xfrm>
              <a:off x="-29981" y="-14991"/>
              <a:ext cx="1049311" cy="1034321"/>
            </a:xfrm>
            <a:prstGeom prst="halfFrame">
              <a:avLst/>
            </a:prstGeom>
            <a:solidFill>
              <a:srgbClr val="6767F9"/>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15" name="Half Frame 14"/>
            <p:cNvSpPr/>
            <p:nvPr/>
          </p:nvSpPr>
          <p:spPr>
            <a:xfrm rot="5400000">
              <a:off x="11150184" y="-7495"/>
              <a:ext cx="1049311" cy="1034321"/>
            </a:xfrm>
            <a:prstGeom prst="halfFrame">
              <a:avLst/>
            </a:prstGeom>
            <a:solidFill>
              <a:srgbClr val="6767F9"/>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grpSp>
    </p:spTree>
    <p:extLst>
      <p:ext uri="{BB962C8B-B14F-4D97-AF65-F5344CB8AC3E}">
        <p14:creationId xmlns="" xmlns:p14="http://schemas.microsoft.com/office/powerpoint/2010/main" val="2827533412"/>
      </p:ext>
    </p:extLst>
  </p:cSld>
  <p:clrMapOvr>
    <a:masterClrMapping/>
  </p:clrMapOvr>
  <mc:AlternateContent xmlns:mc="http://schemas.openxmlformats.org/markup-compatibility/2006">
    <mc:Choice xmlns=""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2000"/>
                                        <p:tgtEl>
                                          <p:spTgt spid="7"/>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2000" fill="hold"/>
                                        <p:tgtEl>
                                          <p:spTgt spid="10"/>
                                        </p:tgtEl>
                                        <p:attrNameLst>
                                          <p:attrName>ppt_w</p:attrName>
                                        </p:attrNameLst>
                                      </p:cBhvr>
                                      <p:tavLst>
                                        <p:tav tm="0">
                                          <p:val>
                                            <p:fltVal val="0"/>
                                          </p:val>
                                        </p:tav>
                                        <p:tav tm="100000">
                                          <p:val>
                                            <p:strVal val="#ppt_w"/>
                                          </p:val>
                                        </p:tav>
                                      </p:tavLst>
                                    </p:anim>
                                    <p:anim calcmode="lin" valueType="num">
                                      <p:cBhvr>
                                        <p:cTn id="11" dur="2000" fill="hold"/>
                                        <p:tgtEl>
                                          <p:spTgt spid="10"/>
                                        </p:tgtEl>
                                        <p:attrNameLst>
                                          <p:attrName>ppt_h</p:attrName>
                                        </p:attrNameLst>
                                      </p:cBhvr>
                                      <p:tavLst>
                                        <p:tav tm="0">
                                          <p:val>
                                            <p:fltVal val="0"/>
                                          </p:val>
                                        </p:tav>
                                        <p:tav tm="100000">
                                          <p:val>
                                            <p:strVal val="#ppt_h"/>
                                          </p:val>
                                        </p:tav>
                                      </p:tavLst>
                                    </p:anim>
                                    <p:animEffect transition="in" filter="fade">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TextBox 4"/>
          <p:cNvSpPr txBox="1"/>
          <p:nvPr/>
        </p:nvSpPr>
        <p:spPr>
          <a:xfrm>
            <a:off x="2149929" y="912223"/>
            <a:ext cx="8153400" cy="1099457"/>
          </a:xfrm>
          <a:prstGeom prst="rect">
            <a:avLst/>
          </a:prstGeom>
          <a:noFill/>
        </p:spPr>
        <p:txBody>
          <a:bodyPr wrap="square" rtlCol="0">
            <a:prstTxWarp prst="textChevronInverted">
              <a:avLst/>
            </a:prstTxWarp>
            <a:spAutoFit/>
          </a:bodyPr>
          <a:lstStyle/>
          <a:p>
            <a:r>
              <a:rPr lang="bn-IN" sz="1600" b="1" dirty="0" smtClean="0">
                <a:ln w="10160">
                  <a:solidFill>
                    <a:srgbClr val="FF0000"/>
                  </a:solidFill>
                  <a:prstDash val="solid"/>
                </a:ln>
                <a:solidFill>
                  <a:srgbClr val="FFFF00"/>
                </a:solidFill>
                <a:effectLst>
                  <a:outerShdw blurRad="38100" dist="22860" dir="5400000" algn="tl" rotWithShape="0">
                    <a:srgbClr val="000000">
                      <a:alpha val="30000"/>
                    </a:srgbClr>
                  </a:outerShdw>
                </a:effectLst>
                <a:latin typeface="NikoshBAN" pitchFamily="2" charset="0"/>
                <a:cs typeface="NikoshBAN" pitchFamily="2" charset="0"/>
              </a:rPr>
              <a:t>সকলকে </a:t>
            </a:r>
            <a:r>
              <a:rPr lang="bn-BD" sz="1600" b="1" dirty="0" smtClean="0">
                <a:ln w="10160">
                  <a:solidFill>
                    <a:srgbClr val="FF0000"/>
                  </a:solidFill>
                  <a:prstDash val="solid"/>
                </a:ln>
                <a:solidFill>
                  <a:srgbClr val="FFFF00"/>
                </a:solidFill>
                <a:effectLst>
                  <a:outerShdw blurRad="38100" dist="22860" dir="5400000" algn="tl" rotWithShape="0">
                    <a:srgbClr val="000000">
                      <a:alpha val="30000"/>
                    </a:srgbClr>
                  </a:outerShdw>
                </a:effectLst>
                <a:latin typeface="NikoshBAN" pitchFamily="2" charset="0"/>
                <a:cs typeface="NikoshBAN" pitchFamily="2" charset="0"/>
              </a:rPr>
              <a:t>ধন্যবাদ </a:t>
            </a:r>
            <a:endParaRPr lang="en-US" sz="1600" b="1" dirty="0">
              <a:ln w="10160">
                <a:solidFill>
                  <a:srgbClr val="FF0000"/>
                </a:solidFill>
                <a:prstDash val="solid"/>
              </a:ln>
              <a:solidFill>
                <a:srgbClr val="FFFF00"/>
              </a:solidFill>
              <a:effectLst>
                <a:outerShdw blurRad="38100" dist="22860" dir="5400000" algn="tl" rotWithShape="0">
                  <a:srgbClr val="000000">
                    <a:alpha val="30000"/>
                  </a:srgbClr>
                </a:outerShdw>
              </a:effectLst>
              <a:latin typeface="NikoshBAN" pitchFamily="2" charset="0"/>
              <a:cs typeface="NikoshBAN" pitchFamily="2" charset="0"/>
            </a:endParaRPr>
          </a:p>
        </p:txBody>
      </p:sp>
      <p:grpSp>
        <p:nvGrpSpPr>
          <p:cNvPr id="8" name="Group 7"/>
          <p:cNvGrpSpPr/>
          <p:nvPr/>
        </p:nvGrpSpPr>
        <p:grpSpPr>
          <a:xfrm>
            <a:off x="130633" y="156413"/>
            <a:ext cx="12061367" cy="6701587"/>
            <a:chOff x="-185056" y="-242590"/>
            <a:chExt cx="12205214" cy="6858000"/>
          </a:xfrm>
        </p:grpSpPr>
        <p:grpSp>
          <p:nvGrpSpPr>
            <p:cNvPr id="9" name="Group 8"/>
            <p:cNvGrpSpPr/>
            <p:nvPr/>
          </p:nvGrpSpPr>
          <p:grpSpPr>
            <a:xfrm>
              <a:off x="-171842" y="-242590"/>
              <a:ext cx="12192000" cy="6858000"/>
              <a:chOff x="-171842" y="-242590"/>
              <a:chExt cx="12192000" cy="6858000"/>
            </a:xfrm>
          </p:grpSpPr>
          <p:grpSp>
            <p:nvGrpSpPr>
              <p:cNvPr id="12" name="Group 11"/>
              <p:cNvGrpSpPr/>
              <p:nvPr/>
            </p:nvGrpSpPr>
            <p:grpSpPr>
              <a:xfrm>
                <a:off x="-171842" y="-242590"/>
                <a:ext cx="12192000" cy="6858000"/>
                <a:chOff x="-171842" y="-242590"/>
                <a:chExt cx="12192000" cy="6858000"/>
              </a:xfrm>
            </p:grpSpPr>
            <p:sp>
              <p:nvSpPr>
                <p:cNvPr id="14" name="Frame 13"/>
                <p:cNvSpPr/>
                <p:nvPr/>
              </p:nvSpPr>
              <p:spPr>
                <a:xfrm>
                  <a:off x="-171842" y="-242590"/>
                  <a:ext cx="12192000" cy="6858000"/>
                </a:xfrm>
                <a:prstGeom prst="frame">
                  <a:avLst>
                    <a:gd name="adj1" fmla="val 1134"/>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black"/>
                    </a:solidFill>
                  </a:endParaRPr>
                </a:p>
              </p:txBody>
            </p:sp>
            <p:sp>
              <p:nvSpPr>
                <p:cNvPr id="15" name="Frame 14"/>
                <p:cNvSpPr/>
                <p:nvPr/>
              </p:nvSpPr>
              <p:spPr>
                <a:xfrm>
                  <a:off x="149903" y="164893"/>
                  <a:ext cx="11429634" cy="6209900"/>
                </a:xfrm>
                <a:prstGeom prst="frame">
                  <a:avLst>
                    <a:gd name="adj1" fmla="val 1184"/>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black"/>
                    </a:solidFill>
                  </a:endParaRPr>
                </a:p>
              </p:txBody>
            </p:sp>
            <p:sp>
              <p:nvSpPr>
                <p:cNvPr id="16" name="Frame 15"/>
                <p:cNvSpPr/>
                <p:nvPr/>
              </p:nvSpPr>
              <p:spPr>
                <a:xfrm>
                  <a:off x="344774" y="359764"/>
                  <a:ext cx="11557416" cy="6160957"/>
                </a:xfrm>
                <a:prstGeom prst="frame">
                  <a:avLst>
                    <a:gd name="adj1" fmla="val 1064"/>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black"/>
                    </a:solidFill>
                  </a:endParaRPr>
                </a:p>
              </p:txBody>
            </p:sp>
          </p:grpSp>
          <p:pic>
            <p:nvPicPr>
              <p:cNvPr id="13" name="Picture 12" descr="Image result for grass pn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34714" y="5156616"/>
                <a:ext cx="11362545" cy="1274165"/>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10" name="Half Frame 9"/>
            <p:cNvSpPr/>
            <p:nvPr/>
          </p:nvSpPr>
          <p:spPr>
            <a:xfrm rot="16200000">
              <a:off x="-232245" y="5285721"/>
              <a:ext cx="1376877" cy="1282500"/>
            </a:xfrm>
            <a:prstGeom prst="halfFrame">
              <a:avLst/>
            </a:prstGeom>
            <a:solidFill>
              <a:srgbClr val="6767F9"/>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black"/>
                </a:solidFill>
              </a:endParaRPr>
            </a:p>
          </p:txBody>
        </p:sp>
        <p:sp>
          <p:nvSpPr>
            <p:cNvPr id="11" name="Half Frame 10"/>
            <p:cNvSpPr/>
            <p:nvPr/>
          </p:nvSpPr>
          <p:spPr>
            <a:xfrm rot="5400000">
              <a:off x="10655810" y="-309913"/>
              <a:ext cx="1296673" cy="1432019"/>
            </a:xfrm>
            <a:prstGeom prst="halfFrame">
              <a:avLst/>
            </a:prstGeom>
            <a:solidFill>
              <a:srgbClr val="6767F9"/>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black"/>
                </a:solidFill>
              </a:endParaRPr>
            </a:p>
          </p:txBody>
        </p:sp>
      </p:grpSp>
      <p:pic>
        <p:nvPicPr>
          <p:cNvPr id="18" name="Picture 17" descr="Siuli.jpg"/>
          <p:cNvPicPr>
            <a:picLocks noChangeAspect="1"/>
          </p:cNvPicPr>
          <p:nvPr/>
        </p:nvPicPr>
        <p:blipFill>
          <a:blip r:embed="rId4"/>
          <a:stretch>
            <a:fillRect/>
          </a:stretch>
        </p:blipFill>
        <p:spPr>
          <a:xfrm>
            <a:off x="3344090" y="1912893"/>
            <a:ext cx="6100355" cy="3938452"/>
          </a:xfrm>
          <a:prstGeom prst="rect">
            <a:avLst/>
          </a:prstGeom>
        </p:spPr>
      </p:pic>
    </p:spTree>
    <p:extLst>
      <p:ext uri="{BB962C8B-B14F-4D97-AF65-F5344CB8AC3E}">
        <p14:creationId xmlns="" xmlns:p14="http://schemas.microsoft.com/office/powerpoint/2010/main" val="3237124527"/>
      </p:ext>
    </p:extLst>
  </p:cSld>
  <p:clrMapOvr>
    <a:masterClrMapping/>
  </p:clrMapOvr>
  <mc:AlternateContent xmlns:mc="http://schemas.openxmlformats.org/markup-compatibility/2006">
    <mc:Choice xmlns=""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repeatCount="indefinite"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3000" fill="hold"/>
                                        <p:tgtEl>
                                          <p:spTgt spid="5"/>
                                        </p:tgtEl>
                                        <p:attrNameLst>
                                          <p:attrName>ppt_w</p:attrName>
                                        </p:attrNameLst>
                                      </p:cBhvr>
                                      <p:tavLst>
                                        <p:tav tm="0">
                                          <p:val>
                                            <p:fltVal val="0"/>
                                          </p:val>
                                        </p:tav>
                                        <p:tav tm="100000">
                                          <p:val>
                                            <p:strVal val="#ppt_w"/>
                                          </p:val>
                                        </p:tav>
                                      </p:tavLst>
                                    </p:anim>
                                    <p:anim calcmode="lin" valueType="num">
                                      <p:cBhvr>
                                        <p:cTn id="8" dur="3000" fill="hold"/>
                                        <p:tgtEl>
                                          <p:spTgt spid="5"/>
                                        </p:tgtEl>
                                        <p:attrNameLst>
                                          <p:attrName>ppt_h</p:attrName>
                                        </p:attrNameLst>
                                      </p:cBhvr>
                                      <p:tavLst>
                                        <p:tav tm="0">
                                          <p:val>
                                            <p:fltVal val="0"/>
                                          </p:val>
                                        </p:tav>
                                        <p:tav tm="100000">
                                          <p:val>
                                            <p:strVal val="#ppt_h"/>
                                          </p:val>
                                        </p:tav>
                                      </p:tavLst>
                                    </p:anim>
                                    <p:animEffect transition="in" filter="fade">
                                      <p:cBhvr>
                                        <p:cTn id="9"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7452" y="10984"/>
            <a:ext cx="6172200" cy="857250"/>
          </a:xfrm>
          <a:ln w="41275">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a:prstTxWarp prst="textPlain">
              <a:avLst/>
            </a:prstTxWarp>
          </a:bodyPr>
          <a:lstStyle/>
          <a:p>
            <a:r>
              <a:rPr lang="bn-BD" dirty="0" smtClean="0">
                <a:latin typeface="NikoshBAN" pitchFamily="2" charset="0"/>
                <a:cs typeface="NikoshBAN" pitchFamily="2" charset="0"/>
              </a:rPr>
              <a:t> </a:t>
            </a:r>
            <a:r>
              <a:rPr lang="bn-BD" b="1" dirty="0" smtClean="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latin typeface="NikoshBAN" pitchFamily="2" charset="0"/>
                <a:cs typeface="NikoshBAN" pitchFamily="2" charset="0"/>
              </a:rPr>
              <a:t>পরিচিতি</a:t>
            </a:r>
            <a:r>
              <a:rPr lang="bn-BD" b="1" dirty="0" smtClean="0">
                <a:ln w="18000">
                  <a:solidFill>
                    <a:schemeClr val="accent2">
                      <a:satMod val="140000"/>
                    </a:schemeClr>
                  </a:solidFill>
                  <a:prstDash val="solid"/>
                  <a:miter lim="800000"/>
                </a:ln>
                <a:solidFill>
                  <a:srgbClr val="002060"/>
                </a:solidFill>
                <a:effectLst>
                  <a:outerShdw blurRad="25500" dist="23000" dir="7020000" algn="tl">
                    <a:srgbClr val="000000">
                      <a:alpha val="50000"/>
                    </a:srgbClr>
                  </a:outerShdw>
                </a:effectLst>
                <a:latin typeface="NikoshBAN" pitchFamily="2" charset="0"/>
                <a:cs typeface="NikoshBAN" pitchFamily="2" charset="0"/>
              </a:rPr>
              <a:t> </a:t>
            </a:r>
            <a:endParaRPr lang="en-US" b="1" dirty="0">
              <a:ln w="18000">
                <a:solidFill>
                  <a:schemeClr val="accent2">
                    <a:satMod val="140000"/>
                  </a:schemeClr>
                </a:solidFill>
                <a:prstDash val="solid"/>
                <a:miter lim="800000"/>
              </a:ln>
              <a:solidFill>
                <a:srgbClr val="002060"/>
              </a:solidFill>
              <a:effectLst>
                <a:outerShdw blurRad="25500" dist="23000" dir="7020000" algn="tl">
                  <a:srgbClr val="000000">
                    <a:alpha val="50000"/>
                  </a:srgbClr>
                </a:outerShdw>
              </a:effectLst>
              <a:latin typeface="NikoshBAN" pitchFamily="2" charset="0"/>
              <a:cs typeface="NikoshBAN" pitchFamily="2" charset="0"/>
            </a:endParaRPr>
          </a:p>
        </p:txBody>
      </p:sp>
      <p:pic>
        <p:nvPicPr>
          <p:cNvPr id="6" name="Content Placeholder 5"/>
          <p:cNvPicPr>
            <a:picLocks noGrp="1" noChangeAspect="1"/>
          </p:cNvPicPr>
          <p:nvPr>
            <p:ph sz="half" idx="1"/>
          </p:nvPr>
        </p:nvPicPr>
        <p:blipFill>
          <a:blip r:embed="rId2" cstate="print">
            <a:extLst>
              <a:ext uri="{28A0092B-C50C-407E-A947-70E740481C1C}">
                <a14:useLocalDpi xmlns="" xmlns:a14="http://schemas.microsoft.com/office/drawing/2010/main" val="0"/>
              </a:ext>
            </a:extLst>
          </a:blip>
          <a:stretch>
            <a:fillRect/>
          </a:stretch>
        </p:blipFill>
        <p:spPr>
          <a:xfrm>
            <a:off x="1956093" y="1511760"/>
            <a:ext cx="2012431" cy="2374443"/>
          </a:xfrm>
        </p:spPr>
      </p:pic>
      <p:sp>
        <p:nvSpPr>
          <p:cNvPr id="11" name="Rectangle 10"/>
          <p:cNvSpPr/>
          <p:nvPr/>
        </p:nvSpPr>
        <p:spPr>
          <a:xfrm>
            <a:off x="2895600" y="3886202"/>
            <a:ext cx="2914650" cy="1708160"/>
          </a:xfrm>
          <a:prstGeom prst="rect">
            <a:avLst/>
          </a:prstGeom>
        </p:spPr>
        <p:txBody>
          <a:bodyPr wrap="square">
            <a:spAutoFit/>
          </a:bodyPr>
          <a:lstStyle/>
          <a:p>
            <a:pPr algn="ctr"/>
            <a:r>
              <a:rPr lang="bn-BD" dirty="0">
                <a:ln>
                  <a:solidFill>
                    <a:schemeClr val="tx1"/>
                  </a:solidFill>
                  <a:prstDash val="solid"/>
                </a:ln>
                <a:latin typeface="NikoshBAN" pitchFamily="2" charset="0"/>
                <a:cs typeface="NikoshBAN" pitchFamily="2" charset="0"/>
              </a:rPr>
              <a:t>মোসাঃ সালমা আক্তার</a:t>
            </a:r>
          </a:p>
          <a:p>
            <a:pPr algn="ctr"/>
            <a:r>
              <a:rPr lang="en-US" dirty="0">
                <a:ln>
                  <a:solidFill>
                    <a:schemeClr val="tx1"/>
                  </a:solidFill>
                  <a:prstDash val="solid"/>
                </a:ln>
                <a:latin typeface="NikoshBAN" pitchFamily="2" charset="0"/>
                <a:cs typeface="NikoshBAN" pitchFamily="2" charset="0"/>
              </a:rPr>
              <a:t> </a:t>
            </a:r>
            <a:r>
              <a:rPr lang="en-US" dirty="0" err="1">
                <a:ln>
                  <a:solidFill>
                    <a:schemeClr val="tx1"/>
                  </a:solidFill>
                  <a:prstDash val="solid"/>
                </a:ln>
                <a:latin typeface="NikoshBAN" pitchFamily="2" charset="0"/>
                <a:cs typeface="NikoshBAN" pitchFamily="2" charset="0"/>
              </a:rPr>
              <a:t>কম্পিউটার</a:t>
            </a:r>
            <a:r>
              <a:rPr lang="en-US" dirty="0">
                <a:ln>
                  <a:solidFill>
                    <a:schemeClr val="tx1"/>
                  </a:solidFill>
                  <a:prstDash val="solid"/>
                </a:ln>
                <a:latin typeface="NikoshBAN" pitchFamily="2" charset="0"/>
                <a:cs typeface="NikoshBAN" pitchFamily="2" charset="0"/>
              </a:rPr>
              <a:t> </a:t>
            </a:r>
            <a:r>
              <a:rPr lang="en-US" dirty="0" err="1">
                <a:ln>
                  <a:solidFill>
                    <a:schemeClr val="tx1"/>
                  </a:solidFill>
                  <a:prstDash val="solid"/>
                </a:ln>
                <a:latin typeface="NikoshBAN" pitchFamily="2" charset="0"/>
                <a:cs typeface="NikoshBAN" pitchFamily="2" charset="0"/>
              </a:rPr>
              <a:t>শি</a:t>
            </a:r>
            <a:r>
              <a:rPr lang="bn-BD" dirty="0">
                <a:ln>
                  <a:solidFill>
                    <a:schemeClr val="tx1"/>
                  </a:solidFill>
                  <a:prstDash val="solid"/>
                </a:ln>
                <a:latin typeface="NikoshBAN" pitchFamily="2" charset="0"/>
                <a:cs typeface="NikoshBAN" pitchFamily="2" charset="0"/>
              </a:rPr>
              <a:t>ক্ষিকা </a:t>
            </a:r>
          </a:p>
          <a:p>
            <a:pPr algn="ctr"/>
            <a:r>
              <a:rPr lang="bn-BD" dirty="0">
                <a:ln>
                  <a:solidFill>
                    <a:schemeClr val="tx1"/>
                  </a:solidFill>
                  <a:prstDash val="solid"/>
                </a:ln>
                <a:latin typeface="NikoshBAN" pitchFamily="2" charset="0"/>
                <a:cs typeface="NikoshBAN" pitchFamily="2" charset="0"/>
              </a:rPr>
              <a:t>গজালিয়া আদর্শ </a:t>
            </a:r>
            <a:r>
              <a:rPr lang="en-US" dirty="0" err="1">
                <a:ln>
                  <a:solidFill>
                    <a:schemeClr val="tx1"/>
                  </a:solidFill>
                  <a:prstDash val="solid"/>
                </a:ln>
                <a:latin typeface="NikoshBAN" pitchFamily="2" charset="0"/>
                <a:cs typeface="NikoshBAN" pitchFamily="2" charset="0"/>
              </a:rPr>
              <a:t>মাধ্যমিক</a:t>
            </a:r>
            <a:r>
              <a:rPr lang="en-US" dirty="0">
                <a:ln>
                  <a:solidFill>
                    <a:schemeClr val="tx1"/>
                  </a:solidFill>
                  <a:prstDash val="solid"/>
                </a:ln>
                <a:latin typeface="NikoshBAN" pitchFamily="2" charset="0"/>
                <a:cs typeface="NikoshBAN" pitchFamily="2" charset="0"/>
              </a:rPr>
              <a:t> </a:t>
            </a:r>
            <a:r>
              <a:rPr lang="en-US" dirty="0" err="1">
                <a:ln>
                  <a:solidFill>
                    <a:schemeClr val="tx1"/>
                  </a:solidFill>
                  <a:prstDash val="solid"/>
                </a:ln>
                <a:latin typeface="NikoshBAN" pitchFamily="2" charset="0"/>
                <a:cs typeface="NikoshBAN" pitchFamily="2" charset="0"/>
              </a:rPr>
              <a:t>বিদ্যালয়</a:t>
            </a:r>
            <a:r>
              <a:rPr lang="en-US" dirty="0">
                <a:ln>
                  <a:solidFill>
                    <a:schemeClr val="tx1"/>
                  </a:solidFill>
                  <a:prstDash val="solid"/>
                </a:ln>
                <a:latin typeface="NikoshBAN" pitchFamily="2" charset="0"/>
                <a:cs typeface="NikoshBAN" pitchFamily="2" charset="0"/>
              </a:rPr>
              <a:t>.</a:t>
            </a:r>
          </a:p>
          <a:p>
            <a:pPr algn="ctr"/>
            <a:r>
              <a:rPr lang="bn-BD" dirty="0">
                <a:ln>
                  <a:solidFill>
                    <a:schemeClr val="tx1"/>
                  </a:solidFill>
                  <a:prstDash val="solid"/>
                </a:ln>
                <a:latin typeface="NikoshBAN" pitchFamily="2" charset="0"/>
                <a:cs typeface="NikoshBAN" pitchFamily="2" charset="0"/>
              </a:rPr>
              <a:t>কচুয়া, বাগেরহাট। </a:t>
            </a:r>
          </a:p>
          <a:p>
            <a:pPr algn="ctr"/>
            <a:r>
              <a:rPr lang="bn-BD" dirty="0">
                <a:ln>
                  <a:solidFill>
                    <a:schemeClr val="tx1"/>
                  </a:solidFill>
                  <a:prstDash val="solid"/>
                </a:ln>
                <a:latin typeface="NikoshBAN" pitchFamily="2" charset="0"/>
                <a:cs typeface="NikoshBAN" pitchFamily="2" charset="0"/>
              </a:rPr>
              <a:t>মোবাইল নং-০১৭৩৪৭৫৭৯১৫</a:t>
            </a:r>
          </a:p>
          <a:p>
            <a:pPr algn="ctr"/>
            <a:r>
              <a:rPr lang="en-US" sz="1500" dirty="0">
                <a:ln>
                  <a:solidFill>
                    <a:schemeClr val="tx1"/>
                  </a:solidFill>
                  <a:prstDash val="solid"/>
                </a:ln>
                <a:latin typeface="NikoshBAN" pitchFamily="2" charset="0"/>
                <a:cs typeface="NikoshBAN" pitchFamily="2" charset="0"/>
              </a:rPr>
              <a:t>Salma.akter</a:t>
            </a:r>
            <a:r>
              <a:rPr lang="en-US" sz="1500" dirty="0">
                <a:ln>
                  <a:solidFill>
                    <a:schemeClr val="tx1"/>
                  </a:solidFill>
                  <a:prstDash val="solid"/>
                </a:ln>
                <a:latin typeface="Times New Roman" panose="02020603050405020304" pitchFamily="18" charset="0"/>
                <a:cs typeface="Times New Roman" panose="02020603050405020304" pitchFamily="18" charset="0"/>
              </a:rPr>
              <a:t>105</a:t>
            </a:r>
            <a:r>
              <a:rPr lang="en-US" sz="1500" dirty="0">
                <a:ln>
                  <a:solidFill>
                    <a:schemeClr val="tx1"/>
                  </a:solidFill>
                  <a:prstDash val="solid"/>
                </a:ln>
                <a:latin typeface="NikoshBAN" pitchFamily="2" charset="0"/>
                <a:cs typeface="NikoshBAN" pitchFamily="2" charset="0"/>
              </a:rPr>
              <a:t>@gmail.com</a:t>
            </a:r>
            <a:endParaRPr lang="en-US" dirty="0">
              <a:ln>
                <a:solidFill>
                  <a:schemeClr val="tx1"/>
                </a:solidFill>
                <a:prstDash val="solid"/>
              </a:ln>
              <a:latin typeface="NikoshBAN" pitchFamily="2" charset="0"/>
              <a:cs typeface="NikoshBAN" pitchFamily="2" charset="0"/>
            </a:endParaRPr>
          </a:p>
        </p:txBody>
      </p:sp>
      <p:sp>
        <p:nvSpPr>
          <p:cNvPr id="14" name="TextBox 13"/>
          <p:cNvSpPr txBox="1"/>
          <p:nvPr/>
        </p:nvSpPr>
        <p:spPr>
          <a:xfrm>
            <a:off x="6860145" y="3655369"/>
            <a:ext cx="3611748" cy="2123658"/>
          </a:xfrm>
          <a:prstGeom prst="rect">
            <a:avLst/>
          </a:prstGeom>
          <a:noFill/>
          <a:ln w="53975">
            <a:solidFill>
              <a:srgbClr val="92D050"/>
            </a:solidFill>
          </a:ln>
        </p:spPr>
        <p:txBody>
          <a:bodyPr wrap="square" rtlCol="0">
            <a:spAutoFit/>
          </a:bodyPr>
          <a:lstStyle/>
          <a:p>
            <a:pPr algn="ctr"/>
            <a:r>
              <a:rPr lang="en-US" sz="2700" b="1" dirty="0" err="1">
                <a:solidFill>
                  <a:srgbClr val="00B050"/>
                </a:solidFill>
                <a:latin typeface="NikoshBAN" panose="02000000000000000000" pitchFamily="2" charset="0"/>
                <a:cs typeface="NikoshBAN" panose="02000000000000000000" pitchFamily="2" charset="0"/>
              </a:rPr>
              <a:t>বিষয়ঃ</a:t>
            </a:r>
            <a:r>
              <a:rPr lang="bn-BD" sz="2700" b="1" dirty="0">
                <a:solidFill>
                  <a:srgbClr val="00B050"/>
                </a:solidFill>
                <a:latin typeface="NikoshBAN" panose="02000000000000000000" pitchFamily="2" charset="0"/>
                <a:cs typeface="NikoshBAN" panose="02000000000000000000" pitchFamily="2" charset="0"/>
              </a:rPr>
              <a:t>   বাংলা ১ম পত্র</a:t>
            </a:r>
          </a:p>
          <a:p>
            <a:pPr algn="ctr"/>
            <a:r>
              <a:rPr lang="bn-BD" sz="2700" b="1" dirty="0">
                <a:solidFill>
                  <a:srgbClr val="7030A0"/>
                </a:solidFill>
                <a:latin typeface="NikoshBAN" panose="02000000000000000000" pitchFamily="2" charset="0"/>
                <a:cs typeface="NikoshBAN" panose="02000000000000000000" pitchFamily="2" charset="0"/>
              </a:rPr>
              <a:t>শ্রেণিঃ   </a:t>
            </a:r>
            <a:r>
              <a:rPr lang="en-US" sz="2700" b="1" dirty="0" err="1">
                <a:solidFill>
                  <a:srgbClr val="7030A0"/>
                </a:solidFill>
                <a:latin typeface="NikoshBAN" panose="02000000000000000000" pitchFamily="2" charset="0"/>
                <a:cs typeface="NikoshBAN" panose="02000000000000000000" pitchFamily="2" charset="0"/>
              </a:rPr>
              <a:t>নবম</a:t>
            </a:r>
            <a:r>
              <a:rPr lang="en-US" sz="2700" b="1" dirty="0">
                <a:solidFill>
                  <a:srgbClr val="7030A0"/>
                </a:solidFill>
                <a:latin typeface="NikoshBAN" panose="02000000000000000000" pitchFamily="2" charset="0"/>
                <a:cs typeface="NikoshBAN" panose="02000000000000000000" pitchFamily="2" charset="0"/>
              </a:rPr>
              <a:t> </a:t>
            </a:r>
          </a:p>
          <a:p>
            <a:pPr algn="ctr"/>
            <a:r>
              <a:rPr lang="bn-BD" sz="2400" b="1" dirty="0">
                <a:solidFill>
                  <a:srgbClr val="00B0F0"/>
                </a:solidFill>
                <a:latin typeface="NikoshBAN" panose="02000000000000000000" pitchFamily="2" charset="0"/>
                <a:cs typeface="NikoshBAN" panose="02000000000000000000" pitchFamily="2" charset="0"/>
              </a:rPr>
              <a:t>পাঠ শিরোনামঃ </a:t>
            </a:r>
            <a:r>
              <a:rPr lang="bn-IN" sz="2400" b="1" dirty="0" smtClean="0">
                <a:solidFill>
                  <a:srgbClr val="00B0F0"/>
                </a:solidFill>
                <a:latin typeface="NikoshBAN" panose="02000000000000000000" pitchFamily="2" charset="0"/>
                <a:cs typeface="NikoshBAN" panose="02000000000000000000" pitchFamily="2" charset="0"/>
              </a:rPr>
              <a:t>সেই দিন এই মাঠ</a:t>
            </a:r>
            <a:endParaRPr lang="en-US" sz="2400" b="1" dirty="0" smtClean="0">
              <a:solidFill>
                <a:srgbClr val="00B0F0"/>
              </a:solidFill>
              <a:latin typeface="NikoshBAN" panose="02000000000000000000" pitchFamily="2" charset="0"/>
              <a:cs typeface="NikoshBAN" panose="02000000000000000000" pitchFamily="2" charset="0"/>
            </a:endParaRPr>
          </a:p>
          <a:p>
            <a:pPr algn="ctr"/>
            <a:r>
              <a:rPr lang="bn-BD" sz="2700" b="1" dirty="0" smtClean="0">
                <a:solidFill>
                  <a:srgbClr val="7030A0"/>
                </a:solidFill>
                <a:latin typeface="NikoshBAN" pitchFamily="2" charset="0"/>
                <a:cs typeface="NikoshBAN" pitchFamily="2" charset="0"/>
              </a:rPr>
              <a:t>সময়</a:t>
            </a:r>
            <a:r>
              <a:rPr lang="en-US" sz="2700" b="1" dirty="0" smtClean="0">
                <a:solidFill>
                  <a:srgbClr val="7030A0"/>
                </a:solidFill>
                <a:latin typeface="NikoshBAN" pitchFamily="2" charset="0"/>
                <a:cs typeface="NikoshBAN" pitchFamily="2" charset="0"/>
              </a:rPr>
              <a:t> </a:t>
            </a:r>
            <a:r>
              <a:rPr lang="en-US" sz="2700" b="1" dirty="0">
                <a:solidFill>
                  <a:srgbClr val="7030A0"/>
                </a:solidFill>
                <a:latin typeface="NikoshBAN" pitchFamily="2" charset="0"/>
                <a:cs typeface="NikoshBAN" pitchFamily="2" charset="0"/>
              </a:rPr>
              <a:t>- </a:t>
            </a:r>
            <a:r>
              <a:rPr lang="bn-BD" sz="2700" b="1" dirty="0">
                <a:solidFill>
                  <a:srgbClr val="7030A0"/>
                </a:solidFill>
                <a:latin typeface="NikoshBAN" pitchFamily="2" charset="0"/>
                <a:cs typeface="NikoshBAN" pitchFamily="2" charset="0"/>
              </a:rPr>
              <a:t> </a:t>
            </a:r>
            <a:r>
              <a:rPr lang="en-US" sz="2700" b="1" dirty="0">
                <a:solidFill>
                  <a:srgbClr val="7030A0"/>
                </a:solidFill>
                <a:latin typeface="NikoshBAN" pitchFamily="2" charset="0"/>
                <a:cs typeface="NikoshBAN" pitchFamily="2" charset="0"/>
              </a:rPr>
              <a:t>4</a:t>
            </a:r>
            <a:r>
              <a:rPr lang="bn-BD" sz="2700" b="1" dirty="0">
                <a:solidFill>
                  <a:srgbClr val="7030A0"/>
                </a:solidFill>
                <a:latin typeface="NikoshBAN" pitchFamily="2" charset="0"/>
                <a:cs typeface="NikoshBAN" pitchFamily="2" charset="0"/>
              </a:rPr>
              <a:t>০ মিনিট </a:t>
            </a:r>
            <a:r>
              <a:rPr lang="bn-BD" sz="2700" b="1" dirty="0">
                <a:solidFill>
                  <a:srgbClr val="0070C0"/>
                </a:solidFill>
                <a:latin typeface="NikoshBAN" panose="02000000000000000000" pitchFamily="2" charset="0"/>
                <a:cs typeface="NikoshBAN" panose="02000000000000000000" pitchFamily="2" charset="0"/>
              </a:rPr>
              <a:t>তারিখঃ০৫/০৯/২০২০</a:t>
            </a:r>
          </a:p>
        </p:txBody>
      </p:sp>
      <p:cxnSp>
        <p:nvCxnSpPr>
          <p:cNvPr id="17" name="Straight Connector 16"/>
          <p:cNvCxnSpPr/>
          <p:nvPr/>
        </p:nvCxnSpPr>
        <p:spPr>
          <a:xfrm>
            <a:off x="5981700" y="2171700"/>
            <a:ext cx="0" cy="3314700"/>
          </a:xfrm>
          <a:prstGeom prst="line">
            <a:avLst/>
          </a:prstGeom>
          <a:ln w="101600">
            <a:solidFill>
              <a:srgbClr val="C00000"/>
            </a:solidFill>
          </a:ln>
        </p:spPr>
        <p:style>
          <a:lnRef idx="3">
            <a:schemeClr val="accent2"/>
          </a:lnRef>
          <a:fillRef idx="0">
            <a:schemeClr val="accent2"/>
          </a:fillRef>
          <a:effectRef idx="2">
            <a:schemeClr val="accent2"/>
          </a:effectRef>
          <a:fontRef idx="minor">
            <a:schemeClr val="tx1"/>
          </a:fontRef>
        </p:style>
      </p:cxnSp>
      <p:cxnSp>
        <p:nvCxnSpPr>
          <p:cNvPr id="20" name="Straight Connector 19"/>
          <p:cNvCxnSpPr/>
          <p:nvPr/>
        </p:nvCxnSpPr>
        <p:spPr>
          <a:xfrm>
            <a:off x="6096000" y="2857500"/>
            <a:ext cx="0" cy="2171700"/>
          </a:xfrm>
          <a:prstGeom prst="line">
            <a:avLst/>
          </a:prstGeom>
          <a:ln w="101600">
            <a:solidFill>
              <a:srgbClr val="0000CC"/>
            </a:solidFill>
          </a:ln>
        </p:spPr>
        <p:style>
          <a:lnRef idx="3">
            <a:schemeClr val="accent2"/>
          </a:lnRef>
          <a:fillRef idx="0">
            <a:schemeClr val="accent2"/>
          </a:fillRef>
          <a:effectRef idx="2">
            <a:schemeClr val="accent2"/>
          </a:effectRef>
          <a:fontRef idx="minor">
            <a:schemeClr val="tx1"/>
          </a:fontRef>
        </p:style>
      </p:cxnSp>
      <p:cxnSp>
        <p:nvCxnSpPr>
          <p:cNvPr id="22" name="Straight Connector 21"/>
          <p:cNvCxnSpPr/>
          <p:nvPr/>
        </p:nvCxnSpPr>
        <p:spPr>
          <a:xfrm>
            <a:off x="5867400" y="2857500"/>
            <a:ext cx="0" cy="2171700"/>
          </a:xfrm>
          <a:prstGeom prst="line">
            <a:avLst/>
          </a:prstGeom>
          <a:ln w="101600">
            <a:solidFill>
              <a:srgbClr val="0000CC"/>
            </a:solidFill>
          </a:ln>
        </p:spPr>
        <p:style>
          <a:lnRef idx="3">
            <a:schemeClr val="accent2"/>
          </a:lnRef>
          <a:fillRef idx="0">
            <a:schemeClr val="accent2"/>
          </a:fillRef>
          <a:effectRef idx="2">
            <a:schemeClr val="accent2"/>
          </a:effectRef>
          <a:fontRef idx="minor">
            <a:schemeClr val="tx1"/>
          </a:fontRef>
        </p:style>
      </p:cxnSp>
      <p:pic>
        <p:nvPicPr>
          <p:cNvPr id="10" name="Picture 9"/>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833376" y="1175440"/>
            <a:ext cx="1920650" cy="2275912"/>
          </a:xfrm>
          <a:prstGeom prst="rect">
            <a:avLst/>
          </a:prstGeom>
          <a:solidFill>
            <a:srgbClr val="FFFFFF">
              <a:shade val="85000"/>
            </a:srgbClr>
          </a:solidFill>
          <a:ln w="762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rot="10800000">
            <a:off x="-1" y="4677820"/>
            <a:ext cx="2433711" cy="2180179"/>
          </a:xfrm>
          <a:prstGeom prst="rect">
            <a:avLst/>
          </a:prstGeom>
        </p:spPr>
      </p:pic>
      <p:pic>
        <p:nvPicPr>
          <p:cNvPr id="13" name="Picture 12"/>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10058400" y="-18197"/>
            <a:ext cx="2133600" cy="2233542"/>
          </a:xfrm>
          <a:prstGeom prst="rect">
            <a:avLst/>
          </a:prstGeom>
        </p:spPr>
      </p:pic>
      <p:pic>
        <p:nvPicPr>
          <p:cNvPr id="15" name="Picture 14"/>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flipH="1">
            <a:off x="-1" y="-51159"/>
            <a:ext cx="2230859" cy="2372328"/>
          </a:xfrm>
          <a:prstGeom prst="rect">
            <a:avLst/>
          </a:prstGeom>
        </p:spPr>
      </p:pic>
      <p:pic>
        <p:nvPicPr>
          <p:cNvPr id="16" name="Picture 15"/>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rot="5400000">
            <a:off x="9906237" y="4590528"/>
            <a:ext cx="2251082" cy="2320444"/>
          </a:xfrm>
          <a:prstGeom prst="rect">
            <a:avLst/>
          </a:prstGeom>
        </p:spPr>
      </p:pic>
    </p:spTree>
    <p:extLst>
      <p:ext uri="{BB962C8B-B14F-4D97-AF65-F5344CB8AC3E}">
        <p14:creationId xmlns="" xmlns:p14="http://schemas.microsoft.com/office/powerpoint/2010/main" val="1087093252"/>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76095" y="4950420"/>
            <a:ext cx="6160854" cy="1170192"/>
          </a:xfrm>
          <a:prstGeom prst="rect">
            <a:avLst/>
          </a:prstGeom>
          <a:noFill/>
          <a:ln w="41275" cmpd="dbl">
            <a:solidFill>
              <a:schemeClr val="accent1"/>
            </a:solidFill>
          </a:ln>
        </p:spPr>
        <p:txBody>
          <a:bodyPr wrap="square" rtlCol="0">
            <a:spAutoFit/>
          </a:bodyPr>
          <a:lstStyle/>
          <a:p>
            <a:r>
              <a:rPr lang="bn-IN" sz="7004" b="1" dirty="0" smtClean="0">
                <a:solidFill>
                  <a:srgbClr val="00B050"/>
                </a:solidFill>
                <a:latin typeface="NikoshBAN" panose="02000000000000000000" pitchFamily="2" charset="0"/>
                <a:cs typeface="NikoshBAN" panose="02000000000000000000" pitchFamily="2" charset="0"/>
              </a:rPr>
              <a:t>      ছবিটি কার ? </a:t>
            </a:r>
            <a:endParaRPr lang="en-US" sz="7004" b="1" dirty="0">
              <a:solidFill>
                <a:srgbClr val="00B050"/>
              </a:solidFill>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3"/>
          <a:stretch>
            <a:fillRect/>
          </a:stretch>
        </p:blipFill>
        <p:spPr>
          <a:xfrm>
            <a:off x="6063854" y="3396854"/>
            <a:ext cx="64294" cy="64294"/>
          </a:xfrm>
          <a:prstGeom prst="rect">
            <a:avLst/>
          </a:prstGeom>
        </p:spPr>
      </p:pic>
      <p:pic>
        <p:nvPicPr>
          <p:cNvPr id="7" name="Picture 6"/>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10111550" y="0"/>
            <a:ext cx="2080450" cy="2212380"/>
          </a:xfrm>
          <a:prstGeom prst="rect">
            <a:avLst/>
          </a:prstGeom>
        </p:spPr>
      </p:pic>
      <p:pic>
        <p:nvPicPr>
          <p:cNvPr id="8" name="Picture 7"/>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flipH="1">
            <a:off x="-1" y="126663"/>
            <a:ext cx="2236763" cy="2378606"/>
          </a:xfrm>
          <a:prstGeom prst="rect">
            <a:avLst/>
          </a:prstGeom>
        </p:spPr>
      </p:pic>
      <p:pic>
        <p:nvPicPr>
          <p:cNvPr id="9" name="Picture 8"/>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rot="10800000">
            <a:off x="0" y="3854141"/>
            <a:ext cx="2717893" cy="3003859"/>
          </a:xfrm>
          <a:prstGeom prst="rect">
            <a:avLst/>
          </a:prstGeom>
        </p:spPr>
      </p:pic>
      <p:pic>
        <p:nvPicPr>
          <p:cNvPr id="10" name="Picture 9"/>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rot="5400000">
            <a:off x="9473642" y="4211672"/>
            <a:ext cx="2490708" cy="2647689"/>
          </a:xfrm>
          <a:prstGeom prst="rect">
            <a:avLst/>
          </a:prstGeom>
        </p:spPr>
      </p:pic>
      <p:pic>
        <p:nvPicPr>
          <p:cNvPr id="2" name="Picture 1"/>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4227722" y="323557"/>
            <a:ext cx="3835668" cy="4365495"/>
          </a:xfrm>
          <a:prstGeom prst="rect">
            <a:avLst/>
          </a:prstGeom>
        </p:spPr>
      </p:pic>
    </p:spTree>
    <p:extLst>
      <p:ext uri="{BB962C8B-B14F-4D97-AF65-F5344CB8AC3E}">
        <p14:creationId xmlns="" xmlns:p14="http://schemas.microsoft.com/office/powerpoint/2010/main" val="1216592949"/>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49704" y="320934"/>
            <a:ext cx="5796351" cy="3001420"/>
          </a:xfrm>
          <a:prstGeom prst="rect">
            <a:avLst/>
          </a:prstGeom>
        </p:spPr>
      </p:pic>
      <p:grpSp>
        <p:nvGrpSpPr>
          <p:cNvPr id="6" name="Group 5"/>
          <p:cNvGrpSpPr/>
          <p:nvPr/>
        </p:nvGrpSpPr>
        <p:grpSpPr>
          <a:xfrm>
            <a:off x="-14991" y="-7495"/>
            <a:ext cx="12221981" cy="6872991"/>
            <a:chOff x="-29981" y="-14991"/>
            <a:chExt cx="12221981" cy="6872991"/>
          </a:xfrm>
        </p:grpSpPr>
        <p:grpSp>
          <p:nvGrpSpPr>
            <p:cNvPr id="7" name="Group 6"/>
            <p:cNvGrpSpPr/>
            <p:nvPr/>
          </p:nvGrpSpPr>
          <p:grpSpPr>
            <a:xfrm>
              <a:off x="0" y="0"/>
              <a:ext cx="12192000" cy="6858000"/>
              <a:chOff x="0" y="0"/>
              <a:chExt cx="12192000" cy="6858000"/>
            </a:xfrm>
          </p:grpSpPr>
          <p:grpSp>
            <p:nvGrpSpPr>
              <p:cNvPr id="10" name="Group 9"/>
              <p:cNvGrpSpPr/>
              <p:nvPr/>
            </p:nvGrpSpPr>
            <p:grpSpPr>
              <a:xfrm>
                <a:off x="0" y="0"/>
                <a:ext cx="12192000" cy="6858000"/>
                <a:chOff x="0" y="0"/>
                <a:chExt cx="12192000" cy="6858000"/>
              </a:xfrm>
            </p:grpSpPr>
            <p:sp>
              <p:nvSpPr>
                <p:cNvPr id="12" name="Frame 11"/>
                <p:cNvSpPr/>
                <p:nvPr/>
              </p:nvSpPr>
              <p:spPr>
                <a:xfrm>
                  <a:off x="0" y="0"/>
                  <a:ext cx="12192000" cy="6858000"/>
                </a:xfrm>
                <a:prstGeom prst="frame">
                  <a:avLst>
                    <a:gd name="adj1" fmla="val 1134"/>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black"/>
                    </a:solidFill>
                  </a:endParaRPr>
                </a:p>
              </p:txBody>
            </p:sp>
            <p:sp>
              <p:nvSpPr>
                <p:cNvPr id="13" name="Frame 12"/>
                <p:cNvSpPr/>
                <p:nvPr/>
              </p:nvSpPr>
              <p:spPr>
                <a:xfrm>
                  <a:off x="149902" y="164892"/>
                  <a:ext cx="11902190" cy="6550701"/>
                </a:xfrm>
                <a:prstGeom prst="frame">
                  <a:avLst>
                    <a:gd name="adj1" fmla="val 1184"/>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black"/>
                    </a:solidFill>
                  </a:endParaRPr>
                </a:p>
              </p:txBody>
            </p:sp>
            <p:sp>
              <p:nvSpPr>
                <p:cNvPr id="14" name="Frame 13"/>
                <p:cNvSpPr/>
                <p:nvPr/>
              </p:nvSpPr>
              <p:spPr>
                <a:xfrm>
                  <a:off x="344774" y="359764"/>
                  <a:ext cx="11557416" cy="6160957"/>
                </a:xfrm>
                <a:prstGeom prst="frame">
                  <a:avLst>
                    <a:gd name="adj1" fmla="val 1064"/>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black"/>
                    </a:solidFill>
                  </a:endParaRPr>
                </a:p>
              </p:txBody>
            </p:sp>
          </p:grpSp>
          <p:pic>
            <p:nvPicPr>
              <p:cNvPr id="11" name="Picture 10" descr="Image result for grass pn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434714" y="5156616"/>
                <a:ext cx="11362545" cy="1274165"/>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8" name="Half Frame 7"/>
            <p:cNvSpPr/>
            <p:nvPr/>
          </p:nvSpPr>
          <p:spPr>
            <a:xfrm>
              <a:off x="-29981" y="-14991"/>
              <a:ext cx="1049311" cy="1034321"/>
            </a:xfrm>
            <a:prstGeom prst="halfFrame">
              <a:avLst/>
            </a:prstGeom>
            <a:solidFill>
              <a:srgbClr val="6767F9"/>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black"/>
                </a:solidFill>
              </a:endParaRPr>
            </a:p>
          </p:txBody>
        </p:sp>
        <p:sp>
          <p:nvSpPr>
            <p:cNvPr id="9" name="Half Frame 8"/>
            <p:cNvSpPr/>
            <p:nvPr/>
          </p:nvSpPr>
          <p:spPr>
            <a:xfrm rot="5400000">
              <a:off x="11150184" y="-7495"/>
              <a:ext cx="1049311" cy="1034321"/>
            </a:xfrm>
            <a:prstGeom prst="halfFrame">
              <a:avLst/>
            </a:prstGeom>
            <a:solidFill>
              <a:srgbClr val="6767F9"/>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black"/>
                </a:solidFill>
              </a:endParaRPr>
            </a:p>
          </p:txBody>
        </p:sp>
      </p:grpSp>
      <p:pic>
        <p:nvPicPr>
          <p:cNvPr id="15" name="Picture 14"/>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479685" y="3382418"/>
            <a:ext cx="4630391" cy="3055859"/>
          </a:xfrm>
          <a:prstGeom prst="rect">
            <a:avLst/>
          </a:prstGeom>
        </p:spPr>
      </p:pic>
      <p:pic>
        <p:nvPicPr>
          <p:cNvPr id="16" name="Picture 15"/>
          <p:cNvPicPr>
            <a:picLocks noChangeAspect="1"/>
          </p:cNvPicPr>
          <p:nvPr/>
        </p:nvPicPr>
        <p:blipFill>
          <a:blip r:embed="rId6">
            <a:extLst>
              <a:ext uri="{28A0092B-C50C-407E-A947-70E740481C1C}">
                <a14:useLocalDpi xmlns="" xmlns:a14="http://schemas.microsoft.com/office/drawing/2010/main" val="0"/>
              </a:ext>
            </a:extLst>
          </a:blip>
          <a:stretch>
            <a:fillRect/>
          </a:stretch>
        </p:blipFill>
        <p:spPr>
          <a:xfrm>
            <a:off x="5110076" y="3377787"/>
            <a:ext cx="3838166" cy="3060490"/>
          </a:xfrm>
          <a:prstGeom prst="rect">
            <a:avLst/>
          </a:prstGeom>
        </p:spPr>
      </p:pic>
      <p:pic>
        <p:nvPicPr>
          <p:cNvPr id="17" name="Picture 16"/>
          <p:cNvPicPr>
            <a:picLocks noChangeAspect="1"/>
          </p:cNvPicPr>
          <p:nvPr/>
        </p:nvPicPr>
        <p:blipFill>
          <a:blip r:embed="rId7">
            <a:extLst>
              <a:ext uri="{28A0092B-C50C-407E-A947-70E740481C1C}">
                <a14:useLocalDpi xmlns="" xmlns:a14="http://schemas.microsoft.com/office/drawing/2010/main" val="0"/>
              </a:ext>
            </a:extLst>
          </a:blip>
          <a:stretch>
            <a:fillRect/>
          </a:stretch>
        </p:blipFill>
        <p:spPr>
          <a:xfrm>
            <a:off x="8978223" y="3277771"/>
            <a:ext cx="2790825" cy="3160505"/>
          </a:xfrm>
          <a:prstGeom prst="rect">
            <a:avLst/>
          </a:prstGeom>
        </p:spPr>
      </p:pic>
      <p:pic>
        <p:nvPicPr>
          <p:cNvPr id="18" name="Picture 17"/>
          <p:cNvPicPr>
            <a:picLocks noChangeAspect="1"/>
          </p:cNvPicPr>
          <p:nvPr/>
        </p:nvPicPr>
        <p:blipFill>
          <a:blip r:embed="rId8">
            <a:extLst>
              <a:ext uri="{28A0092B-C50C-407E-A947-70E740481C1C}">
                <a14:useLocalDpi xmlns="" xmlns:a14="http://schemas.microsoft.com/office/drawing/2010/main" val="0"/>
              </a:ext>
            </a:extLst>
          </a:blip>
          <a:stretch>
            <a:fillRect/>
          </a:stretch>
        </p:blipFill>
        <p:spPr>
          <a:xfrm>
            <a:off x="6147581" y="478127"/>
            <a:ext cx="5664667" cy="2899660"/>
          </a:xfrm>
          <a:prstGeom prst="rect">
            <a:avLst/>
          </a:prstGeom>
        </p:spPr>
      </p:pic>
      <p:sp>
        <p:nvSpPr>
          <p:cNvPr id="19" name="TextBox 18"/>
          <p:cNvSpPr txBox="1"/>
          <p:nvPr/>
        </p:nvSpPr>
        <p:spPr>
          <a:xfrm>
            <a:off x="1034320" y="675249"/>
            <a:ext cx="4719366" cy="984885"/>
          </a:xfrm>
          <a:prstGeom prst="rect">
            <a:avLst/>
          </a:prstGeom>
          <a:noFill/>
        </p:spPr>
        <p:txBody>
          <a:bodyPr wrap="square" rtlCol="0">
            <a:spAutoFit/>
          </a:bodyPr>
          <a:lstStyle/>
          <a:p>
            <a:r>
              <a:rPr lang="bn-BD" sz="4000" dirty="0">
                <a:solidFill>
                  <a:srgbClr val="C00000"/>
                </a:solidFill>
                <a:latin typeface="NikoshBAN" panose="02000000000000000000" pitchFamily="2" charset="0"/>
                <a:cs typeface="NikoshBAN" panose="02000000000000000000" pitchFamily="2" charset="0"/>
              </a:rPr>
              <a:t>এসো আমরা কিছু ছবি দেখি </a:t>
            </a:r>
            <a:endParaRPr lang="en-US" sz="4000" dirty="0">
              <a:solidFill>
                <a:srgbClr val="C00000"/>
              </a:solidFill>
              <a:latin typeface="NikoshBAN" panose="02000000000000000000" pitchFamily="2" charset="0"/>
              <a:cs typeface="NikoshBAN" panose="02000000000000000000" pitchFamily="2" charset="0"/>
            </a:endParaRPr>
          </a:p>
          <a:p>
            <a:endParaRPr lang="en-US" dirty="0"/>
          </a:p>
        </p:txBody>
      </p:sp>
    </p:spTree>
    <p:extLst>
      <p:ext uri="{BB962C8B-B14F-4D97-AF65-F5344CB8AC3E}">
        <p14:creationId xmlns="" xmlns:p14="http://schemas.microsoft.com/office/powerpoint/2010/main" val="1541926628"/>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267286" y="119364"/>
            <a:ext cx="11713698" cy="6607727"/>
          </a:xfrm>
          <a:prstGeom prst="rect">
            <a:avLst/>
          </a:prstGeom>
          <a:ln w="158750" cap="sq" cmpd="tri">
            <a:solidFill>
              <a:srgbClr val="C00000"/>
            </a:solidFill>
            <a:prstDash val="solid"/>
            <a:miter lim="800000"/>
          </a:ln>
          <a:effectLst>
            <a:innerShdw blurRad="76200">
              <a:srgbClr val="000000"/>
            </a:innerShdw>
          </a:effectLst>
        </p:spPr>
      </p:pic>
      <p:sp>
        <p:nvSpPr>
          <p:cNvPr id="3" name="Horizontal Scroll 2"/>
          <p:cNvSpPr/>
          <p:nvPr/>
        </p:nvSpPr>
        <p:spPr>
          <a:xfrm>
            <a:off x="2039814" y="459137"/>
            <a:ext cx="8153400" cy="1219200"/>
          </a:xfrm>
          <a:prstGeom prst="horizontalScroll">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6600" dirty="0" smtClean="0">
                <a:solidFill>
                  <a:srgbClr val="0070C0"/>
                </a:solidFill>
                <a:latin typeface="NikoshBAN" panose="02000000000000000000" pitchFamily="2" charset="0"/>
                <a:cs typeface="NikoshBAN" panose="02000000000000000000" pitchFamily="2" charset="0"/>
              </a:rPr>
              <a:t>আজ</a:t>
            </a:r>
            <a:r>
              <a:rPr lang="bn-IN" sz="6600" dirty="0" smtClean="0">
                <a:solidFill>
                  <a:srgbClr val="0070C0"/>
                </a:solidFill>
                <a:latin typeface="NikoshBAN" panose="02000000000000000000" pitchFamily="2" charset="0"/>
                <a:cs typeface="NikoshBAN" panose="02000000000000000000" pitchFamily="2" charset="0"/>
              </a:rPr>
              <a:t> </a:t>
            </a:r>
            <a:r>
              <a:rPr lang="bn-BD" sz="6600" dirty="0" smtClean="0">
                <a:solidFill>
                  <a:srgbClr val="0070C0"/>
                </a:solidFill>
                <a:latin typeface="NikoshBAN" panose="02000000000000000000" pitchFamily="2" charset="0"/>
                <a:cs typeface="NikoshBAN" panose="02000000000000000000" pitchFamily="2" charset="0"/>
              </a:rPr>
              <a:t>আ</a:t>
            </a:r>
            <a:r>
              <a:rPr lang="bn-IN" sz="6600" dirty="0" smtClean="0">
                <a:solidFill>
                  <a:srgbClr val="0070C0"/>
                </a:solidFill>
                <a:latin typeface="NikoshBAN" panose="02000000000000000000" pitchFamily="2" charset="0"/>
                <a:cs typeface="NikoshBAN" panose="02000000000000000000" pitchFamily="2" charset="0"/>
              </a:rPr>
              <a:t>মাদের পাঠের বিষয়</a:t>
            </a:r>
            <a:endParaRPr lang="en-US" sz="6600" dirty="0">
              <a:solidFill>
                <a:srgbClr val="0070C0"/>
              </a:solidFill>
              <a:latin typeface="NikoshBAN" panose="02000000000000000000" pitchFamily="2" charset="0"/>
              <a:cs typeface="NikoshBAN" panose="02000000000000000000" pitchFamily="2" charset="0"/>
            </a:endParaRPr>
          </a:p>
        </p:txBody>
      </p:sp>
      <p:sp>
        <p:nvSpPr>
          <p:cNvPr id="4" name="TextBox 3"/>
          <p:cNvSpPr txBox="1"/>
          <p:nvPr/>
        </p:nvSpPr>
        <p:spPr>
          <a:xfrm>
            <a:off x="2455398" y="2823062"/>
            <a:ext cx="8153400" cy="1200329"/>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76200">
            <a:solidFill>
              <a:srgbClr val="00B050"/>
            </a:solidFill>
          </a:ln>
        </p:spPr>
        <p:txBody>
          <a:bodyPr wrap="square" rtlCol="0">
            <a:spAutoFit/>
          </a:bodyPr>
          <a:lstStyle/>
          <a:p>
            <a:pPr algn="ctr"/>
            <a:r>
              <a:rPr lang="bn-BD" sz="7200" dirty="0" smtClean="0">
                <a:solidFill>
                  <a:srgbClr val="00B050"/>
                </a:solidFill>
                <a:latin typeface="NikoshBAN" pitchFamily="2" charset="0"/>
                <a:cs typeface="NikoshBAN" pitchFamily="2" charset="0"/>
              </a:rPr>
              <a:t>সেইদিন এই মাঠ </a:t>
            </a:r>
            <a:endParaRPr lang="en-US" sz="7200" dirty="0">
              <a:solidFill>
                <a:srgbClr val="00B050"/>
              </a:solidFill>
              <a:latin typeface="NikoshBAN" pitchFamily="2" charset="0"/>
              <a:cs typeface="NikoshBAN" pitchFamily="2" charset="0"/>
            </a:endParaRPr>
          </a:p>
        </p:txBody>
      </p:sp>
      <p:sp>
        <p:nvSpPr>
          <p:cNvPr id="5" name="Rectangle 4"/>
          <p:cNvSpPr/>
          <p:nvPr/>
        </p:nvSpPr>
        <p:spPr>
          <a:xfrm>
            <a:off x="6655777" y="4474909"/>
            <a:ext cx="4164037" cy="90033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6000" dirty="0" smtClean="0">
                <a:solidFill>
                  <a:srgbClr val="FF0000"/>
                </a:solidFill>
                <a:latin typeface="NikoshBAN" panose="02000000000000000000" pitchFamily="2" charset="0"/>
                <a:cs typeface="NikoshBAN" panose="02000000000000000000" pitchFamily="2" charset="0"/>
              </a:rPr>
              <a:t>জীবনানন্দ দাশ</a:t>
            </a:r>
            <a:endParaRPr lang="en-US" sz="6000"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 xmlns:p14="http://schemas.microsoft.com/office/powerpoint/2010/main" val="1582792030"/>
      </p:ext>
    </p:extLst>
  </p:cSld>
  <p:clrMapOvr>
    <a:masterClrMapping/>
  </p:clrMapOvr>
  <mc:AlternateContent xmlns:mc="http://schemas.openxmlformats.org/markup-compatibility/2006">
    <mc:Choice xmlns=""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1179242" y="2396338"/>
            <a:ext cx="10172411" cy="3785652"/>
          </a:xfrm>
          <a:prstGeom prst="rect">
            <a:avLst/>
          </a:prstGeom>
          <a:noFill/>
          <a:ln w="28575">
            <a:noFill/>
            <a:miter lim="800000"/>
            <a:headEnd/>
            <a:tailEnd/>
          </a:ln>
        </p:spPr>
        <p:txBody>
          <a:bodyPr wrap="square">
            <a:spAutoFit/>
          </a:bodyPr>
          <a:lstStyle/>
          <a:p>
            <a:pPr fontAlgn="base">
              <a:spcBef>
                <a:spcPct val="0"/>
              </a:spcBef>
              <a:spcAft>
                <a:spcPct val="0"/>
              </a:spcAft>
            </a:pPr>
            <a:r>
              <a:rPr lang="en-US" sz="4000" dirty="0">
                <a:solidFill>
                  <a:srgbClr val="000000"/>
                </a:solidFill>
                <a:latin typeface="NikoshBAN" pitchFamily="2" charset="0"/>
                <a:cs typeface="NikoshBAN" pitchFamily="2" charset="0"/>
              </a:rPr>
              <a:t>১। </a:t>
            </a:r>
            <a:r>
              <a:rPr lang="en-US" sz="4000" dirty="0" err="1" smtClean="0">
                <a:solidFill>
                  <a:srgbClr val="000000"/>
                </a:solidFill>
                <a:latin typeface="NikoshBAN" pitchFamily="2" charset="0"/>
                <a:cs typeface="NikoshBAN" pitchFamily="2" charset="0"/>
              </a:rPr>
              <a:t>কবি</a:t>
            </a:r>
            <a:r>
              <a:rPr lang="bn-BD" sz="4000" dirty="0" smtClean="0">
                <a:solidFill>
                  <a:srgbClr val="000000"/>
                </a:solidFill>
                <a:latin typeface="NikoshBAN" pitchFamily="2" charset="0"/>
                <a:cs typeface="NikoshBAN" pitchFamily="2" charset="0"/>
              </a:rPr>
              <a:t> জীবনানন্দ দাশ</a:t>
            </a:r>
            <a:r>
              <a:rPr lang="en-US" sz="4000" dirty="0" smtClean="0">
                <a:solidFill>
                  <a:srgbClr val="000000"/>
                </a:solidFill>
                <a:latin typeface="NikoshBAN" pitchFamily="2" charset="0"/>
                <a:cs typeface="NikoshBAN" pitchFamily="2" charset="0"/>
              </a:rPr>
              <a:t> </a:t>
            </a:r>
            <a:r>
              <a:rPr lang="bn-BD" sz="4000" dirty="0" smtClean="0">
                <a:solidFill>
                  <a:srgbClr val="000000"/>
                </a:solidFill>
                <a:latin typeface="NikoshBAN" pitchFamily="2" charset="0"/>
                <a:cs typeface="NikoshBAN" pitchFamily="2" charset="0"/>
              </a:rPr>
              <a:t>এর </a:t>
            </a:r>
            <a:r>
              <a:rPr lang="en-US" sz="4000" dirty="0" err="1" smtClean="0">
                <a:solidFill>
                  <a:srgbClr val="000000"/>
                </a:solidFill>
                <a:latin typeface="NikoshBAN" pitchFamily="2" charset="0"/>
                <a:cs typeface="NikoshBAN" pitchFamily="2" charset="0"/>
              </a:rPr>
              <a:t>পরি</a:t>
            </a:r>
            <a:r>
              <a:rPr lang="bn-BD" sz="4000" dirty="0" smtClean="0">
                <a:solidFill>
                  <a:srgbClr val="000000"/>
                </a:solidFill>
                <a:latin typeface="NikoshBAN" pitchFamily="2" charset="0"/>
                <a:cs typeface="NikoshBAN" pitchFamily="2" charset="0"/>
              </a:rPr>
              <a:t>চয় সম্পর্কে</a:t>
            </a:r>
            <a:r>
              <a:rPr lang="en-US" sz="4000" dirty="0" smtClean="0">
                <a:solidFill>
                  <a:srgbClr val="000000"/>
                </a:solidFill>
                <a:latin typeface="NikoshBAN" pitchFamily="2" charset="0"/>
                <a:cs typeface="NikoshBAN" pitchFamily="2" charset="0"/>
              </a:rPr>
              <a:t> </a:t>
            </a:r>
            <a:r>
              <a:rPr lang="en-US" sz="4000" dirty="0" err="1">
                <a:solidFill>
                  <a:srgbClr val="000000"/>
                </a:solidFill>
                <a:latin typeface="NikoshBAN" pitchFamily="2" charset="0"/>
                <a:cs typeface="NikoshBAN" pitchFamily="2" charset="0"/>
              </a:rPr>
              <a:t>বলতে</a:t>
            </a:r>
            <a:r>
              <a:rPr lang="en-US" sz="4000" dirty="0">
                <a:solidFill>
                  <a:srgbClr val="000000"/>
                </a:solidFill>
                <a:latin typeface="NikoshBAN" pitchFamily="2" charset="0"/>
                <a:cs typeface="NikoshBAN" pitchFamily="2" charset="0"/>
              </a:rPr>
              <a:t> </a:t>
            </a:r>
            <a:r>
              <a:rPr lang="en-US" sz="4000" dirty="0" err="1" smtClean="0">
                <a:solidFill>
                  <a:srgbClr val="000000"/>
                </a:solidFill>
                <a:latin typeface="NikoshBAN" pitchFamily="2" charset="0"/>
                <a:cs typeface="NikoshBAN" pitchFamily="2" charset="0"/>
              </a:rPr>
              <a:t>পারবে</a:t>
            </a:r>
            <a:r>
              <a:rPr lang="bn-BD" sz="4000" dirty="0" smtClean="0">
                <a:solidFill>
                  <a:srgbClr val="000000"/>
                </a:solidFill>
                <a:latin typeface="NikoshBAN" pitchFamily="2" charset="0"/>
                <a:cs typeface="NikoshBAN" pitchFamily="2" charset="0"/>
              </a:rPr>
              <a:t>। </a:t>
            </a:r>
            <a:endParaRPr lang="bn-BD" sz="4000" dirty="0">
              <a:solidFill>
                <a:srgbClr val="000000"/>
              </a:solidFill>
              <a:latin typeface="NikoshBAN" pitchFamily="2" charset="0"/>
              <a:cs typeface="NikoshBAN" pitchFamily="2" charset="0"/>
            </a:endParaRPr>
          </a:p>
          <a:p>
            <a:pPr fontAlgn="base">
              <a:spcBef>
                <a:spcPct val="0"/>
              </a:spcBef>
              <a:spcAft>
                <a:spcPct val="0"/>
              </a:spcAft>
            </a:pPr>
            <a:r>
              <a:rPr lang="en-US" sz="4000" dirty="0" smtClean="0">
                <a:solidFill>
                  <a:srgbClr val="000000"/>
                </a:solidFill>
                <a:latin typeface="NikoshBAN" pitchFamily="2" charset="0"/>
                <a:cs typeface="NikoshBAN" pitchFamily="2" charset="0"/>
              </a:rPr>
              <a:t>২</a:t>
            </a:r>
            <a:r>
              <a:rPr lang="bn-BD" sz="4000" dirty="0" smtClean="0">
                <a:solidFill>
                  <a:srgbClr val="000000"/>
                </a:solidFill>
                <a:latin typeface="NikoshBAN" pitchFamily="2" charset="0"/>
                <a:cs typeface="NikoshBAN" pitchFamily="2" charset="0"/>
              </a:rPr>
              <a:t>।</a:t>
            </a:r>
            <a:r>
              <a:rPr lang="en-US" sz="4000" dirty="0" smtClean="0">
                <a:solidFill>
                  <a:srgbClr val="000000"/>
                </a:solidFill>
                <a:latin typeface="NikoshBAN" pitchFamily="2" charset="0"/>
                <a:cs typeface="NikoshBAN" pitchFamily="2" charset="0"/>
              </a:rPr>
              <a:t> </a:t>
            </a:r>
            <a:r>
              <a:rPr lang="bn-BD" sz="4000" dirty="0">
                <a:solidFill>
                  <a:srgbClr val="000000"/>
                </a:solidFill>
                <a:latin typeface="NikoshBAN" pitchFamily="2" charset="0"/>
                <a:cs typeface="NikoshBAN" pitchFamily="2" charset="0"/>
              </a:rPr>
              <a:t>কবিতাটি সুন্দর ভাবে </a:t>
            </a:r>
            <a:r>
              <a:rPr lang="en-US" sz="4000" dirty="0" err="1">
                <a:solidFill>
                  <a:srgbClr val="000000"/>
                </a:solidFill>
                <a:latin typeface="NikoshBAN" pitchFamily="2" charset="0"/>
                <a:cs typeface="NikoshBAN" pitchFamily="2" charset="0"/>
              </a:rPr>
              <a:t>আবৃত্তি</a:t>
            </a:r>
            <a:r>
              <a:rPr lang="en-US" sz="4000" dirty="0">
                <a:solidFill>
                  <a:srgbClr val="000000"/>
                </a:solidFill>
                <a:latin typeface="NikoshBAN" pitchFamily="2" charset="0"/>
                <a:cs typeface="NikoshBAN" pitchFamily="2" charset="0"/>
              </a:rPr>
              <a:t> </a:t>
            </a:r>
            <a:r>
              <a:rPr lang="en-US" sz="4000" dirty="0" err="1">
                <a:solidFill>
                  <a:srgbClr val="000000"/>
                </a:solidFill>
                <a:latin typeface="NikoshBAN" pitchFamily="2" charset="0"/>
                <a:cs typeface="NikoshBAN" pitchFamily="2" charset="0"/>
              </a:rPr>
              <a:t>করতে</a:t>
            </a:r>
            <a:r>
              <a:rPr lang="bn-BD" sz="4000" dirty="0">
                <a:solidFill>
                  <a:srgbClr val="000000"/>
                </a:solidFill>
                <a:latin typeface="NikoshBAN" pitchFamily="2" charset="0"/>
                <a:cs typeface="NikoshBAN" pitchFamily="2" charset="0"/>
              </a:rPr>
              <a:t> </a:t>
            </a:r>
            <a:r>
              <a:rPr lang="bn-BD" sz="4000" dirty="0" smtClean="0">
                <a:solidFill>
                  <a:srgbClr val="000000"/>
                </a:solidFill>
                <a:latin typeface="NikoshBAN" pitchFamily="2" charset="0"/>
                <a:cs typeface="NikoshBAN" pitchFamily="2" charset="0"/>
              </a:rPr>
              <a:t>পারবে।</a:t>
            </a:r>
          </a:p>
          <a:p>
            <a:pPr fontAlgn="base">
              <a:spcBef>
                <a:spcPct val="0"/>
              </a:spcBef>
              <a:spcAft>
                <a:spcPct val="0"/>
              </a:spcAft>
            </a:pPr>
            <a:r>
              <a:rPr lang="bn-BD" sz="4000" dirty="0" smtClean="0">
                <a:solidFill>
                  <a:srgbClr val="000000"/>
                </a:solidFill>
                <a:latin typeface="NikoshBAN" pitchFamily="2" charset="0"/>
                <a:cs typeface="NikoshBAN" pitchFamily="2" charset="0"/>
              </a:rPr>
              <a:t>৩। কবিতায় ক্ষণস্থায়ী জীবনের যে দিকটি ফুটে উঠেছে তা ব্যাখ্যা করতে পারবে।</a:t>
            </a:r>
            <a:endParaRPr lang="en-US" sz="4000" dirty="0">
              <a:solidFill>
                <a:srgbClr val="000000"/>
              </a:solidFill>
              <a:latin typeface="NikoshBAN" pitchFamily="2" charset="0"/>
              <a:cs typeface="NikoshBAN" pitchFamily="2" charset="0"/>
            </a:endParaRPr>
          </a:p>
          <a:p>
            <a:pPr fontAlgn="base">
              <a:spcBef>
                <a:spcPct val="0"/>
              </a:spcBef>
              <a:spcAft>
                <a:spcPct val="0"/>
              </a:spcAft>
            </a:pPr>
            <a:r>
              <a:rPr lang="en-US" sz="4000" dirty="0">
                <a:solidFill>
                  <a:srgbClr val="000000"/>
                </a:solidFill>
                <a:latin typeface="NikoshBAN" pitchFamily="2" charset="0"/>
                <a:cs typeface="NikoshBAN" pitchFamily="2" charset="0"/>
              </a:rPr>
              <a:t>৪</a:t>
            </a:r>
            <a:r>
              <a:rPr lang="en-US" sz="4000" dirty="0" smtClean="0">
                <a:solidFill>
                  <a:srgbClr val="000000"/>
                </a:solidFill>
                <a:latin typeface="NikoshBAN" pitchFamily="2" charset="0"/>
                <a:cs typeface="NikoshBAN" pitchFamily="2" charset="0"/>
              </a:rPr>
              <a:t>।</a:t>
            </a:r>
            <a:r>
              <a:rPr lang="bn-BD" sz="4000" dirty="0" smtClean="0">
                <a:solidFill>
                  <a:srgbClr val="000000"/>
                </a:solidFill>
                <a:latin typeface="NikoshBAN" pitchFamily="2" charset="0"/>
                <a:cs typeface="NikoshBAN" pitchFamily="2" charset="0"/>
              </a:rPr>
              <a:t> কবিতায় বাংলার প্রকৃতির যে সৌন্দর্য প্রকাশ পেয়েছে তা ব্যাখ্যা করতে পারবে। </a:t>
            </a:r>
            <a:endParaRPr lang="en-US" sz="4000" dirty="0">
              <a:solidFill>
                <a:srgbClr val="000000"/>
              </a:solidFill>
              <a:latin typeface="NikoshBAN" pitchFamily="2" charset="0"/>
              <a:cs typeface="NikoshBAN" pitchFamily="2" charset="0"/>
            </a:endParaRPr>
          </a:p>
        </p:txBody>
      </p:sp>
      <p:sp>
        <p:nvSpPr>
          <p:cNvPr id="4" name="TextBox 3"/>
          <p:cNvSpPr txBox="1">
            <a:spLocks noChangeArrowheads="1"/>
          </p:cNvSpPr>
          <p:nvPr/>
        </p:nvSpPr>
        <p:spPr bwMode="auto">
          <a:xfrm>
            <a:off x="1310390" y="1805169"/>
            <a:ext cx="4800600" cy="762000"/>
          </a:xfrm>
          <a:prstGeom prst="rect">
            <a:avLst/>
          </a:prstGeom>
          <a:noFill/>
          <a:ln w="9525">
            <a:noFill/>
            <a:miter lim="800000"/>
            <a:headEnd/>
            <a:tailEnd/>
          </a:ln>
        </p:spPr>
        <p:txBody>
          <a:bodyPr>
            <a:spAutoFit/>
          </a:bodyPr>
          <a:lstStyle/>
          <a:p>
            <a:pPr fontAlgn="base">
              <a:spcBef>
                <a:spcPct val="0"/>
              </a:spcBef>
              <a:spcAft>
                <a:spcPct val="0"/>
              </a:spcAft>
            </a:pPr>
            <a:r>
              <a:rPr lang="bn-BD" sz="4400" u="sng" dirty="0">
                <a:solidFill>
                  <a:srgbClr val="FF0000"/>
                </a:solidFill>
                <a:latin typeface="NikoshBAN" pitchFamily="2" charset="0"/>
                <a:cs typeface="NikoshBAN" pitchFamily="2" charset="0"/>
              </a:rPr>
              <a:t>এ পাঠ শেষে শিক্ষার্থীরা</a:t>
            </a:r>
            <a:r>
              <a:rPr lang="en-US" sz="4400" u="sng" dirty="0">
                <a:solidFill>
                  <a:srgbClr val="FF0000"/>
                </a:solidFill>
                <a:latin typeface="NikoshBAN" pitchFamily="2" charset="0"/>
                <a:cs typeface="NikoshBAN" pitchFamily="2" charset="0"/>
              </a:rPr>
              <a:t>...</a:t>
            </a:r>
          </a:p>
        </p:txBody>
      </p:sp>
      <p:pic>
        <p:nvPicPr>
          <p:cNvPr id="8" name="Picture 7"/>
          <p:cNvPicPr>
            <a:picLocks noChangeAspect="1"/>
          </p:cNvPicPr>
          <p:nvPr/>
        </p:nvPicPr>
        <p:blipFill rotWithShape="1">
          <a:blip r:embed="rId3">
            <a:extLst>
              <a:ext uri="{28A0092B-C50C-407E-A947-70E740481C1C}">
                <a14:useLocalDpi xmlns="" xmlns:a14="http://schemas.microsoft.com/office/drawing/2010/main" val="0"/>
              </a:ext>
            </a:extLst>
          </a:blip>
          <a:srcRect l="21252"/>
          <a:stretch/>
        </p:blipFill>
        <p:spPr>
          <a:xfrm>
            <a:off x="3387335" y="865390"/>
            <a:ext cx="2878113" cy="1019882"/>
          </a:xfrm>
          <a:prstGeom prst="rect">
            <a:avLst/>
          </a:prstGeom>
        </p:spPr>
      </p:pic>
      <p:pic>
        <p:nvPicPr>
          <p:cNvPr id="2" name="Picture 1"/>
          <p:cNvPicPr>
            <a:picLocks noChangeAspect="1"/>
          </p:cNvPicPr>
          <p:nvPr/>
        </p:nvPicPr>
        <p:blipFill>
          <a:blip r:embed="rId4"/>
          <a:stretch>
            <a:fillRect/>
          </a:stretch>
        </p:blipFill>
        <p:spPr>
          <a:xfrm>
            <a:off x="2206576" y="538368"/>
            <a:ext cx="7834039" cy="1320780"/>
          </a:xfrm>
          <a:prstGeom prst="rect">
            <a:avLst/>
          </a:prstGeom>
          <a:blipFill>
            <a:blip r:embed="rId5"/>
            <a:tile tx="0" ty="0" sx="100000" sy="100000" flip="none" algn="tl"/>
          </a:blipFill>
        </p:spPr>
      </p:pic>
      <p:grpSp>
        <p:nvGrpSpPr>
          <p:cNvPr id="6" name="Group 5"/>
          <p:cNvGrpSpPr/>
          <p:nvPr/>
        </p:nvGrpSpPr>
        <p:grpSpPr>
          <a:xfrm>
            <a:off x="-29981" y="0"/>
            <a:ext cx="12221981" cy="6872991"/>
            <a:chOff x="-29981" y="-14991"/>
            <a:chExt cx="12221981" cy="6872991"/>
          </a:xfrm>
        </p:grpSpPr>
        <p:grpSp>
          <p:nvGrpSpPr>
            <p:cNvPr id="7" name="Group 6"/>
            <p:cNvGrpSpPr/>
            <p:nvPr/>
          </p:nvGrpSpPr>
          <p:grpSpPr>
            <a:xfrm>
              <a:off x="0" y="0"/>
              <a:ext cx="12192000" cy="6858000"/>
              <a:chOff x="0" y="0"/>
              <a:chExt cx="12192000" cy="6858000"/>
            </a:xfrm>
          </p:grpSpPr>
          <p:grpSp>
            <p:nvGrpSpPr>
              <p:cNvPr id="11" name="Group 10"/>
              <p:cNvGrpSpPr/>
              <p:nvPr/>
            </p:nvGrpSpPr>
            <p:grpSpPr>
              <a:xfrm>
                <a:off x="0" y="0"/>
                <a:ext cx="12192000" cy="6858000"/>
                <a:chOff x="0" y="0"/>
                <a:chExt cx="12192000" cy="6858000"/>
              </a:xfrm>
            </p:grpSpPr>
            <p:sp>
              <p:nvSpPr>
                <p:cNvPr id="13" name="Frame 12"/>
                <p:cNvSpPr/>
                <p:nvPr/>
              </p:nvSpPr>
              <p:spPr>
                <a:xfrm>
                  <a:off x="0" y="0"/>
                  <a:ext cx="12192000" cy="6858000"/>
                </a:xfrm>
                <a:prstGeom prst="frame">
                  <a:avLst>
                    <a:gd name="adj1" fmla="val 1134"/>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black"/>
                    </a:solidFill>
                  </a:endParaRPr>
                </a:p>
              </p:txBody>
            </p:sp>
            <p:sp>
              <p:nvSpPr>
                <p:cNvPr id="14" name="Frame 13"/>
                <p:cNvSpPr/>
                <p:nvPr/>
              </p:nvSpPr>
              <p:spPr>
                <a:xfrm>
                  <a:off x="149902" y="164892"/>
                  <a:ext cx="11902190" cy="6550701"/>
                </a:xfrm>
                <a:prstGeom prst="frame">
                  <a:avLst>
                    <a:gd name="adj1" fmla="val 1184"/>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black"/>
                    </a:solidFill>
                  </a:endParaRPr>
                </a:p>
              </p:txBody>
            </p:sp>
            <p:sp>
              <p:nvSpPr>
                <p:cNvPr id="15" name="Frame 14"/>
                <p:cNvSpPr/>
                <p:nvPr/>
              </p:nvSpPr>
              <p:spPr>
                <a:xfrm>
                  <a:off x="344774" y="359764"/>
                  <a:ext cx="11557416" cy="6160957"/>
                </a:xfrm>
                <a:prstGeom prst="frame">
                  <a:avLst>
                    <a:gd name="adj1" fmla="val 1064"/>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black"/>
                    </a:solidFill>
                  </a:endParaRPr>
                </a:p>
              </p:txBody>
            </p:sp>
          </p:grpSp>
          <p:pic>
            <p:nvPicPr>
              <p:cNvPr id="12" name="Picture 11" descr="Image result for grass png"/>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434714" y="5156616"/>
                <a:ext cx="11362545" cy="1274165"/>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9" name="Half Frame 8"/>
            <p:cNvSpPr/>
            <p:nvPr/>
          </p:nvSpPr>
          <p:spPr>
            <a:xfrm>
              <a:off x="-29981" y="-14991"/>
              <a:ext cx="1049311" cy="1034321"/>
            </a:xfrm>
            <a:prstGeom prst="halfFrame">
              <a:avLst/>
            </a:prstGeom>
            <a:solidFill>
              <a:srgbClr val="6767F9"/>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black"/>
                </a:solidFill>
              </a:endParaRPr>
            </a:p>
          </p:txBody>
        </p:sp>
        <p:sp>
          <p:nvSpPr>
            <p:cNvPr id="10" name="Half Frame 9"/>
            <p:cNvSpPr/>
            <p:nvPr/>
          </p:nvSpPr>
          <p:spPr>
            <a:xfrm rot="5400000">
              <a:off x="11150184" y="-7495"/>
              <a:ext cx="1049311" cy="1034321"/>
            </a:xfrm>
            <a:prstGeom prst="halfFrame">
              <a:avLst/>
            </a:prstGeom>
            <a:solidFill>
              <a:srgbClr val="6767F9"/>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black"/>
                </a:solidFill>
              </a:endParaRPr>
            </a:p>
          </p:txBody>
        </p:sp>
      </p:grpSp>
    </p:spTree>
    <p:extLst>
      <p:ext uri="{BB962C8B-B14F-4D97-AF65-F5344CB8AC3E}">
        <p14:creationId xmlns="" xmlns:p14="http://schemas.microsoft.com/office/powerpoint/2010/main" val="181358693"/>
      </p:ext>
    </p:extLst>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repeatCount="indefinite" accel="50000" decel="50000" autoRev="1" fill="hold" nodeType="clickEffect">
                                  <p:stCondLst>
                                    <p:cond delay="0"/>
                                  </p:stCondLst>
                                  <p:childTnLst>
                                    <p:animMotion origin="layout" path="M 0 0 L 0.25 0 E" pathEditMode="relative" ptsTypes="">
                                      <p:cBhvr>
                                        <p:cTn id="6" dur="2000" fill="hold"/>
                                        <p:tgtEl>
                                          <p:spTgt spid="8"/>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5"/>
                                        </p:tgtEl>
                                        <p:attrNameLst>
                                          <p:attrName>ppt_y</p:attrName>
                                        </p:attrNameLst>
                                      </p:cBhvr>
                                      <p:tavLst>
                                        <p:tav tm="0">
                                          <p:val>
                                            <p:strVal val="#ppt_y"/>
                                          </p:val>
                                        </p:tav>
                                        <p:tav tm="100000">
                                          <p:val>
                                            <p:strVal val="#ppt_y"/>
                                          </p:val>
                                        </p:tav>
                                      </p:tavLst>
                                    </p:anim>
                                    <p:anim calcmode="lin" valueType="num">
                                      <p:cBhvr>
                                        <p:cTn id="1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756138"/>
            <a:ext cx="10761785" cy="5262979"/>
          </a:xfrm>
          <a:prstGeom prst="rect">
            <a:avLst/>
          </a:prstGeom>
          <a:noFill/>
          <a:ln w="53975" cmpd="tri">
            <a:solidFill>
              <a:srgbClr val="00B050"/>
            </a:solidFill>
          </a:ln>
        </p:spPr>
        <p:txBody>
          <a:bodyPr wrap="square" rtlCol="0">
            <a:spAutoFit/>
          </a:bodyPr>
          <a:lstStyle/>
          <a:p>
            <a:pPr algn="just"/>
            <a:r>
              <a:rPr lang="as-IN" sz="2800" b="1" dirty="0">
                <a:solidFill>
                  <a:srgbClr val="C00000"/>
                </a:solidFill>
                <a:latin typeface="NikoshBAN" panose="02000000000000000000" pitchFamily="2" charset="0"/>
                <a:cs typeface="NikoshBAN" panose="02000000000000000000" pitchFamily="2" charset="0"/>
              </a:rPr>
              <a:t>লেখক </a:t>
            </a:r>
            <a:r>
              <a:rPr lang="as-IN" sz="2800" b="1" dirty="0" smtClean="0">
                <a:solidFill>
                  <a:srgbClr val="C00000"/>
                </a:solidFill>
                <a:latin typeface="NikoshBAN" panose="02000000000000000000" pitchFamily="2" charset="0"/>
                <a:cs typeface="NikoshBAN" panose="02000000000000000000" pitchFamily="2" charset="0"/>
              </a:rPr>
              <a:t>পরিচিতি</a:t>
            </a:r>
            <a:r>
              <a:rPr lang="bn-IN" sz="2800" b="1" dirty="0" smtClean="0">
                <a:solidFill>
                  <a:srgbClr val="C00000"/>
                </a:solidFill>
                <a:latin typeface="NikoshBAN" panose="02000000000000000000" pitchFamily="2" charset="0"/>
                <a:cs typeface="NikoshBAN" panose="02000000000000000000" pitchFamily="2" charset="0"/>
              </a:rPr>
              <a:t>ঃ</a:t>
            </a:r>
            <a:endParaRPr lang="as-IN" sz="2800" b="1" dirty="0">
              <a:solidFill>
                <a:srgbClr val="C00000"/>
              </a:solidFill>
              <a:latin typeface="NikoshBAN" panose="02000000000000000000" pitchFamily="2" charset="0"/>
              <a:cs typeface="NikoshBAN" panose="02000000000000000000" pitchFamily="2" charset="0"/>
            </a:endParaRPr>
          </a:p>
          <a:p>
            <a:pPr algn="just"/>
            <a:r>
              <a:rPr lang="bn-IN" sz="2800" dirty="0" smtClean="0">
                <a:latin typeface="NikoshBAN" panose="02000000000000000000" pitchFamily="2" charset="0"/>
                <a:cs typeface="NikoshBAN" panose="02000000000000000000" pitchFamily="2" charset="0"/>
              </a:rPr>
              <a:t>[ </a:t>
            </a:r>
            <a:r>
              <a:rPr lang="as-IN" sz="2800" dirty="0" smtClean="0">
                <a:latin typeface="NikoshBAN" panose="02000000000000000000" pitchFamily="2" charset="0"/>
                <a:cs typeface="NikoshBAN" panose="02000000000000000000" pitchFamily="2" charset="0"/>
              </a:rPr>
              <a:t>জীবনানন্দ </a:t>
            </a:r>
            <a:r>
              <a:rPr lang="as-IN" sz="2800" dirty="0">
                <a:latin typeface="NikoshBAN" panose="02000000000000000000" pitchFamily="2" charset="0"/>
                <a:cs typeface="NikoshBAN" panose="02000000000000000000" pitchFamily="2" charset="0"/>
              </a:rPr>
              <a:t>দাশ ১৮৯৯ খ্রিস্টাব্দে বরিশাল শহরে জন্মগ্রহণ করেন। তাঁর পিতার নাম সত্যানন্দ দাশ, মাতা কুসুম-কুমারী দাশ। কুসুমকুমারী দাশও ছিলেন একজন স্বভাবকবি। জীবনানন্দ দাশ বরিশাল বজ্র মোহন স্কুল, ব্রজমোহন কলেজ ও কলকাতার প্রেসিডেন্সি কলেজে শিক্ষালাভ করেন। ১৯২১ খ্রিস্টাব্দে কলকাতা বিশ্ববিদ্যালয় থেকে ইংরেজি সাহিত্যে এমএ ডিগ্রি লাভের পর তিনি অধ্যাপনা শুরু করেন এবং সুদীর্ঘকাল তিনি অধ্যাপনার কাজে নিযুক্ত ছিলেন। জীবননান্দ দাশ প্রধানত আধুনিক জীবনচেতনার কবি হিসেবে পরিচিত। বাংলার প্রকৃতির রূপবৈচিত্র্যে কবি নিমগ্নচিত্ত। কবির দৃষ্টিতে বাংলাদেশ এক অনন্য রূপসী। এ দেশের গাছপালা, লতাগুল্ম, ফুল-পাখি তাঁর আজন্ম প্রিয়। তাঁর রচিত গ্রন্থ : ঝরা পালক, ধূসর পাণ্ডুলিপি, বনলতা সেন, মহাপৃথিবী, সাতটি তারার তিমির, কবিতার কথা, রূপসী বাংলা, বেলা অবেলা কালবেলা, মাল্যবান, সুতীর্থ ইত্যাদি। ১৯৫৪ খ্রিস্টাব্দের ১৪ই অক্টোবর জীবনানন্দ দাশ কলকাতায় এক ট্রাম-দুর্ঘটনায় আহত হন এবং ২২শে অক্টোবর মৃত্যুবরণ করেন</a:t>
            </a:r>
            <a:r>
              <a:rPr lang="as-IN" sz="2800" dirty="0" smtClean="0">
                <a:latin typeface="NikoshBAN" panose="02000000000000000000" pitchFamily="2" charset="0"/>
                <a:cs typeface="NikoshBAN" panose="02000000000000000000" pitchFamily="2" charset="0"/>
              </a:rPr>
              <a:t>।</a:t>
            </a:r>
            <a:r>
              <a:rPr lang="bn-IN" sz="2800" dirty="0" smtClean="0">
                <a:latin typeface="NikoshBAN" panose="02000000000000000000" pitchFamily="2" charset="0"/>
                <a:cs typeface="NikoshBAN" panose="02000000000000000000" pitchFamily="2" charset="0"/>
              </a:rPr>
              <a:t> ]</a:t>
            </a:r>
            <a:endParaRPr lang="as-IN" sz="2800" dirty="0">
              <a:latin typeface="NikoshBAN" panose="02000000000000000000" pitchFamily="2" charset="0"/>
              <a:cs typeface="NikoshBAN" panose="02000000000000000000" pitchFamily="2" charset="0"/>
            </a:endParaRPr>
          </a:p>
          <a:p>
            <a:pPr algn="just"/>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 xmlns:p14="http://schemas.microsoft.com/office/powerpoint/2010/main" val="2514537395"/>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Title 1"/>
          <p:cNvSpPr>
            <a:spLocks noGrp="1"/>
          </p:cNvSpPr>
          <p:nvPr>
            <p:ph type="title" idx="4294967295"/>
          </p:nvPr>
        </p:nvSpPr>
        <p:spPr>
          <a:xfrm>
            <a:off x="2151008" y="626724"/>
            <a:ext cx="8229600" cy="775636"/>
          </a:xfrm>
          <a:noFill/>
          <a:ln>
            <a:solidFill>
              <a:srgbClr val="FF0000"/>
            </a:solidFill>
          </a:ln>
          <a:effectLst>
            <a:glow rad="228600">
              <a:schemeClr val="accent2">
                <a:satMod val="175000"/>
                <a:alpha val="40000"/>
              </a:schemeClr>
            </a:glow>
          </a:effectLst>
        </p:spPr>
        <p:txBody>
          <a:bodyPr rtlCol="0">
            <a:noAutofit/>
          </a:bodyPr>
          <a:lstStyle/>
          <a:p>
            <a:pPr eaLnBrk="1" fontAlgn="auto" hangingPunct="1">
              <a:spcAft>
                <a:spcPts val="0"/>
              </a:spcAft>
              <a:defRPr/>
            </a:pPr>
            <a:r>
              <a:rPr lang="bn-BD" sz="6600" kern="1200" dirty="0">
                <a:solidFill>
                  <a:srgbClr val="FF0000"/>
                </a:solidFill>
                <a:latin typeface="NikoshBAN" pitchFamily="2" charset="0"/>
                <a:cs typeface="NikoshBAN" pitchFamily="2" charset="0"/>
              </a:rPr>
              <a:t>কবি পরিচিতি</a:t>
            </a:r>
            <a:endParaRPr lang="en-US" sz="6600" kern="1200" dirty="0">
              <a:solidFill>
                <a:srgbClr val="FF0000"/>
              </a:solidFill>
              <a:latin typeface="NikoshBAN" pitchFamily="2" charset="0"/>
              <a:cs typeface="NikoshBAN" pitchFamily="2" charset="0"/>
            </a:endParaRPr>
          </a:p>
        </p:txBody>
      </p:sp>
      <p:sp>
        <p:nvSpPr>
          <p:cNvPr id="2" name="Snip Diagonal Corner Rectangle 3"/>
          <p:cNvSpPr>
            <a:spLocks noChangeArrowheads="1"/>
          </p:cNvSpPr>
          <p:nvPr/>
        </p:nvSpPr>
        <p:spPr bwMode="auto">
          <a:xfrm>
            <a:off x="7620330" y="3232150"/>
            <a:ext cx="4461396" cy="1534184"/>
          </a:xfrm>
          <a:custGeom>
            <a:avLst/>
            <a:gdLst>
              <a:gd name="T0" fmla="*/ 3697534 w 3697534"/>
              <a:gd name="T1" fmla="*/ 342900 h 685800"/>
              <a:gd name="T2" fmla="*/ 1848767 w 3697534"/>
              <a:gd name="T3" fmla="*/ 685800 h 685800"/>
              <a:gd name="T4" fmla="*/ 0 w 3697534"/>
              <a:gd name="T5" fmla="*/ 342900 h 685800"/>
              <a:gd name="T6" fmla="*/ 1848767 w 3697534"/>
              <a:gd name="T7" fmla="*/ 0 h 685800"/>
              <a:gd name="T8" fmla="*/ 0 60000 65536"/>
              <a:gd name="T9" fmla="*/ 5898240 60000 65536"/>
              <a:gd name="T10" fmla="*/ 11796480 60000 65536"/>
              <a:gd name="T11" fmla="*/ 17694720 60000 65536"/>
              <a:gd name="T12" fmla="*/ 57151 w 3697534"/>
              <a:gd name="T13" fmla="*/ 57151 h 685800"/>
              <a:gd name="T14" fmla="*/ 3640383 w 3697534"/>
              <a:gd name="T15" fmla="*/ 628649 h 685800"/>
            </a:gdLst>
            <a:ahLst/>
            <a:cxnLst>
              <a:cxn ang="T8">
                <a:pos x="T0" y="T1"/>
              </a:cxn>
              <a:cxn ang="T9">
                <a:pos x="T2" y="T3"/>
              </a:cxn>
              <a:cxn ang="T10">
                <a:pos x="T4" y="T5"/>
              </a:cxn>
              <a:cxn ang="T11">
                <a:pos x="T6" y="T7"/>
              </a:cxn>
            </a:cxnLst>
            <a:rect l="T12" t="T13" r="T14" b="T15"/>
            <a:pathLst>
              <a:path w="3697534" h="685800">
                <a:moveTo>
                  <a:pt x="0" y="0"/>
                </a:moveTo>
                <a:lnTo>
                  <a:pt x="3583232" y="0"/>
                </a:lnTo>
                <a:lnTo>
                  <a:pt x="3697534" y="114302"/>
                </a:lnTo>
                <a:lnTo>
                  <a:pt x="3697534" y="685800"/>
                </a:lnTo>
                <a:lnTo>
                  <a:pt x="114302" y="685800"/>
                </a:lnTo>
                <a:lnTo>
                  <a:pt x="0" y="571498"/>
                </a:lnTo>
                <a:lnTo>
                  <a:pt x="0" y="0"/>
                </a:lnTo>
                <a:close/>
              </a:path>
            </a:pathLst>
          </a:custGeom>
          <a:noFill/>
          <a:ln w="9525" algn="ctr">
            <a:solidFill>
              <a:srgbClr val="C00000"/>
            </a:solidFill>
            <a:miter lim="800000"/>
            <a:headEnd/>
            <a:tailEnd/>
          </a:ln>
          <a:effectLst>
            <a:outerShdw dist="20000" dir="5400000" rotWithShape="0">
              <a:srgbClr val="000000">
                <a:alpha val="37999"/>
              </a:srgbClr>
            </a:outerShdw>
          </a:effectLst>
        </p:spPr>
        <p:txBody>
          <a:bodyPr anchor="ctr"/>
          <a:lstStyle/>
          <a:p>
            <a:pPr>
              <a:defRPr/>
            </a:pPr>
            <a:r>
              <a:rPr lang="bn-BD" sz="2400" dirty="0" smtClean="0">
                <a:solidFill>
                  <a:srgbClr val="7030A0"/>
                </a:solidFill>
                <a:latin typeface="NikoshBAN" panose="02000000000000000000" pitchFamily="2" charset="0"/>
                <a:cs typeface="NikoshBAN" panose="02000000000000000000" pitchFamily="2" charset="0"/>
              </a:rPr>
              <a:t>ঝরা পালক, ধূসর পান্ডুলিপি, বনলতা সেন, রূপসী বাংলা, সাতটি তারার তিমির, মহাপৃথিবী </a:t>
            </a:r>
            <a:r>
              <a:rPr lang="en-US" sz="2400" dirty="0" err="1" smtClean="0">
                <a:solidFill>
                  <a:srgbClr val="7030A0"/>
                </a:solidFill>
                <a:latin typeface="NikoshBAN" panose="02000000000000000000" pitchFamily="2" charset="0"/>
                <a:cs typeface="NikoshBAN" panose="02000000000000000000" pitchFamily="2" charset="0"/>
              </a:rPr>
              <a:t>ইত্যাদি</a:t>
            </a:r>
            <a:r>
              <a:rPr lang="en-US" sz="3600" dirty="0" smtClean="0">
                <a:solidFill>
                  <a:srgbClr val="7030A0"/>
                </a:solidFill>
                <a:latin typeface="NikoshBAN" panose="02000000000000000000" pitchFamily="2" charset="0"/>
                <a:cs typeface="NikoshBAN" panose="02000000000000000000" pitchFamily="2" charset="0"/>
              </a:rPr>
              <a:t>।</a:t>
            </a:r>
            <a:endParaRPr lang="en-US" sz="4000" dirty="0">
              <a:solidFill>
                <a:srgbClr val="002060"/>
              </a:solidFill>
              <a:latin typeface="NikoshBAN" pitchFamily="2" charset="0"/>
              <a:cs typeface="NikoshBAN" pitchFamily="2" charset="0"/>
            </a:endParaRPr>
          </a:p>
        </p:txBody>
      </p:sp>
      <p:sp>
        <p:nvSpPr>
          <p:cNvPr id="5" name="Snip Diagonal Corner Rectangle 4"/>
          <p:cNvSpPr>
            <a:spLocks noChangeArrowheads="1"/>
          </p:cNvSpPr>
          <p:nvPr/>
        </p:nvSpPr>
        <p:spPr bwMode="auto">
          <a:xfrm>
            <a:off x="6771738" y="5416062"/>
            <a:ext cx="4768046" cy="707049"/>
          </a:xfrm>
          <a:custGeom>
            <a:avLst/>
            <a:gdLst>
              <a:gd name="T0" fmla="*/ 3697534 w 3697534"/>
              <a:gd name="T1" fmla="*/ 342901 h 685801"/>
              <a:gd name="T2" fmla="*/ 1848767 w 3697534"/>
              <a:gd name="T3" fmla="*/ 685801 h 685801"/>
              <a:gd name="T4" fmla="*/ 0 w 3697534"/>
              <a:gd name="T5" fmla="*/ 342901 h 685801"/>
              <a:gd name="T6" fmla="*/ 1848767 w 3697534"/>
              <a:gd name="T7" fmla="*/ 0 h 685801"/>
              <a:gd name="T8" fmla="*/ 0 60000 65536"/>
              <a:gd name="T9" fmla="*/ 5898240 60000 65536"/>
              <a:gd name="T10" fmla="*/ 11796480 60000 65536"/>
              <a:gd name="T11" fmla="*/ 17694720 60000 65536"/>
              <a:gd name="T12" fmla="*/ 57151 w 3697534"/>
              <a:gd name="T13" fmla="*/ 57151 h 685801"/>
              <a:gd name="T14" fmla="*/ 3640383 w 3697534"/>
              <a:gd name="T15" fmla="*/ 628650 h 685801"/>
            </a:gdLst>
            <a:ahLst/>
            <a:cxnLst>
              <a:cxn ang="T8">
                <a:pos x="T0" y="T1"/>
              </a:cxn>
              <a:cxn ang="T9">
                <a:pos x="T2" y="T3"/>
              </a:cxn>
              <a:cxn ang="T10">
                <a:pos x="T4" y="T5"/>
              </a:cxn>
              <a:cxn ang="T11">
                <a:pos x="T6" y="T7"/>
              </a:cxn>
            </a:cxnLst>
            <a:rect l="T12" t="T13" r="T14" b="T15"/>
            <a:pathLst>
              <a:path w="3697534" h="685801">
                <a:moveTo>
                  <a:pt x="0" y="0"/>
                </a:moveTo>
                <a:lnTo>
                  <a:pt x="3583232" y="0"/>
                </a:lnTo>
                <a:lnTo>
                  <a:pt x="3697534" y="114302"/>
                </a:lnTo>
                <a:lnTo>
                  <a:pt x="3697534" y="685801"/>
                </a:lnTo>
                <a:lnTo>
                  <a:pt x="114302" y="685801"/>
                </a:lnTo>
                <a:lnTo>
                  <a:pt x="0" y="571499"/>
                </a:lnTo>
                <a:lnTo>
                  <a:pt x="0" y="0"/>
                </a:lnTo>
                <a:close/>
              </a:path>
            </a:pathLst>
          </a:custGeom>
          <a:noFill/>
          <a:ln w="9525" algn="ctr">
            <a:solidFill>
              <a:srgbClr val="C00000"/>
            </a:solidFill>
            <a:miter lim="800000"/>
            <a:headEnd/>
            <a:tailEnd/>
          </a:ln>
          <a:effectLst>
            <a:outerShdw dist="20000" dir="5400000" rotWithShape="0">
              <a:srgbClr val="000000">
                <a:alpha val="37999"/>
              </a:srgbClr>
            </a:outerShdw>
          </a:effectLst>
        </p:spPr>
        <p:txBody>
          <a:bodyPr anchor="ctr"/>
          <a:lstStyle/>
          <a:p>
            <a:pPr>
              <a:defRPr/>
            </a:pPr>
            <a:r>
              <a:rPr lang="bn-BD" sz="2400" dirty="0" smtClean="0">
                <a:solidFill>
                  <a:srgbClr val="002060"/>
                </a:solidFill>
                <a:latin typeface="NikoshBAN" pitchFamily="2" charset="0"/>
                <a:cs typeface="NikoshBAN" pitchFamily="2" charset="0"/>
              </a:rPr>
              <a:t>২২শে অক্টোবর</a:t>
            </a:r>
            <a:r>
              <a:rPr lang="en-US" sz="2400" dirty="0" smtClean="0">
                <a:solidFill>
                  <a:srgbClr val="002060"/>
                </a:solidFill>
                <a:latin typeface="NikoshBAN" pitchFamily="2" charset="0"/>
                <a:cs typeface="NikoshBAN" pitchFamily="2" charset="0"/>
              </a:rPr>
              <a:t>,</a:t>
            </a:r>
            <a:r>
              <a:rPr lang="bn-BD" sz="2400" dirty="0" smtClean="0">
                <a:solidFill>
                  <a:srgbClr val="002060"/>
                </a:solidFill>
                <a:latin typeface="NikoshBAN" pitchFamily="2" charset="0"/>
                <a:cs typeface="NikoshBAN" pitchFamily="2" charset="0"/>
              </a:rPr>
              <a:t> ১৯৫৪ খ্রিস্টাব্দ </a:t>
            </a:r>
            <a:r>
              <a:rPr lang="en-US" sz="2400" dirty="0" smtClean="0">
                <a:solidFill>
                  <a:srgbClr val="002060"/>
                </a:solidFill>
                <a:latin typeface="NikoshBAN" pitchFamily="2" charset="0"/>
                <a:cs typeface="NikoshBAN" pitchFamily="2" charset="0"/>
              </a:rPr>
              <a:t> </a:t>
            </a:r>
            <a:endParaRPr lang="en-US" sz="2400" dirty="0">
              <a:solidFill>
                <a:srgbClr val="002060"/>
              </a:solidFill>
              <a:latin typeface="NikoshBAN" pitchFamily="2" charset="0"/>
              <a:cs typeface="NikoshBAN" pitchFamily="2" charset="0"/>
            </a:endParaRPr>
          </a:p>
        </p:txBody>
      </p:sp>
      <p:sp>
        <p:nvSpPr>
          <p:cNvPr id="6" name="Snip Diagonal Corner Rectangle 5"/>
          <p:cNvSpPr>
            <a:spLocks noChangeArrowheads="1"/>
          </p:cNvSpPr>
          <p:nvPr/>
        </p:nvSpPr>
        <p:spPr bwMode="auto">
          <a:xfrm>
            <a:off x="7464349" y="3167974"/>
            <a:ext cx="5382221" cy="1527560"/>
          </a:xfrm>
          <a:custGeom>
            <a:avLst/>
            <a:gdLst>
              <a:gd name="T0" fmla="*/ 3697534 w 3697534"/>
              <a:gd name="T1" fmla="*/ 570932 h 1141863"/>
              <a:gd name="T2" fmla="*/ 1848767 w 3697534"/>
              <a:gd name="T3" fmla="*/ 1141863 h 1141863"/>
              <a:gd name="T4" fmla="*/ 0 w 3697534"/>
              <a:gd name="T5" fmla="*/ 570932 h 1141863"/>
              <a:gd name="T6" fmla="*/ 1848767 w 3697534"/>
              <a:gd name="T7" fmla="*/ 0 h 1141863"/>
              <a:gd name="T8" fmla="*/ 0 60000 65536"/>
              <a:gd name="T9" fmla="*/ 5898240 60000 65536"/>
              <a:gd name="T10" fmla="*/ 11796480 60000 65536"/>
              <a:gd name="T11" fmla="*/ 17694720 60000 65536"/>
              <a:gd name="T12" fmla="*/ 95157 w 3697534"/>
              <a:gd name="T13" fmla="*/ 95157 h 1141863"/>
              <a:gd name="T14" fmla="*/ 3602377 w 3697534"/>
              <a:gd name="T15" fmla="*/ 1046706 h 1141863"/>
            </a:gdLst>
            <a:ahLst/>
            <a:cxnLst>
              <a:cxn ang="T8">
                <a:pos x="T0" y="T1"/>
              </a:cxn>
              <a:cxn ang="T9">
                <a:pos x="T2" y="T3"/>
              </a:cxn>
              <a:cxn ang="T10">
                <a:pos x="T4" y="T5"/>
              </a:cxn>
              <a:cxn ang="T11">
                <a:pos x="T6" y="T7"/>
              </a:cxn>
            </a:cxnLst>
            <a:rect l="T12" t="T13" r="T14" b="T15"/>
            <a:pathLst>
              <a:path w="3697534" h="1141863">
                <a:moveTo>
                  <a:pt x="0" y="0"/>
                </a:moveTo>
                <a:lnTo>
                  <a:pt x="3507220" y="0"/>
                </a:lnTo>
                <a:lnTo>
                  <a:pt x="3697534" y="190314"/>
                </a:lnTo>
                <a:lnTo>
                  <a:pt x="3697534" y="1141863"/>
                </a:lnTo>
                <a:lnTo>
                  <a:pt x="190314" y="1141863"/>
                </a:lnTo>
                <a:lnTo>
                  <a:pt x="0" y="951549"/>
                </a:lnTo>
                <a:lnTo>
                  <a:pt x="0" y="0"/>
                </a:lnTo>
                <a:close/>
              </a:path>
            </a:pathLst>
          </a:custGeom>
          <a:noFill/>
          <a:ln w="9525" algn="ctr">
            <a:noFill/>
            <a:miter lim="800000"/>
            <a:headEnd/>
            <a:tailEnd/>
          </a:ln>
          <a:effectLst>
            <a:outerShdw dist="20000" dir="5400000" rotWithShape="0">
              <a:srgbClr val="000000">
                <a:alpha val="37999"/>
              </a:srgbClr>
            </a:outerShdw>
          </a:effectLst>
        </p:spPr>
        <p:txBody>
          <a:bodyPr anchor="ctr"/>
          <a:lstStyle/>
          <a:p>
            <a:pPr>
              <a:defRPr/>
            </a:pPr>
            <a:endParaRPr lang="en-US" sz="3800" dirty="0">
              <a:solidFill>
                <a:srgbClr val="002060"/>
              </a:solidFill>
              <a:latin typeface="NikoshBAN" pitchFamily="2" charset="0"/>
              <a:cs typeface="NikoshBAN" pitchFamily="2" charset="0"/>
            </a:endParaRPr>
          </a:p>
        </p:txBody>
      </p:sp>
      <p:sp>
        <p:nvSpPr>
          <p:cNvPr id="7" name="Pentagon 6"/>
          <p:cNvSpPr>
            <a:spLocks noChangeArrowheads="1"/>
          </p:cNvSpPr>
          <p:nvPr/>
        </p:nvSpPr>
        <p:spPr bwMode="auto">
          <a:xfrm>
            <a:off x="869574" y="1715387"/>
            <a:ext cx="1947863" cy="685800"/>
          </a:xfrm>
          <a:prstGeom prst="homePlate">
            <a:avLst>
              <a:gd name="adj" fmla="val 34070"/>
            </a:avLst>
          </a:prstGeom>
          <a:noFill/>
          <a:ln w="9525" algn="ctr">
            <a:solidFill>
              <a:srgbClr val="C00000"/>
            </a:solidFill>
            <a:miter lim="800000"/>
            <a:headEnd/>
            <a:tailEnd/>
          </a:ln>
          <a:effectLst>
            <a:outerShdw dist="20000" dir="5400000" rotWithShape="0">
              <a:srgbClr val="000000">
                <a:alpha val="37999"/>
              </a:srgbClr>
            </a:outerShdw>
          </a:effectLst>
        </p:spPr>
        <p:txBody>
          <a:bodyPr anchor="ctr"/>
          <a:lstStyle/>
          <a:p>
            <a:pPr algn="ctr">
              <a:defRPr/>
            </a:pPr>
            <a:r>
              <a:rPr lang="bn-BD" sz="3200" dirty="0">
                <a:solidFill>
                  <a:srgbClr val="002060"/>
                </a:solidFill>
                <a:latin typeface="NikoshBAN" pitchFamily="2" charset="0"/>
                <a:cs typeface="NikoshBAN" pitchFamily="2" charset="0"/>
              </a:rPr>
              <a:t>জন্ম-</a:t>
            </a:r>
            <a:endParaRPr lang="en-US" sz="3200" dirty="0">
              <a:solidFill>
                <a:srgbClr val="002060"/>
              </a:solidFill>
            </a:endParaRPr>
          </a:p>
        </p:txBody>
      </p:sp>
      <p:sp>
        <p:nvSpPr>
          <p:cNvPr id="8" name="Pentagon 7"/>
          <p:cNvSpPr>
            <a:spLocks noChangeArrowheads="1"/>
          </p:cNvSpPr>
          <p:nvPr/>
        </p:nvSpPr>
        <p:spPr bwMode="auto">
          <a:xfrm>
            <a:off x="664406" y="2558122"/>
            <a:ext cx="1947863" cy="685800"/>
          </a:xfrm>
          <a:prstGeom prst="homePlate">
            <a:avLst>
              <a:gd name="adj" fmla="val 36069"/>
            </a:avLst>
          </a:prstGeom>
          <a:noFill/>
          <a:ln w="9525" algn="ctr">
            <a:solidFill>
              <a:srgbClr val="C00000"/>
            </a:solidFill>
            <a:miter lim="800000"/>
            <a:headEnd/>
            <a:tailEnd/>
          </a:ln>
          <a:effectLst>
            <a:outerShdw dist="20000" dir="5400000" rotWithShape="0">
              <a:srgbClr val="000000">
                <a:alpha val="37999"/>
              </a:srgbClr>
            </a:outerShdw>
          </a:effectLst>
        </p:spPr>
        <p:txBody>
          <a:bodyPr anchor="ctr"/>
          <a:lstStyle/>
          <a:p>
            <a:pPr algn="ctr">
              <a:defRPr/>
            </a:pPr>
            <a:r>
              <a:rPr lang="bn-BD" sz="3200" dirty="0">
                <a:solidFill>
                  <a:srgbClr val="002060"/>
                </a:solidFill>
                <a:latin typeface="NikoshBAN" pitchFamily="2" charset="0"/>
                <a:cs typeface="NikoshBAN" pitchFamily="2" charset="0"/>
              </a:rPr>
              <a:t>জন্মস্থান-</a:t>
            </a:r>
            <a:endParaRPr lang="en-US" sz="3200" dirty="0">
              <a:solidFill>
                <a:srgbClr val="002060"/>
              </a:solidFill>
            </a:endParaRPr>
          </a:p>
        </p:txBody>
      </p:sp>
      <p:sp>
        <p:nvSpPr>
          <p:cNvPr id="9" name="Pentagon 8"/>
          <p:cNvSpPr>
            <a:spLocks noChangeArrowheads="1"/>
          </p:cNvSpPr>
          <p:nvPr/>
        </p:nvSpPr>
        <p:spPr bwMode="auto">
          <a:xfrm>
            <a:off x="354598" y="3881512"/>
            <a:ext cx="2154012" cy="705574"/>
          </a:xfrm>
          <a:prstGeom prst="homePlate">
            <a:avLst>
              <a:gd name="adj" fmla="val 32081"/>
            </a:avLst>
          </a:prstGeom>
          <a:noFill/>
          <a:ln w="9525" algn="ctr">
            <a:solidFill>
              <a:srgbClr val="C00000"/>
            </a:solidFill>
            <a:miter lim="800000"/>
            <a:headEnd/>
            <a:tailEnd/>
          </a:ln>
          <a:effectLst>
            <a:outerShdw dist="20000" dir="5400000" rotWithShape="0">
              <a:srgbClr val="000000">
                <a:alpha val="37999"/>
              </a:srgbClr>
            </a:outerShdw>
          </a:effectLst>
        </p:spPr>
        <p:txBody>
          <a:bodyPr anchor="ctr"/>
          <a:lstStyle/>
          <a:p>
            <a:pPr algn="ctr" fontAlgn="base">
              <a:spcBef>
                <a:spcPct val="0"/>
              </a:spcBef>
              <a:spcAft>
                <a:spcPct val="0"/>
              </a:spcAft>
              <a:defRPr/>
            </a:pPr>
            <a:r>
              <a:rPr lang="bn-BD" sz="2800" dirty="0">
                <a:solidFill>
                  <a:srgbClr val="002060"/>
                </a:solidFill>
                <a:latin typeface="NikoshBAN" pitchFamily="2" charset="0"/>
                <a:cs typeface="NikoshBAN" pitchFamily="2" charset="0"/>
              </a:rPr>
              <a:t>উল্লেখযোগ্য </a:t>
            </a:r>
            <a:r>
              <a:rPr lang="bn-BD" sz="2000" dirty="0" smtClean="0">
                <a:solidFill>
                  <a:srgbClr val="002060"/>
                </a:solidFill>
                <a:latin typeface="NikoshBAN" pitchFamily="2" charset="0"/>
                <a:cs typeface="NikoshBAN" pitchFamily="2" charset="0"/>
              </a:rPr>
              <a:t>গ্রন্থ </a:t>
            </a:r>
            <a:r>
              <a:rPr lang="bn-BD" sz="2800" dirty="0" smtClean="0">
                <a:solidFill>
                  <a:srgbClr val="002060"/>
                </a:solidFill>
                <a:latin typeface="NikoshBAN" pitchFamily="2" charset="0"/>
                <a:cs typeface="NikoshBAN" pitchFamily="2" charset="0"/>
              </a:rPr>
              <a:t> </a:t>
            </a:r>
            <a:r>
              <a:rPr lang="bn-BD" sz="2800" dirty="0">
                <a:solidFill>
                  <a:srgbClr val="002060"/>
                </a:solidFill>
                <a:latin typeface="NikoshBAN" pitchFamily="2" charset="0"/>
                <a:cs typeface="NikoshBAN" pitchFamily="2" charset="0"/>
              </a:rPr>
              <a:t>- </a:t>
            </a:r>
          </a:p>
        </p:txBody>
      </p:sp>
      <p:sp>
        <p:nvSpPr>
          <p:cNvPr id="10" name="Pentagon 9"/>
          <p:cNvSpPr>
            <a:spLocks noChangeArrowheads="1"/>
          </p:cNvSpPr>
          <p:nvPr/>
        </p:nvSpPr>
        <p:spPr bwMode="auto">
          <a:xfrm>
            <a:off x="1217770" y="5530658"/>
            <a:ext cx="1947863" cy="685800"/>
          </a:xfrm>
          <a:prstGeom prst="homePlate">
            <a:avLst>
              <a:gd name="adj" fmla="val 38054"/>
            </a:avLst>
          </a:prstGeom>
          <a:noFill/>
          <a:ln w="9525" algn="ctr">
            <a:solidFill>
              <a:srgbClr val="C00000"/>
            </a:solidFill>
            <a:miter lim="800000"/>
            <a:headEnd/>
            <a:tailEnd/>
          </a:ln>
          <a:effectLst>
            <a:outerShdw dist="20000" dir="5400000" rotWithShape="0">
              <a:srgbClr val="000000">
                <a:alpha val="37999"/>
              </a:srgbClr>
            </a:outerShdw>
          </a:effectLst>
        </p:spPr>
        <p:txBody>
          <a:bodyPr anchor="ctr"/>
          <a:lstStyle/>
          <a:p>
            <a:pPr algn="ctr" fontAlgn="base">
              <a:spcBef>
                <a:spcPct val="0"/>
              </a:spcBef>
              <a:spcAft>
                <a:spcPct val="0"/>
              </a:spcAft>
              <a:defRPr/>
            </a:pPr>
            <a:r>
              <a:rPr lang="bn-BD" sz="2800" dirty="0">
                <a:solidFill>
                  <a:srgbClr val="002060"/>
                </a:solidFill>
                <a:latin typeface="NikoshBAN" pitchFamily="2" charset="0"/>
                <a:cs typeface="NikoshBAN" pitchFamily="2" charset="0"/>
              </a:rPr>
              <a:t>মৃত্যু -</a:t>
            </a:r>
            <a:endParaRPr lang="en-US" sz="2800" dirty="0">
              <a:solidFill>
                <a:srgbClr val="002060"/>
              </a:solidFill>
            </a:endParaRPr>
          </a:p>
        </p:txBody>
      </p:sp>
      <p:sp>
        <p:nvSpPr>
          <p:cNvPr id="11" name="Snip Diagonal Corner Rectangle 10"/>
          <p:cNvSpPr>
            <a:spLocks noChangeArrowheads="1"/>
          </p:cNvSpPr>
          <p:nvPr/>
        </p:nvSpPr>
        <p:spPr bwMode="auto">
          <a:xfrm>
            <a:off x="9084529" y="1487430"/>
            <a:ext cx="2498187" cy="838200"/>
          </a:xfrm>
          <a:custGeom>
            <a:avLst/>
            <a:gdLst>
              <a:gd name="T0" fmla="*/ 3697534 w 3697534"/>
              <a:gd name="T1" fmla="*/ 419100 h 838200"/>
              <a:gd name="T2" fmla="*/ 1848767 w 3697534"/>
              <a:gd name="T3" fmla="*/ 838200 h 838200"/>
              <a:gd name="T4" fmla="*/ 0 w 3697534"/>
              <a:gd name="T5" fmla="*/ 419100 h 838200"/>
              <a:gd name="T6" fmla="*/ 1848767 w 3697534"/>
              <a:gd name="T7" fmla="*/ 0 h 838200"/>
              <a:gd name="T8" fmla="*/ 0 60000 65536"/>
              <a:gd name="T9" fmla="*/ 5898240 60000 65536"/>
              <a:gd name="T10" fmla="*/ 11796480 60000 65536"/>
              <a:gd name="T11" fmla="*/ 17694720 60000 65536"/>
              <a:gd name="T12" fmla="*/ 69851 w 3697534"/>
              <a:gd name="T13" fmla="*/ 69851 h 838200"/>
              <a:gd name="T14" fmla="*/ 3627683 w 3697534"/>
              <a:gd name="T15" fmla="*/ 768349 h 838200"/>
            </a:gdLst>
            <a:ahLst/>
            <a:cxnLst>
              <a:cxn ang="T8">
                <a:pos x="T0" y="T1"/>
              </a:cxn>
              <a:cxn ang="T9">
                <a:pos x="T2" y="T3"/>
              </a:cxn>
              <a:cxn ang="T10">
                <a:pos x="T4" y="T5"/>
              </a:cxn>
              <a:cxn ang="T11">
                <a:pos x="T6" y="T7"/>
              </a:cxn>
            </a:cxnLst>
            <a:rect l="T12" t="T13" r="T14" b="T15"/>
            <a:pathLst>
              <a:path w="3697534" h="838200">
                <a:moveTo>
                  <a:pt x="0" y="0"/>
                </a:moveTo>
                <a:lnTo>
                  <a:pt x="3557831" y="0"/>
                </a:lnTo>
                <a:lnTo>
                  <a:pt x="3697534" y="139703"/>
                </a:lnTo>
                <a:lnTo>
                  <a:pt x="3697534" y="838200"/>
                </a:lnTo>
                <a:lnTo>
                  <a:pt x="139703" y="838200"/>
                </a:lnTo>
                <a:lnTo>
                  <a:pt x="0" y="698497"/>
                </a:lnTo>
                <a:lnTo>
                  <a:pt x="0" y="0"/>
                </a:lnTo>
                <a:close/>
              </a:path>
            </a:pathLst>
          </a:custGeom>
          <a:noFill/>
          <a:ln w="9525" algn="ctr">
            <a:solidFill>
              <a:srgbClr val="C00000"/>
            </a:solidFill>
            <a:miter lim="800000"/>
            <a:headEnd/>
            <a:tailEnd/>
          </a:ln>
          <a:effectLst>
            <a:outerShdw dist="20000" dir="5400000" rotWithShape="0">
              <a:srgbClr val="000000">
                <a:alpha val="37999"/>
              </a:srgbClr>
            </a:outerShdw>
          </a:effectLst>
        </p:spPr>
        <p:txBody>
          <a:bodyPr anchor="ctr"/>
          <a:lstStyle/>
          <a:p>
            <a:pPr>
              <a:defRPr/>
            </a:pPr>
            <a:r>
              <a:rPr lang="bn-BD" sz="3800" dirty="0" smtClean="0">
                <a:solidFill>
                  <a:srgbClr val="002060"/>
                </a:solidFill>
                <a:latin typeface="NikoshBAN" pitchFamily="2" charset="0"/>
                <a:cs typeface="NikoshBAN" pitchFamily="2" charset="0"/>
              </a:rPr>
              <a:t>১৮৯৯ খ্রিস্টাব্দ </a:t>
            </a:r>
            <a:endParaRPr lang="en-US" sz="3800" dirty="0">
              <a:solidFill>
                <a:srgbClr val="002060"/>
              </a:solidFill>
              <a:latin typeface="NikoshBAN" pitchFamily="2" charset="0"/>
              <a:cs typeface="NikoshBAN" pitchFamily="2" charset="0"/>
            </a:endParaRPr>
          </a:p>
        </p:txBody>
      </p:sp>
      <p:sp>
        <p:nvSpPr>
          <p:cNvPr id="13" name="Snip Diagonal Corner Rectangle 12"/>
          <p:cNvSpPr>
            <a:spLocks noChangeArrowheads="1"/>
          </p:cNvSpPr>
          <p:nvPr/>
        </p:nvSpPr>
        <p:spPr bwMode="auto">
          <a:xfrm>
            <a:off x="8100117" y="4848249"/>
            <a:ext cx="1778300" cy="437796"/>
          </a:xfrm>
          <a:custGeom>
            <a:avLst/>
            <a:gdLst>
              <a:gd name="T0" fmla="*/ 3697534 w 3697534"/>
              <a:gd name="T1" fmla="*/ 342901 h 685801"/>
              <a:gd name="T2" fmla="*/ 1848767 w 3697534"/>
              <a:gd name="T3" fmla="*/ 685801 h 685801"/>
              <a:gd name="T4" fmla="*/ 0 w 3697534"/>
              <a:gd name="T5" fmla="*/ 342901 h 685801"/>
              <a:gd name="T6" fmla="*/ 1848767 w 3697534"/>
              <a:gd name="T7" fmla="*/ 0 h 685801"/>
              <a:gd name="T8" fmla="*/ 0 60000 65536"/>
              <a:gd name="T9" fmla="*/ 5898240 60000 65536"/>
              <a:gd name="T10" fmla="*/ 11796480 60000 65536"/>
              <a:gd name="T11" fmla="*/ 17694720 60000 65536"/>
              <a:gd name="T12" fmla="*/ 57151 w 3697534"/>
              <a:gd name="T13" fmla="*/ 57151 h 685801"/>
              <a:gd name="T14" fmla="*/ 3640383 w 3697534"/>
              <a:gd name="T15" fmla="*/ 628650 h 685801"/>
            </a:gdLst>
            <a:ahLst/>
            <a:cxnLst>
              <a:cxn ang="T8">
                <a:pos x="T0" y="T1"/>
              </a:cxn>
              <a:cxn ang="T9">
                <a:pos x="T2" y="T3"/>
              </a:cxn>
              <a:cxn ang="T10">
                <a:pos x="T4" y="T5"/>
              </a:cxn>
              <a:cxn ang="T11">
                <a:pos x="T6" y="T7"/>
              </a:cxn>
            </a:cxnLst>
            <a:rect l="T12" t="T13" r="T14" b="T15"/>
            <a:pathLst>
              <a:path w="3697534" h="685801">
                <a:moveTo>
                  <a:pt x="0" y="0"/>
                </a:moveTo>
                <a:lnTo>
                  <a:pt x="3583232" y="0"/>
                </a:lnTo>
                <a:lnTo>
                  <a:pt x="3697534" y="114302"/>
                </a:lnTo>
                <a:lnTo>
                  <a:pt x="3697534" y="685801"/>
                </a:lnTo>
                <a:lnTo>
                  <a:pt x="114302" y="685801"/>
                </a:lnTo>
                <a:lnTo>
                  <a:pt x="0" y="571499"/>
                </a:lnTo>
                <a:lnTo>
                  <a:pt x="0" y="0"/>
                </a:lnTo>
                <a:close/>
              </a:path>
            </a:pathLst>
          </a:custGeom>
          <a:noFill/>
          <a:ln w="9525" algn="ctr">
            <a:solidFill>
              <a:srgbClr val="C00000"/>
            </a:solidFill>
            <a:miter lim="800000"/>
            <a:headEnd/>
            <a:tailEnd/>
          </a:ln>
          <a:effectLst>
            <a:outerShdw dist="20000" dir="5400000" rotWithShape="0">
              <a:srgbClr val="000000">
                <a:alpha val="37999"/>
              </a:srgbClr>
            </a:outerShdw>
          </a:effectLst>
        </p:spPr>
        <p:txBody>
          <a:bodyPr anchor="ctr"/>
          <a:lstStyle/>
          <a:p>
            <a:pPr>
              <a:defRPr/>
            </a:pPr>
            <a:r>
              <a:rPr lang="bn-BD" sz="2400" dirty="0" smtClean="0">
                <a:solidFill>
                  <a:srgbClr val="002060"/>
                </a:solidFill>
                <a:latin typeface="NikoshBAN" pitchFamily="2" charset="0"/>
                <a:cs typeface="NikoshBAN" pitchFamily="2" charset="0"/>
              </a:rPr>
              <a:t>অধ্যাপনা</a:t>
            </a:r>
            <a:endParaRPr lang="en-US" sz="2400" dirty="0">
              <a:solidFill>
                <a:srgbClr val="0070C0"/>
              </a:solidFill>
              <a:latin typeface="NikoshBAN" pitchFamily="2" charset="0"/>
              <a:cs typeface="NikoshBAN" pitchFamily="2" charset="0"/>
            </a:endParaRPr>
          </a:p>
        </p:txBody>
      </p:sp>
      <p:sp>
        <p:nvSpPr>
          <p:cNvPr id="14" name="Pentagon 13"/>
          <p:cNvSpPr>
            <a:spLocks noChangeArrowheads="1"/>
          </p:cNvSpPr>
          <p:nvPr/>
        </p:nvSpPr>
        <p:spPr bwMode="auto">
          <a:xfrm>
            <a:off x="859062" y="4724247"/>
            <a:ext cx="1949450" cy="685800"/>
          </a:xfrm>
          <a:prstGeom prst="homePlate">
            <a:avLst>
              <a:gd name="adj" fmla="val 38085"/>
            </a:avLst>
          </a:prstGeom>
          <a:noFill/>
          <a:ln w="9525" algn="ctr">
            <a:solidFill>
              <a:srgbClr val="C00000"/>
            </a:solidFill>
            <a:miter lim="800000"/>
            <a:headEnd/>
            <a:tailEnd/>
          </a:ln>
          <a:effectLst>
            <a:outerShdw dist="20000" dir="5400000" rotWithShape="0">
              <a:srgbClr val="000000">
                <a:alpha val="37999"/>
              </a:srgbClr>
            </a:outerShdw>
          </a:effectLst>
        </p:spPr>
        <p:txBody>
          <a:bodyPr anchor="ctr"/>
          <a:lstStyle/>
          <a:p>
            <a:pPr algn="ctr">
              <a:defRPr/>
            </a:pPr>
            <a:r>
              <a:rPr lang="bn-BD" sz="2800" dirty="0" smtClean="0">
                <a:solidFill>
                  <a:srgbClr val="002060"/>
                </a:solidFill>
                <a:latin typeface="NikoshBAN" pitchFamily="2" charset="0"/>
                <a:cs typeface="NikoshBAN" pitchFamily="2" charset="0"/>
              </a:rPr>
              <a:t>পেশা</a:t>
            </a:r>
            <a:endParaRPr lang="en-US" sz="2800" dirty="0">
              <a:solidFill>
                <a:srgbClr val="002060"/>
              </a:solidFill>
              <a:latin typeface="NikoshBAN" pitchFamily="2" charset="0"/>
              <a:cs typeface="NikoshBAN" pitchFamily="2" charset="0"/>
            </a:endParaRPr>
          </a:p>
        </p:txBody>
      </p:sp>
      <p:sp>
        <p:nvSpPr>
          <p:cNvPr id="20497" name="AutoShape 20"/>
          <p:cNvSpPr>
            <a:spLocks noChangeArrowheads="1"/>
          </p:cNvSpPr>
          <p:nvPr/>
        </p:nvSpPr>
        <p:spPr bwMode="auto">
          <a:xfrm>
            <a:off x="8040705" y="1769425"/>
            <a:ext cx="838200" cy="304800"/>
          </a:xfrm>
          <a:prstGeom prst="rightArrow">
            <a:avLst>
              <a:gd name="adj1" fmla="val 50000"/>
              <a:gd name="adj2" fmla="val 68750"/>
            </a:avLst>
          </a:prstGeom>
          <a:solidFill>
            <a:schemeClr val="accent1"/>
          </a:solidFill>
          <a:ln w="9525">
            <a:solidFill>
              <a:schemeClr val="tx1"/>
            </a:solidFill>
            <a:miter lim="800000"/>
            <a:headEnd/>
            <a:tailEnd/>
          </a:ln>
        </p:spPr>
        <p:txBody>
          <a:bodyPr wrap="none" anchor="ctr"/>
          <a:lstStyle/>
          <a:p>
            <a:pPr fontAlgn="base">
              <a:spcBef>
                <a:spcPct val="0"/>
              </a:spcBef>
              <a:spcAft>
                <a:spcPct val="0"/>
              </a:spcAft>
            </a:pPr>
            <a:endParaRPr lang="en-US">
              <a:solidFill>
                <a:srgbClr val="000000"/>
              </a:solidFill>
            </a:endParaRPr>
          </a:p>
        </p:txBody>
      </p:sp>
      <p:sp>
        <p:nvSpPr>
          <p:cNvPr id="20498" name="AutoShape 23"/>
          <p:cNvSpPr>
            <a:spLocks noChangeArrowheads="1"/>
          </p:cNvSpPr>
          <p:nvPr/>
        </p:nvSpPr>
        <p:spPr bwMode="auto">
          <a:xfrm>
            <a:off x="8365215" y="2497966"/>
            <a:ext cx="533400" cy="304800"/>
          </a:xfrm>
          <a:prstGeom prst="rightArrow">
            <a:avLst>
              <a:gd name="adj1" fmla="val 50000"/>
              <a:gd name="adj2" fmla="val 43750"/>
            </a:avLst>
          </a:prstGeom>
          <a:solidFill>
            <a:schemeClr val="accent1"/>
          </a:solidFill>
          <a:ln w="9525">
            <a:solidFill>
              <a:schemeClr val="tx1"/>
            </a:solidFill>
            <a:miter lim="800000"/>
            <a:headEnd/>
            <a:tailEnd/>
          </a:ln>
        </p:spPr>
        <p:txBody>
          <a:bodyPr wrap="none" anchor="ctr"/>
          <a:lstStyle/>
          <a:p>
            <a:pPr fontAlgn="base">
              <a:spcBef>
                <a:spcPct val="0"/>
              </a:spcBef>
              <a:spcAft>
                <a:spcPct val="0"/>
              </a:spcAft>
            </a:pPr>
            <a:endParaRPr lang="en-US">
              <a:solidFill>
                <a:srgbClr val="000000"/>
              </a:solidFill>
            </a:endParaRPr>
          </a:p>
        </p:txBody>
      </p:sp>
      <p:sp>
        <p:nvSpPr>
          <p:cNvPr id="20499" name="AutoShape 24"/>
          <p:cNvSpPr>
            <a:spLocks noChangeArrowheads="1"/>
          </p:cNvSpPr>
          <p:nvPr/>
        </p:nvSpPr>
        <p:spPr bwMode="auto">
          <a:xfrm>
            <a:off x="7071940" y="3694442"/>
            <a:ext cx="533400" cy="304800"/>
          </a:xfrm>
          <a:prstGeom prst="rightArrow">
            <a:avLst>
              <a:gd name="adj1" fmla="val 50000"/>
              <a:gd name="adj2" fmla="val 43750"/>
            </a:avLst>
          </a:prstGeom>
          <a:solidFill>
            <a:schemeClr val="accent1"/>
          </a:solidFill>
          <a:ln w="9525">
            <a:solidFill>
              <a:schemeClr val="tx1"/>
            </a:solidFill>
            <a:miter lim="800000"/>
            <a:headEnd/>
            <a:tailEnd/>
          </a:ln>
        </p:spPr>
        <p:txBody>
          <a:bodyPr wrap="none" anchor="ctr"/>
          <a:lstStyle/>
          <a:p>
            <a:pPr fontAlgn="base">
              <a:spcBef>
                <a:spcPct val="0"/>
              </a:spcBef>
              <a:spcAft>
                <a:spcPct val="0"/>
              </a:spcAft>
            </a:pPr>
            <a:endParaRPr lang="en-US">
              <a:solidFill>
                <a:srgbClr val="000000"/>
              </a:solidFill>
            </a:endParaRPr>
          </a:p>
        </p:txBody>
      </p:sp>
      <p:sp>
        <p:nvSpPr>
          <p:cNvPr id="20501" name="AutoShape 26"/>
          <p:cNvSpPr>
            <a:spLocks noChangeArrowheads="1"/>
          </p:cNvSpPr>
          <p:nvPr/>
        </p:nvSpPr>
        <p:spPr bwMode="auto">
          <a:xfrm>
            <a:off x="6782130" y="4882958"/>
            <a:ext cx="838200" cy="304800"/>
          </a:xfrm>
          <a:prstGeom prst="rightArrow">
            <a:avLst>
              <a:gd name="adj1" fmla="val 50000"/>
              <a:gd name="adj2" fmla="val 68750"/>
            </a:avLst>
          </a:prstGeom>
          <a:solidFill>
            <a:schemeClr val="accent1"/>
          </a:solidFill>
          <a:ln w="9525">
            <a:solidFill>
              <a:schemeClr val="tx1"/>
            </a:solidFill>
            <a:miter lim="800000"/>
            <a:headEnd/>
            <a:tailEnd/>
          </a:ln>
        </p:spPr>
        <p:txBody>
          <a:bodyPr wrap="none" anchor="ctr"/>
          <a:lstStyle/>
          <a:p>
            <a:pPr fontAlgn="base">
              <a:spcBef>
                <a:spcPct val="0"/>
              </a:spcBef>
              <a:spcAft>
                <a:spcPct val="0"/>
              </a:spcAft>
            </a:pPr>
            <a:endParaRPr lang="en-US">
              <a:solidFill>
                <a:srgbClr val="000000"/>
              </a:solidFill>
            </a:endParaRPr>
          </a:p>
        </p:txBody>
      </p:sp>
      <p:sp>
        <p:nvSpPr>
          <p:cNvPr id="20502" name="AutoShape 27"/>
          <p:cNvSpPr>
            <a:spLocks noChangeArrowheads="1"/>
          </p:cNvSpPr>
          <p:nvPr/>
        </p:nvSpPr>
        <p:spPr bwMode="auto">
          <a:xfrm>
            <a:off x="5296216" y="5605475"/>
            <a:ext cx="838200" cy="304800"/>
          </a:xfrm>
          <a:prstGeom prst="rightArrow">
            <a:avLst>
              <a:gd name="adj1" fmla="val 50000"/>
              <a:gd name="adj2" fmla="val 68750"/>
            </a:avLst>
          </a:prstGeom>
          <a:solidFill>
            <a:schemeClr val="accent1"/>
          </a:solidFill>
          <a:ln w="9525">
            <a:solidFill>
              <a:schemeClr val="tx1"/>
            </a:solidFill>
            <a:miter lim="800000"/>
            <a:headEnd/>
            <a:tailEnd/>
          </a:ln>
        </p:spPr>
        <p:txBody>
          <a:bodyPr wrap="none" anchor="ctr"/>
          <a:lstStyle/>
          <a:p>
            <a:pPr fontAlgn="base">
              <a:spcBef>
                <a:spcPct val="0"/>
              </a:spcBef>
              <a:spcAft>
                <a:spcPct val="0"/>
              </a:spcAft>
            </a:pPr>
            <a:endParaRPr lang="en-US">
              <a:solidFill>
                <a:srgbClr val="000000"/>
              </a:solidFill>
            </a:endParaRPr>
          </a:p>
        </p:txBody>
      </p:sp>
      <p:sp>
        <p:nvSpPr>
          <p:cNvPr id="3" name="Pentagon 6"/>
          <p:cNvSpPr>
            <a:spLocks noChangeArrowheads="1"/>
          </p:cNvSpPr>
          <p:nvPr/>
        </p:nvSpPr>
        <p:spPr bwMode="auto">
          <a:xfrm>
            <a:off x="3484294" y="4844858"/>
            <a:ext cx="3200400" cy="685800"/>
          </a:xfrm>
          <a:prstGeom prst="homePlate">
            <a:avLst>
              <a:gd name="adj" fmla="val 55978"/>
            </a:avLst>
          </a:prstGeom>
          <a:noFill/>
          <a:ln w="9525" algn="ctr">
            <a:noFill/>
            <a:miter lim="800000"/>
            <a:headEnd/>
            <a:tailEnd/>
          </a:ln>
          <a:effectLst>
            <a:outerShdw dist="20000" dir="5400000" rotWithShape="0">
              <a:srgbClr val="000000">
                <a:alpha val="37999"/>
              </a:srgbClr>
            </a:outerShdw>
          </a:effectLst>
        </p:spPr>
        <p:txBody>
          <a:bodyPr anchor="ctr"/>
          <a:lstStyle/>
          <a:p>
            <a:pPr algn="ctr" fontAlgn="base">
              <a:spcBef>
                <a:spcPct val="0"/>
              </a:spcBef>
              <a:spcAft>
                <a:spcPct val="0"/>
              </a:spcAft>
              <a:defRPr/>
            </a:pPr>
            <a:r>
              <a:rPr lang="bn-BD" sz="3200" b="1" dirty="0" smtClean="0">
                <a:solidFill>
                  <a:srgbClr val="FF0000"/>
                </a:solidFill>
                <a:latin typeface="Calibri" pitchFamily="34" charset="0"/>
              </a:rPr>
              <a:t>জীবনানন্দ দাশ </a:t>
            </a:r>
          </a:p>
        </p:txBody>
      </p:sp>
      <p:sp>
        <p:nvSpPr>
          <p:cNvPr id="12" name="Rectangle 11"/>
          <p:cNvSpPr/>
          <p:nvPr/>
        </p:nvSpPr>
        <p:spPr>
          <a:xfrm>
            <a:off x="9538195" y="2348349"/>
            <a:ext cx="2240242" cy="646331"/>
          </a:xfrm>
          <a:prstGeom prst="rect">
            <a:avLst/>
          </a:prstGeom>
          <a:ln>
            <a:solidFill>
              <a:srgbClr val="C00000"/>
            </a:solidFill>
          </a:ln>
        </p:spPr>
        <p:txBody>
          <a:bodyPr wrap="square">
            <a:spAutoFit/>
          </a:bodyPr>
          <a:lstStyle/>
          <a:p>
            <a:r>
              <a:rPr lang="bn-BD" sz="3600" kern="0" dirty="0" smtClean="0">
                <a:solidFill>
                  <a:srgbClr val="0070C0"/>
                </a:solidFill>
                <a:latin typeface="NikoshBAN" panose="02000000000000000000" pitchFamily="2" charset="0"/>
                <a:cs typeface="NikoshBAN" panose="02000000000000000000" pitchFamily="2" charset="0"/>
              </a:rPr>
              <a:t>বরিশাল শহরে </a:t>
            </a:r>
            <a:endParaRPr lang="en-US" sz="2400" kern="0" dirty="0" smtClean="0">
              <a:solidFill>
                <a:srgbClr val="0070C0"/>
              </a:solidFill>
            </a:endParaRPr>
          </a:p>
        </p:txBody>
      </p:sp>
      <p:pic>
        <p:nvPicPr>
          <p:cNvPr id="15" name="Picture 1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3559596" y="1510995"/>
            <a:ext cx="3252842" cy="3422926"/>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grpSp>
        <p:nvGrpSpPr>
          <p:cNvPr id="21" name="Group 20"/>
          <p:cNvGrpSpPr/>
          <p:nvPr/>
        </p:nvGrpSpPr>
        <p:grpSpPr>
          <a:xfrm>
            <a:off x="-14991" y="-7495"/>
            <a:ext cx="12221981" cy="6872991"/>
            <a:chOff x="-29981" y="-14991"/>
            <a:chExt cx="12221981" cy="6872991"/>
          </a:xfrm>
        </p:grpSpPr>
        <p:grpSp>
          <p:nvGrpSpPr>
            <p:cNvPr id="25" name="Group 24"/>
            <p:cNvGrpSpPr/>
            <p:nvPr/>
          </p:nvGrpSpPr>
          <p:grpSpPr>
            <a:xfrm>
              <a:off x="0" y="0"/>
              <a:ext cx="12192000" cy="6858000"/>
              <a:chOff x="0" y="0"/>
              <a:chExt cx="12192000" cy="6858000"/>
            </a:xfrm>
          </p:grpSpPr>
          <p:sp>
            <p:nvSpPr>
              <p:cNvPr id="27" name="Frame 26"/>
              <p:cNvSpPr/>
              <p:nvPr/>
            </p:nvSpPr>
            <p:spPr>
              <a:xfrm>
                <a:off x="0" y="0"/>
                <a:ext cx="12192000" cy="6858000"/>
              </a:xfrm>
              <a:prstGeom prst="frame">
                <a:avLst>
                  <a:gd name="adj1" fmla="val 1134"/>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black"/>
                  </a:solidFill>
                </a:endParaRPr>
              </a:p>
            </p:txBody>
          </p:sp>
          <p:sp>
            <p:nvSpPr>
              <p:cNvPr id="28" name="Frame 27"/>
              <p:cNvSpPr/>
              <p:nvPr/>
            </p:nvSpPr>
            <p:spPr>
              <a:xfrm>
                <a:off x="149902" y="164892"/>
                <a:ext cx="11902190" cy="6550701"/>
              </a:xfrm>
              <a:prstGeom prst="frame">
                <a:avLst>
                  <a:gd name="adj1" fmla="val 1184"/>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black"/>
                  </a:solidFill>
                </a:endParaRPr>
              </a:p>
            </p:txBody>
          </p:sp>
          <p:sp>
            <p:nvSpPr>
              <p:cNvPr id="29" name="Frame 28"/>
              <p:cNvSpPr/>
              <p:nvPr/>
            </p:nvSpPr>
            <p:spPr>
              <a:xfrm>
                <a:off x="344774" y="359764"/>
                <a:ext cx="11557416" cy="6160957"/>
              </a:xfrm>
              <a:prstGeom prst="frame">
                <a:avLst>
                  <a:gd name="adj1" fmla="val 1064"/>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black"/>
                  </a:solidFill>
                </a:endParaRPr>
              </a:p>
            </p:txBody>
          </p:sp>
        </p:grpSp>
        <p:sp>
          <p:nvSpPr>
            <p:cNvPr id="23" name="Half Frame 22"/>
            <p:cNvSpPr/>
            <p:nvPr/>
          </p:nvSpPr>
          <p:spPr>
            <a:xfrm>
              <a:off x="-29981" y="-14991"/>
              <a:ext cx="1049311" cy="1034321"/>
            </a:xfrm>
            <a:prstGeom prst="halfFrame">
              <a:avLst/>
            </a:prstGeom>
            <a:solidFill>
              <a:srgbClr val="6767F9"/>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black"/>
                </a:solidFill>
              </a:endParaRPr>
            </a:p>
          </p:txBody>
        </p:sp>
        <p:sp>
          <p:nvSpPr>
            <p:cNvPr id="24" name="Half Frame 23"/>
            <p:cNvSpPr/>
            <p:nvPr/>
          </p:nvSpPr>
          <p:spPr>
            <a:xfrm rot="5400000">
              <a:off x="11150184" y="-7495"/>
              <a:ext cx="1049311" cy="1034321"/>
            </a:xfrm>
            <a:prstGeom prst="halfFrame">
              <a:avLst/>
            </a:prstGeom>
            <a:solidFill>
              <a:srgbClr val="6767F9"/>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black"/>
                </a:solidFill>
              </a:endParaRPr>
            </a:p>
          </p:txBody>
        </p:sp>
      </p:grpSp>
    </p:spTree>
    <p:extLst>
      <p:ext uri="{BB962C8B-B14F-4D97-AF65-F5344CB8AC3E}">
        <p14:creationId xmlns="" xmlns:p14="http://schemas.microsoft.com/office/powerpoint/2010/main" val="199821358"/>
      </p:ext>
    </p:extLst>
  </p:cSld>
  <p:clrMapOvr>
    <a:masterClrMapping/>
  </p:clrMapOvr>
  <mc:AlternateContent xmlns:mc="http://schemas.openxmlformats.org/markup-compatibility/2006">
    <mc:Choice xmlns=""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0497"/>
                                        </p:tgtEl>
                                        <p:attrNameLst>
                                          <p:attrName>style.visibility</p:attrName>
                                        </p:attrNameLst>
                                      </p:cBhvr>
                                      <p:to>
                                        <p:strVal val="visible"/>
                                      </p:to>
                                    </p:set>
                                    <p:anim calcmode="lin" valueType="num">
                                      <p:cBhvr additive="base">
                                        <p:cTn id="24" dur="500" fill="hold"/>
                                        <p:tgtEl>
                                          <p:spTgt spid="20497"/>
                                        </p:tgtEl>
                                        <p:attrNameLst>
                                          <p:attrName>ppt_x</p:attrName>
                                        </p:attrNameLst>
                                      </p:cBhvr>
                                      <p:tavLst>
                                        <p:tav tm="0">
                                          <p:val>
                                            <p:strVal val="#ppt_x"/>
                                          </p:val>
                                        </p:tav>
                                        <p:tav tm="100000">
                                          <p:val>
                                            <p:strVal val="#ppt_x"/>
                                          </p:val>
                                        </p:tav>
                                      </p:tavLst>
                                    </p:anim>
                                    <p:anim calcmode="lin" valueType="num">
                                      <p:cBhvr additive="base">
                                        <p:cTn id="25" dur="500" fill="hold"/>
                                        <p:tgtEl>
                                          <p:spTgt spid="2049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ppt_x"/>
                                          </p:val>
                                        </p:tav>
                                        <p:tav tm="100000">
                                          <p:val>
                                            <p:strVal val="#ppt_x"/>
                                          </p:val>
                                        </p:tav>
                                      </p:tavLst>
                                    </p:anim>
                                    <p:anim calcmode="lin" valueType="num">
                                      <p:cBhvr additive="base">
                                        <p:cTn id="3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ppt_x"/>
                                          </p:val>
                                        </p:tav>
                                        <p:tav tm="100000">
                                          <p:val>
                                            <p:strVal val="#ppt_x"/>
                                          </p:val>
                                        </p:tav>
                                      </p:tavLst>
                                    </p:anim>
                                    <p:anim calcmode="lin" valueType="num">
                                      <p:cBhvr additive="base">
                                        <p:cTn id="3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0498"/>
                                        </p:tgtEl>
                                        <p:attrNameLst>
                                          <p:attrName>style.visibility</p:attrName>
                                        </p:attrNameLst>
                                      </p:cBhvr>
                                      <p:to>
                                        <p:strVal val="visible"/>
                                      </p:to>
                                    </p:set>
                                    <p:anim calcmode="lin" valueType="num">
                                      <p:cBhvr additive="base">
                                        <p:cTn id="42" dur="500" fill="hold"/>
                                        <p:tgtEl>
                                          <p:spTgt spid="20498"/>
                                        </p:tgtEl>
                                        <p:attrNameLst>
                                          <p:attrName>ppt_x</p:attrName>
                                        </p:attrNameLst>
                                      </p:cBhvr>
                                      <p:tavLst>
                                        <p:tav tm="0">
                                          <p:val>
                                            <p:strVal val="#ppt_x"/>
                                          </p:val>
                                        </p:tav>
                                        <p:tav tm="100000">
                                          <p:val>
                                            <p:strVal val="#ppt_x"/>
                                          </p:val>
                                        </p:tav>
                                      </p:tavLst>
                                    </p:anim>
                                    <p:anim calcmode="lin" valueType="num">
                                      <p:cBhvr additive="base">
                                        <p:cTn id="43" dur="500" fill="hold"/>
                                        <p:tgtEl>
                                          <p:spTgt spid="20498"/>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additive="base">
                                        <p:cTn id="48" dur="500" fill="hold"/>
                                        <p:tgtEl>
                                          <p:spTgt spid="12"/>
                                        </p:tgtEl>
                                        <p:attrNameLst>
                                          <p:attrName>ppt_x</p:attrName>
                                        </p:attrNameLst>
                                      </p:cBhvr>
                                      <p:tavLst>
                                        <p:tav tm="0">
                                          <p:val>
                                            <p:strVal val="#ppt_x"/>
                                          </p:val>
                                        </p:tav>
                                        <p:tav tm="100000">
                                          <p:val>
                                            <p:strVal val="#ppt_x"/>
                                          </p:val>
                                        </p:tav>
                                      </p:tavLst>
                                    </p:anim>
                                    <p:anim calcmode="lin" valueType="num">
                                      <p:cBhvr additive="base">
                                        <p:cTn id="4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additive="base">
                                        <p:cTn id="54" dur="500" fill="hold"/>
                                        <p:tgtEl>
                                          <p:spTgt spid="9"/>
                                        </p:tgtEl>
                                        <p:attrNameLst>
                                          <p:attrName>ppt_x</p:attrName>
                                        </p:attrNameLst>
                                      </p:cBhvr>
                                      <p:tavLst>
                                        <p:tav tm="0">
                                          <p:val>
                                            <p:strVal val="#ppt_x"/>
                                          </p:val>
                                        </p:tav>
                                        <p:tav tm="100000">
                                          <p:val>
                                            <p:strVal val="#ppt_x"/>
                                          </p:val>
                                        </p:tav>
                                      </p:tavLst>
                                    </p:anim>
                                    <p:anim calcmode="lin" valueType="num">
                                      <p:cBhvr additive="base">
                                        <p:cTn id="5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20499"/>
                                        </p:tgtEl>
                                        <p:attrNameLst>
                                          <p:attrName>style.visibility</p:attrName>
                                        </p:attrNameLst>
                                      </p:cBhvr>
                                      <p:to>
                                        <p:strVal val="visible"/>
                                      </p:to>
                                    </p:set>
                                    <p:anim calcmode="lin" valueType="num">
                                      <p:cBhvr additive="base">
                                        <p:cTn id="60" dur="500" fill="hold"/>
                                        <p:tgtEl>
                                          <p:spTgt spid="20499"/>
                                        </p:tgtEl>
                                        <p:attrNameLst>
                                          <p:attrName>ppt_x</p:attrName>
                                        </p:attrNameLst>
                                      </p:cBhvr>
                                      <p:tavLst>
                                        <p:tav tm="0">
                                          <p:val>
                                            <p:strVal val="#ppt_x"/>
                                          </p:val>
                                        </p:tav>
                                        <p:tav tm="100000">
                                          <p:val>
                                            <p:strVal val="#ppt_x"/>
                                          </p:val>
                                        </p:tav>
                                      </p:tavLst>
                                    </p:anim>
                                    <p:anim calcmode="lin" valueType="num">
                                      <p:cBhvr additive="base">
                                        <p:cTn id="61" dur="500" fill="hold"/>
                                        <p:tgtEl>
                                          <p:spTgt spid="20499"/>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2"/>
                                        </p:tgtEl>
                                        <p:attrNameLst>
                                          <p:attrName>style.visibility</p:attrName>
                                        </p:attrNameLst>
                                      </p:cBhvr>
                                      <p:to>
                                        <p:strVal val="visible"/>
                                      </p:to>
                                    </p:set>
                                    <p:anim calcmode="lin" valueType="num">
                                      <p:cBhvr additive="base">
                                        <p:cTn id="66" dur="500" fill="hold"/>
                                        <p:tgtEl>
                                          <p:spTgt spid="2"/>
                                        </p:tgtEl>
                                        <p:attrNameLst>
                                          <p:attrName>ppt_x</p:attrName>
                                        </p:attrNameLst>
                                      </p:cBhvr>
                                      <p:tavLst>
                                        <p:tav tm="0">
                                          <p:val>
                                            <p:strVal val="#ppt_x"/>
                                          </p:val>
                                        </p:tav>
                                        <p:tav tm="100000">
                                          <p:val>
                                            <p:strVal val="#ppt_x"/>
                                          </p:val>
                                        </p:tav>
                                      </p:tavLst>
                                    </p:anim>
                                    <p:anim calcmode="lin" valueType="num">
                                      <p:cBhvr additive="base">
                                        <p:cTn id="6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14"/>
                                        </p:tgtEl>
                                        <p:attrNameLst>
                                          <p:attrName>style.visibility</p:attrName>
                                        </p:attrNameLst>
                                      </p:cBhvr>
                                      <p:to>
                                        <p:strVal val="visible"/>
                                      </p:to>
                                    </p:set>
                                    <p:anim calcmode="lin" valueType="num">
                                      <p:cBhvr additive="base">
                                        <p:cTn id="72" dur="500" fill="hold"/>
                                        <p:tgtEl>
                                          <p:spTgt spid="14"/>
                                        </p:tgtEl>
                                        <p:attrNameLst>
                                          <p:attrName>ppt_x</p:attrName>
                                        </p:attrNameLst>
                                      </p:cBhvr>
                                      <p:tavLst>
                                        <p:tav tm="0">
                                          <p:val>
                                            <p:strVal val="#ppt_x"/>
                                          </p:val>
                                        </p:tav>
                                        <p:tav tm="100000">
                                          <p:val>
                                            <p:strVal val="#ppt_x"/>
                                          </p:val>
                                        </p:tav>
                                      </p:tavLst>
                                    </p:anim>
                                    <p:anim calcmode="lin" valueType="num">
                                      <p:cBhvr additive="base">
                                        <p:cTn id="7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20501"/>
                                        </p:tgtEl>
                                        <p:attrNameLst>
                                          <p:attrName>style.visibility</p:attrName>
                                        </p:attrNameLst>
                                      </p:cBhvr>
                                      <p:to>
                                        <p:strVal val="visible"/>
                                      </p:to>
                                    </p:set>
                                    <p:anim calcmode="lin" valueType="num">
                                      <p:cBhvr additive="base">
                                        <p:cTn id="78" dur="500" fill="hold"/>
                                        <p:tgtEl>
                                          <p:spTgt spid="20501"/>
                                        </p:tgtEl>
                                        <p:attrNameLst>
                                          <p:attrName>ppt_x</p:attrName>
                                        </p:attrNameLst>
                                      </p:cBhvr>
                                      <p:tavLst>
                                        <p:tav tm="0">
                                          <p:val>
                                            <p:strVal val="#ppt_x"/>
                                          </p:val>
                                        </p:tav>
                                        <p:tav tm="100000">
                                          <p:val>
                                            <p:strVal val="#ppt_x"/>
                                          </p:val>
                                        </p:tav>
                                      </p:tavLst>
                                    </p:anim>
                                    <p:anim calcmode="lin" valueType="num">
                                      <p:cBhvr additive="base">
                                        <p:cTn id="79" dur="500" fill="hold"/>
                                        <p:tgtEl>
                                          <p:spTgt spid="20501"/>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13"/>
                                        </p:tgtEl>
                                        <p:attrNameLst>
                                          <p:attrName>style.visibility</p:attrName>
                                        </p:attrNameLst>
                                      </p:cBhvr>
                                      <p:to>
                                        <p:strVal val="visible"/>
                                      </p:to>
                                    </p:set>
                                    <p:anim calcmode="lin" valueType="num">
                                      <p:cBhvr additive="base">
                                        <p:cTn id="84" dur="500" fill="hold"/>
                                        <p:tgtEl>
                                          <p:spTgt spid="13"/>
                                        </p:tgtEl>
                                        <p:attrNameLst>
                                          <p:attrName>ppt_x</p:attrName>
                                        </p:attrNameLst>
                                      </p:cBhvr>
                                      <p:tavLst>
                                        <p:tav tm="0">
                                          <p:val>
                                            <p:strVal val="#ppt_x"/>
                                          </p:val>
                                        </p:tav>
                                        <p:tav tm="100000">
                                          <p:val>
                                            <p:strVal val="#ppt_x"/>
                                          </p:val>
                                        </p:tav>
                                      </p:tavLst>
                                    </p:anim>
                                    <p:anim calcmode="lin" valueType="num">
                                      <p:cBhvr additive="base">
                                        <p:cTn id="8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 presetClass="entr" presetSubtype="4" fill="hold" grpId="0" nodeType="clickEffect">
                                  <p:stCondLst>
                                    <p:cond delay="0"/>
                                  </p:stCondLst>
                                  <p:childTnLst>
                                    <p:set>
                                      <p:cBhvr>
                                        <p:cTn id="89" dur="1" fill="hold">
                                          <p:stCondLst>
                                            <p:cond delay="0"/>
                                          </p:stCondLst>
                                        </p:cTn>
                                        <p:tgtEl>
                                          <p:spTgt spid="10"/>
                                        </p:tgtEl>
                                        <p:attrNameLst>
                                          <p:attrName>style.visibility</p:attrName>
                                        </p:attrNameLst>
                                      </p:cBhvr>
                                      <p:to>
                                        <p:strVal val="visible"/>
                                      </p:to>
                                    </p:set>
                                    <p:anim calcmode="lin" valueType="num">
                                      <p:cBhvr additive="base">
                                        <p:cTn id="90" dur="500" fill="hold"/>
                                        <p:tgtEl>
                                          <p:spTgt spid="10"/>
                                        </p:tgtEl>
                                        <p:attrNameLst>
                                          <p:attrName>ppt_x</p:attrName>
                                        </p:attrNameLst>
                                      </p:cBhvr>
                                      <p:tavLst>
                                        <p:tav tm="0">
                                          <p:val>
                                            <p:strVal val="#ppt_x"/>
                                          </p:val>
                                        </p:tav>
                                        <p:tav tm="100000">
                                          <p:val>
                                            <p:strVal val="#ppt_x"/>
                                          </p:val>
                                        </p:tav>
                                      </p:tavLst>
                                    </p:anim>
                                    <p:anim calcmode="lin" valueType="num">
                                      <p:cBhvr additive="base">
                                        <p:cTn id="9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 presetClass="entr" presetSubtype="4" fill="hold" grpId="0" nodeType="clickEffect">
                                  <p:stCondLst>
                                    <p:cond delay="0"/>
                                  </p:stCondLst>
                                  <p:childTnLst>
                                    <p:set>
                                      <p:cBhvr>
                                        <p:cTn id="95" dur="1" fill="hold">
                                          <p:stCondLst>
                                            <p:cond delay="0"/>
                                          </p:stCondLst>
                                        </p:cTn>
                                        <p:tgtEl>
                                          <p:spTgt spid="20502"/>
                                        </p:tgtEl>
                                        <p:attrNameLst>
                                          <p:attrName>style.visibility</p:attrName>
                                        </p:attrNameLst>
                                      </p:cBhvr>
                                      <p:to>
                                        <p:strVal val="visible"/>
                                      </p:to>
                                    </p:set>
                                    <p:anim calcmode="lin" valueType="num">
                                      <p:cBhvr additive="base">
                                        <p:cTn id="96" dur="500" fill="hold"/>
                                        <p:tgtEl>
                                          <p:spTgt spid="20502"/>
                                        </p:tgtEl>
                                        <p:attrNameLst>
                                          <p:attrName>ppt_x</p:attrName>
                                        </p:attrNameLst>
                                      </p:cBhvr>
                                      <p:tavLst>
                                        <p:tav tm="0">
                                          <p:val>
                                            <p:strVal val="#ppt_x"/>
                                          </p:val>
                                        </p:tav>
                                        <p:tav tm="100000">
                                          <p:val>
                                            <p:strVal val="#ppt_x"/>
                                          </p:val>
                                        </p:tav>
                                      </p:tavLst>
                                    </p:anim>
                                    <p:anim calcmode="lin" valueType="num">
                                      <p:cBhvr additive="base">
                                        <p:cTn id="97" dur="500" fill="hold"/>
                                        <p:tgtEl>
                                          <p:spTgt spid="20502"/>
                                        </p:tgtEl>
                                        <p:attrNameLst>
                                          <p:attrName>ppt_y</p:attrName>
                                        </p:attrNameLst>
                                      </p:cBhvr>
                                      <p:tavLst>
                                        <p:tav tm="0">
                                          <p:val>
                                            <p:strVal val="1+#ppt_h/2"/>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2" presetClass="entr" presetSubtype="4" fill="hold" grpId="0" nodeType="clickEffect">
                                  <p:stCondLst>
                                    <p:cond delay="0"/>
                                  </p:stCondLst>
                                  <p:childTnLst>
                                    <p:set>
                                      <p:cBhvr>
                                        <p:cTn id="101" dur="1" fill="hold">
                                          <p:stCondLst>
                                            <p:cond delay="0"/>
                                          </p:stCondLst>
                                        </p:cTn>
                                        <p:tgtEl>
                                          <p:spTgt spid="5"/>
                                        </p:tgtEl>
                                        <p:attrNameLst>
                                          <p:attrName>style.visibility</p:attrName>
                                        </p:attrNameLst>
                                      </p:cBhvr>
                                      <p:to>
                                        <p:strVal val="visible"/>
                                      </p:to>
                                    </p:set>
                                    <p:anim calcmode="lin" valueType="num">
                                      <p:cBhvr additive="base">
                                        <p:cTn id="102" dur="500" fill="hold"/>
                                        <p:tgtEl>
                                          <p:spTgt spid="5"/>
                                        </p:tgtEl>
                                        <p:attrNameLst>
                                          <p:attrName>ppt_x</p:attrName>
                                        </p:attrNameLst>
                                      </p:cBhvr>
                                      <p:tavLst>
                                        <p:tav tm="0">
                                          <p:val>
                                            <p:strVal val="#ppt_x"/>
                                          </p:val>
                                        </p:tav>
                                        <p:tav tm="100000">
                                          <p:val>
                                            <p:strVal val="#ppt_x"/>
                                          </p:val>
                                        </p:tav>
                                      </p:tavLst>
                                    </p:anim>
                                    <p:anim calcmode="lin" valueType="num">
                                      <p:cBhvr additive="base">
                                        <p:cTn id="10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p:bldP spid="7" grpId="0" animBg="1"/>
      <p:bldP spid="8" grpId="0" animBg="1"/>
      <p:bldP spid="9" grpId="0" animBg="1"/>
      <p:bldP spid="10" grpId="0" animBg="1"/>
      <p:bldP spid="11" grpId="0" animBg="1"/>
      <p:bldP spid="13" grpId="0" animBg="1"/>
      <p:bldP spid="14" grpId="0" animBg="1"/>
      <p:bldP spid="20497" grpId="0" animBg="1"/>
      <p:bldP spid="20498" grpId="0" animBg="1"/>
      <p:bldP spid="20499" grpId="0" animBg="1"/>
      <p:bldP spid="20501" grpId="0" animBg="1"/>
      <p:bldP spid="20502" grpId="0" animBg="1"/>
      <p:bldP spid="3" grpId="0"/>
      <p:bldP spid="12" grpId="0" animBg="1"/>
    </p:bldLst>
  </p:timing>
</p:sld>
</file>

<file path=ppt/theme/_rels/theme6.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7.xml><?xml version="1.0" encoding="utf-8"?>
<a:theme xmlns:a="http://schemas.openxmlformats.org/drawingml/2006/main" name="9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1083</TotalTime>
  <Words>602</Words>
  <Application>Microsoft Office PowerPoint</Application>
  <PresentationFormat>Custom</PresentationFormat>
  <Paragraphs>97</Paragraphs>
  <Slides>21</Slides>
  <Notes>4</Notes>
  <HiddenSlides>0</HiddenSlides>
  <MMClips>0</MMClips>
  <ScaleCrop>false</ScaleCrop>
  <HeadingPairs>
    <vt:vector size="4" baseType="variant">
      <vt:variant>
        <vt:lpstr>Theme</vt:lpstr>
      </vt:variant>
      <vt:variant>
        <vt:i4>10</vt:i4>
      </vt:variant>
      <vt:variant>
        <vt:lpstr>Slide Titles</vt:lpstr>
      </vt:variant>
      <vt:variant>
        <vt:i4>21</vt:i4>
      </vt:variant>
    </vt:vector>
  </HeadingPairs>
  <TitlesOfParts>
    <vt:vector size="31" baseType="lpstr">
      <vt:lpstr>Office Theme</vt:lpstr>
      <vt:lpstr>2_Office Theme</vt:lpstr>
      <vt:lpstr>3_Office Theme</vt:lpstr>
      <vt:lpstr>Default Design</vt:lpstr>
      <vt:lpstr>5_Office Theme</vt:lpstr>
      <vt:lpstr>1_Adjacency</vt:lpstr>
      <vt:lpstr>9_Office Theme</vt:lpstr>
      <vt:lpstr>1_Default Design</vt:lpstr>
      <vt:lpstr>2_Default Design</vt:lpstr>
      <vt:lpstr>7_Office Theme</vt:lpstr>
      <vt:lpstr>Slide 1</vt:lpstr>
      <vt:lpstr>Slide 2</vt:lpstr>
      <vt:lpstr> পরিচিতি </vt:lpstr>
      <vt:lpstr>Slide 4</vt:lpstr>
      <vt:lpstr>Slide 5</vt:lpstr>
      <vt:lpstr>Slide 6</vt:lpstr>
      <vt:lpstr>Slide 7</vt:lpstr>
      <vt:lpstr>Slide 8</vt:lpstr>
      <vt:lpstr>কবি পরিচিতি</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dc:creator>
  <cp:lastModifiedBy>USER</cp:lastModifiedBy>
  <cp:revision>80</cp:revision>
  <dcterms:created xsi:type="dcterms:W3CDTF">2020-04-05T13:10:47Z</dcterms:created>
  <dcterms:modified xsi:type="dcterms:W3CDTF">2020-10-03T15:56:58Z</dcterms:modified>
</cp:coreProperties>
</file>