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5" r:id="rId2"/>
    <p:sldId id="296" r:id="rId3"/>
    <p:sldId id="277" r:id="rId4"/>
    <p:sldId id="278" r:id="rId5"/>
    <p:sldId id="279" r:id="rId6"/>
    <p:sldId id="292" r:id="rId7"/>
    <p:sldId id="293" r:id="rId8"/>
    <p:sldId id="269" r:id="rId9"/>
    <p:sldId id="271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  <a:srgbClr val="CCFFCC"/>
    <a:srgbClr val="66FF99"/>
    <a:srgbClr val="CCFFFF"/>
    <a:srgbClr val="CCECFF"/>
    <a:srgbClr val="99FF99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08" autoAdjust="0"/>
    <p:restoredTop sz="49225" autoAdjust="0"/>
  </p:normalViewPr>
  <p:slideViewPr>
    <p:cSldViewPr>
      <p:cViewPr varScale="1">
        <p:scale>
          <a:sx n="88" d="100"/>
          <a:sy n="88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5047566"/>
            <a:ext cx="1264674" cy="184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81600"/>
            <a:ext cx="7010400" cy="866775"/>
          </a:xfrm>
          <a:prstGeom prst="rect">
            <a:avLst/>
          </a:prstGeom>
        </p:spPr>
      </p:pic>
      <p:pic>
        <p:nvPicPr>
          <p:cNvPr id="2" name="Picture 2" descr="F:\My Online Class\For Online Class\Gif image\unnam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2400"/>
            <a:ext cx="7772400" cy="624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Online Class\For Online Class\Gif image\animated-goodbye-image-00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2358587" cy="786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Shirsho\Desktop\AG Shish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0"/>
            <a:ext cx="1828800" cy="2133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3962400"/>
            <a:ext cx="3581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আব্দুল গনি </a:t>
            </a:r>
            <a:endParaRPr lang="bn-BD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প্রভাষক (রাষ্ট্রবিজ্ঞান) </a:t>
            </a:r>
            <a:endParaRPr lang="bn-BD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আঠারবাড়ী ডিগ্রী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01717-078791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572000"/>
            <a:ext cx="410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শ্রেণিঃ এ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ইচ.এস.সি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পৌরনীতি ও সুশাসন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9600"/>
            <a:ext cx="4011557" cy="349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8486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দেখে অনুমান করার চেষ্টা করো </a:t>
            </a:r>
          </a:p>
          <a:p>
            <a:pPr algn="ctr"/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আজ আমরা কি নিয়ে  আলোচনা  করবো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Lotus\Desktop\For Online Class\Rights Images\world-customer-rights-day-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3124200" cy="1828800"/>
          </a:xfrm>
          <a:prstGeom prst="rect">
            <a:avLst/>
          </a:prstGeom>
          <a:noFill/>
        </p:spPr>
      </p:pic>
      <p:pic>
        <p:nvPicPr>
          <p:cNvPr id="1029" name="Picture 5" descr="C:\Users\Lotus\Desktop\For Online Class\Rights Images\8_r6_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3657600" cy="3048000"/>
          </a:xfrm>
          <a:prstGeom prst="rect">
            <a:avLst/>
          </a:prstGeom>
          <a:noFill/>
        </p:spPr>
      </p:pic>
      <p:pic>
        <p:nvPicPr>
          <p:cNvPr id="1030" name="Picture 6" descr="C:\Users\Lotus\Desktop\For Online Class\Rights Images\imag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505200"/>
            <a:ext cx="2514600" cy="2895600"/>
          </a:xfrm>
          <a:prstGeom prst="rect">
            <a:avLst/>
          </a:prstGeom>
          <a:noFill/>
        </p:spPr>
      </p:pic>
      <p:pic>
        <p:nvPicPr>
          <p:cNvPr id="1031" name="Picture 7" descr="C:\Users\Lotus\Desktop\For Online Class\Rights Images\images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600200"/>
            <a:ext cx="2476500" cy="1905000"/>
          </a:xfrm>
          <a:prstGeom prst="rect">
            <a:avLst/>
          </a:prstGeom>
          <a:noFill/>
        </p:spPr>
      </p:pic>
      <p:pic>
        <p:nvPicPr>
          <p:cNvPr id="1032" name="Picture 8" descr="C:\Users\Lotus\Desktop\For Online Class\Rights Images\Cover-Photo-for-Group-1024x5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1676400"/>
            <a:ext cx="27432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1283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029576" cy="15388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আলোচনার বিষয়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অধ্যায়-৫ (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Lotus\Desktop\For Online Class\Rights Image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8305800" cy="1943100"/>
          </a:xfrm>
          <a:prstGeom prst="rect">
            <a:avLst/>
          </a:prstGeom>
          <a:noFill/>
        </p:spPr>
      </p:pic>
      <p:pic>
        <p:nvPicPr>
          <p:cNvPr id="2051" name="Picture 3" descr="C:\Users\Lotus\Desktop\For Online Class\Rights Images\9823.jpg_wh8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81200"/>
            <a:ext cx="8305800" cy="3133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6409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32766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458200" cy="5386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অধ্যাপক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হল্যান্ড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মতে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</a:p>
          <a:p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কর্তৃক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অপর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ব্যক্তিবর্গের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কাজকর্মকে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সমাজের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মতামত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শক্তি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প্রভাবিত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করার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ক্ষমতাই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অধ্যাপক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আর্নেস্ট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বার্কার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মতে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সর্বোত্তম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ব্যক্তিত্ব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বিকাশের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উপযোগী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সেই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সুযোগ-সুবিধা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রাষ্ট্র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কর্তৃক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স্বীকৃত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সংরক্ষিত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অধ্যাপক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লাস্কি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মতে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সমাজজীবনের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শর্তাবলি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ব্যতীত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ব্যক্তিত্বের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পূর্ণ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বিকাশ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সাধন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এইচ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গ্রিন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মতে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সেসব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বাহ্যিক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অবস্থা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মানসিক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পরিপুষ্টি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সাধন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কথায়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এমন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কতগুলো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সুযোগ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সুবিধা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ব্যতীত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মানুষ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ব্যক্তিত্ব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উপলব্ধি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উদাহরণ-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2800" b="1" i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নৈতিক</a:t>
            </a:r>
            <a:r>
              <a:rPr lang="en-US" sz="2800" b="1" i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800" b="1" i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মানবতাবোধ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2800" b="1" i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আইনগত</a:t>
            </a:r>
            <a:r>
              <a:rPr lang="en-US" sz="2800" b="1" i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800" b="1" i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: </a:t>
            </a:r>
          </a:p>
          <a:p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সামাজিক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রাজনৈতিক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অর্থনৈতিক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ধর্মীয়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সাংস্কৃতিক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ব্যক্তিগত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pic>
        <p:nvPicPr>
          <p:cNvPr id="3074" name="Picture 2" descr="F:\My Online Class\For Online Class\Rights Image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"/>
            <a:ext cx="4267200" cy="16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6160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304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মানবাধিকার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8458200" cy="4154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জাতিসংঘ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মতে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(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ঘোষনা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পত্র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পরিষদ-১০ ডিসেম্বর,১৯৪৮) </a:t>
            </a:r>
          </a:p>
          <a:p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মানুষ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হিসেবে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পৃথিবীতে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জন্মগ্রহণ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সমাজ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জীবনে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রাষ্ট্রীয়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আন্তর্জাতিক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পরিমন্ডলে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যেসব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সুযোগ-সুবিধার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দাবিদার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ব্যতীত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ব্যক্তিত্বের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বিকাশ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ঘটে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তাই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মানবাধিকার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মানবাধিকার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সমাজ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রাষ্ট্র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বিশ্বসংস্থা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জাতিসংঘ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কর্তৃক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স্বীকৃত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অধ্যাপক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আপাদোরাই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Appadoria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মতে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মানবাধিকার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প্রকৃতির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শাশ্বত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সর্বজনীন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রূপ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মনুষ্যত্বের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পূর্ণ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বিকাশের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প্রয়োজন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এস.পি.হান্টিংটন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মতে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মানবাধিকার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সহজাত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সম-সুযোগ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মানবিকতা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পূর্ণতা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লাভ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কথায়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মানব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পরিবারের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সদস্যদের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সহজাত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সর্বজনীন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অহস্তান্তরযোগ্য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অধিকারই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মানবাধিকার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উদাহরণ-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অবাধ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মুক্তচিন্তা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স্বাধীনভাবে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মত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প্রতিবাদের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ইত্যাদি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pic>
        <p:nvPicPr>
          <p:cNvPr id="2050" name="Picture 2" descr="F:\My Online Class\For Online Class\Rights Images\human-right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"/>
            <a:ext cx="4572000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6160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4572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মৌলিক</a:t>
            </a:r>
            <a:r>
              <a:rPr lang="en-US" sz="54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8610600" cy="267765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নাগরিক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জীবনের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বিকাশের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যেসব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অধিকারের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নিশ্চয়তা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রাষ্ট্রের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সংবিধানে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দেওয়া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সবার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মেনে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চলা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বাধ্যতামূলক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-ই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মৌলিক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###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মৌলিক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লংঘিত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রাষ্ট্রের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সর্বোচ্চ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আদালতের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শরনাপন্ন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ন্যায়বিচার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লাভ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: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অন্ন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বস্ত্র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বাসস্থান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চিকিৎসা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  <a:sym typeface="Symbol"/>
              </a:rPr>
              <a:t> </a:t>
            </a:r>
            <a:r>
              <a:rPr lang="en-US" sz="28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  <a:sym typeface="Symbol"/>
              </a:rPr>
              <a:t>চিত্তবিনোদন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  <a:sym typeface="Symbol"/>
              </a:rPr>
              <a:t>।</a:t>
            </a:r>
            <a:endParaRPr lang="en-US" sz="2800" b="1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F:\My Online Class\For Online Class\Rights Image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6106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6160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2743200"/>
            <a:ext cx="7315200" cy="27699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কী?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কী? 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066800"/>
            <a:ext cx="3276600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Lotus\Desktop\For Online Class\Rights Images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19100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657600"/>
            <a:ext cx="8077200" cy="193899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মানবাধিকারের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প্রকৃতিগত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বক্তব্যের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সপক্ষে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3400"/>
            <a:ext cx="426720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392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mevB‡K ¯^vMZg</dc:title>
  <dc:creator>Jamirul</dc:creator>
  <cp:lastModifiedBy>Lotus</cp:lastModifiedBy>
  <cp:revision>614</cp:revision>
  <dcterms:created xsi:type="dcterms:W3CDTF">2006-08-16T00:00:00Z</dcterms:created>
  <dcterms:modified xsi:type="dcterms:W3CDTF">2020-10-17T05:06:30Z</dcterms:modified>
</cp:coreProperties>
</file>