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6" r:id="rId4"/>
    <p:sldId id="264" r:id="rId5"/>
    <p:sldId id="265" r:id="rId6"/>
    <p:sldId id="277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BBDB-839F-44B4-8755-23D1399D95C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02A4E-CD23-4269-A098-4785444356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hasan Titu\Up Contain\p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615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BF3B4F-3BF7-407A-BE26-F1F2F616AA66}"/>
              </a:ext>
            </a:extLst>
          </p:cNvPr>
          <p:cNvSpPr/>
          <p:nvPr/>
        </p:nvSpPr>
        <p:spPr>
          <a:xfrm>
            <a:off x="172387" y="1447800"/>
            <a:ext cx="8810469" cy="50479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াঙ্গিরের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বিদুষী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নূরজাহান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হেরেমের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প্রভাবশালী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নানাগুণে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গুনাম্বিত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াঙ্গিরের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আত্বীয়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াহাঙ্গিরের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্বস্বামীর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ঔরসজাত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লাডলি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াঙ্গিরের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্ভজাত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রিয়ার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জাহাঙ্গির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নূরজাহানকে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শনামায়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যে,জাহা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পুরিন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92AE27D-2906-4B9B-9A2D-1B15618BDF1E}"/>
              </a:ext>
            </a:extLst>
          </p:cNvPr>
          <p:cNvSpPr/>
          <p:nvPr/>
        </p:nvSpPr>
        <p:spPr>
          <a:xfrm>
            <a:off x="172387" y="209862"/>
            <a:ext cx="8810469" cy="10493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াঙ্গিরের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নূরজাহানের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7307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93167-B162-4B1F-8576-16146CBA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112426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                    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াঙ্গির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B9284282-EE9D-4C56-B7C2-4A932D5E8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9" t="2408"/>
          <a:stretch>
            <a:fillRect/>
          </a:stretch>
        </p:blipFill>
        <p:spPr>
          <a:xfrm>
            <a:off x="304800" y="1447800"/>
            <a:ext cx="4485495" cy="521533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35433F5-04E2-45AD-989B-4D1AE5A3F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0294" y="1447800"/>
            <a:ext cx="4053463" cy="51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876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1E77EC-E15D-466B-A393-1F077C048D38}"/>
              </a:ext>
            </a:extLst>
          </p:cNvPr>
          <p:cNvSpPr/>
          <p:nvPr/>
        </p:nvSpPr>
        <p:spPr>
          <a:xfrm>
            <a:off x="149901" y="1454047"/>
            <a:ext cx="3638863" cy="52165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াঙ্গিরের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A451712-49D7-4527-953D-A736971C67BF}"/>
              </a:ext>
            </a:extLst>
          </p:cNvPr>
          <p:cNvSpPr/>
          <p:nvPr/>
        </p:nvSpPr>
        <p:spPr>
          <a:xfrm>
            <a:off x="149901" y="194872"/>
            <a:ext cx="3638864" cy="13641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098" name="Picture 2" descr="F:\Ahasan Titu\Picture\140212304-happy-cute-little-kids-boy-and-girl-study-with-teac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143001"/>
            <a:ext cx="4724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680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6A5B74-7299-4D68-AA0E-2E7164D8EEBF}"/>
              </a:ext>
            </a:extLst>
          </p:cNvPr>
          <p:cNvSpPr/>
          <p:nvPr/>
        </p:nvSpPr>
        <p:spPr>
          <a:xfrm>
            <a:off x="149902" y="1244185"/>
            <a:ext cx="4560758" cy="54226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াহান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র্মকান্ড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ক্ষমতায়নের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বহিপ্রকাশ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বিপক্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D0960A1-2116-45CD-8F08-BE07CA8A905A}"/>
              </a:ext>
            </a:extLst>
          </p:cNvPr>
          <p:cNvSpPr/>
          <p:nvPr/>
        </p:nvSpPr>
        <p:spPr>
          <a:xfrm>
            <a:off x="149902" y="191125"/>
            <a:ext cx="4560758" cy="121795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122" name="Picture 2" descr="F:\Ahasan Titu\Picture\RS1057_Do homework col-web.jpg"/>
          <p:cNvPicPr>
            <a:picLocks noChangeAspect="1" noChangeArrowheads="1"/>
          </p:cNvPicPr>
          <p:nvPr/>
        </p:nvPicPr>
        <p:blipFill>
          <a:blip r:embed="rId2"/>
          <a:srcRect l="20297" r="17921"/>
          <a:stretch>
            <a:fillRect/>
          </a:stretch>
        </p:blipFill>
        <p:spPr bwMode="auto">
          <a:xfrm>
            <a:off x="4876800" y="609600"/>
            <a:ext cx="39624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803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856B2F9-706A-423B-815B-0359E57DAA35}"/>
              </a:ext>
            </a:extLst>
          </p:cNvPr>
          <p:cNvSpPr/>
          <p:nvPr/>
        </p:nvSpPr>
        <p:spPr>
          <a:xfrm>
            <a:off x="3479593" y="164893"/>
            <a:ext cx="5525748" cy="20836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জাহা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7EF94C7-A189-4C37-89B3-1F39A43A99B5}"/>
              </a:ext>
            </a:extLst>
          </p:cNvPr>
          <p:cNvSpPr/>
          <p:nvPr/>
        </p:nvSpPr>
        <p:spPr>
          <a:xfrm>
            <a:off x="138659" y="164890"/>
            <a:ext cx="3340934" cy="20836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6146" name="Picture 2" descr="F:\Ahasan Titu\Picture\h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362200"/>
            <a:ext cx="5410200" cy="4063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083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BC1AA9-A840-406A-B903-64DD65EA0E69}"/>
              </a:ext>
            </a:extLst>
          </p:cNvPr>
          <p:cNvSpPr/>
          <p:nvPr/>
        </p:nvSpPr>
        <p:spPr>
          <a:xfrm>
            <a:off x="914399" y="1439057"/>
            <a:ext cx="7467601" cy="458074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স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াঙ্গিরের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ৈপরিত্রের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সংমিশ্রণ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র?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নূরজাহান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A95E137-A5AB-415E-BD2F-C361B9F955E6}"/>
              </a:ext>
            </a:extLst>
          </p:cNvPr>
          <p:cNvSpPr/>
          <p:nvPr/>
        </p:nvSpPr>
        <p:spPr>
          <a:xfrm>
            <a:off x="146155" y="179882"/>
            <a:ext cx="8847944" cy="130414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1142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EmU\Downloads\707032-popular-yellow-flowers-wallpaper-2560x1600-ipad-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F:\Ahasan Titu\Up Contain\Thank You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69342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hasan Titu\Up Contain\p 4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8125" y="457200"/>
            <a:ext cx="8667750" cy="5943601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mU\Downloads\a8df8774116c876ee6a2e3a721396a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8600"/>
            <a:ext cx="5334000" cy="6405372"/>
          </a:xfrm>
          <a:prstGeom prst="rect">
            <a:avLst/>
          </a:prstGeom>
          <a:noFill/>
        </p:spPr>
      </p:pic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xmlns="" id="{B9284282-EE9D-4C56-B7C2-4A932D5E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352800"/>
            <a:ext cx="2883771" cy="3310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634901">
            <a:off x="-265279" y="1443941"/>
            <a:ext cx="37937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4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জাহাঙ্</a:t>
            </a:r>
            <a:r>
              <a:rPr lang="as-IN" sz="44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cap="all" dirty="0" err="1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endParaRPr lang="en-US" sz="44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F2F3B30C-AA9B-49AB-9717-717C1E0E7B1A}"/>
              </a:ext>
            </a:extLst>
          </p:cNvPr>
          <p:cNvSpPr/>
          <p:nvPr/>
        </p:nvSpPr>
        <p:spPr>
          <a:xfrm>
            <a:off x="1663074" y="2705175"/>
            <a:ext cx="1888761" cy="230848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জাহাংঙ্গীর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4CB5D83-7684-4723-8C62-E0952B35F980}"/>
              </a:ext>
            </a:extLst>
          </p:cNvPr>
          <p:cNvSpPr/>
          <p:nvPr/>
        </p:nvSpPr>
        <p:spPr>
          <a:xfrm>
            <a:off x="1949874" y="1077364"/>
            <a:ext cx="1045565" cy="15285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C1AAC6F-0B75-4F07-A23C-342DA2696B5E}"/>
              </a:ext>
            </a:extLst>
          </p:cNvPr>
          <p:cNvSpPr/>
          <p:nvPr/>
        </p:nvSpPr>
        <p:spPr>
          <a:xfrm rot="2053726">
            <a:off x="3021245" y="1400968"/>
            <a:ext cx="1029338" cy="160116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FBFEDFF-3407-4AD0-91FA-6B4AF44D375F}"/>
              </a:ext>
            </a:extLst>
          </p:cNvPr>
          <p:cNvSpPr/>
          <p:nvPr/>
        </p:nvSpPr>
        <p:spPr>
          <a:xfrm rot="20662265">
            <a:off x="3615472" y="2609659"/>
            <a:ext cx="1234487" cy="127963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যোধাবাঈ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DA4E82F-24E8-4B4A-8486-56513A94C1A6}"/>
              </a:ext>
            </a:extLst>
          </p:cNvPr>
          <p:cNvSpPr/>
          <p:nvPr/>
        </p:nvSpPr>
        <p:spPr>
          <a:xfrm rot="327061">
            <a:off x="3595097" y="3893694"/>
            <a:ext cx="1340415" cy="12994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75C207F-DDA8-4C48-B663-A8969608787B}"/>
              </a:ext>
            </a:extLst>
          </p:cNvPr>
          <p:cNvSpPr/>
          <p:nvPr/>
        </p:nvSpPr>
        <p:spPr>
          <a:xfrm rot="2027113">
            <a:off x="2910934" y="4922198"/>
            <a:ext cx="1249959" cy="142803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3A628C7-DF83-4834-98D6-64EFE74CB330}"/>
              </a:ext>
            </a:extLst>
          </p:cNvPr>
          <p:cNvSpPr/>
          <p:nvPr/>
        </p:nvSpPr>
        <p:spPr>
          <a:xfrm>
            <a:off x="1821305" y="5193185"/>
            <a:ext cx="1146748" cy="15032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D193187-2E20-4974-BCB3-1370EB396788}"/>
              </a:ext>
            </a:extLst>
          </p:cNvPr>
          <p:cNvSpPr/>
          <p:nvPr/>
        </p:nvSpPr>
        <p:spPr>
          <a:xfrm>
            <a:off x="280465" y="3052490"/>
            <a:ext cx="1270417" cy="144324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ষমতা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১৬০৫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FD01AF3-435B-4215-802E-51619F37A506}"/>
              </a:ext>
            </a:extLst>
          </p:cNvPr>
          <p:cNvSpPr/>
          <p:nvPr/>
        </p:nvSpPr>
        <p:spPr>
          <a:xfrm rot="20101887">
            <a:off x="706633" y="4540093"/>
            <a:ext cx="1244612" cy="145104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১৬০৫-২৭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3C3F13F-7588-448E-89CC-836C1FB86EB8}"/>
              </a:ext>
            </a:extLst>
          </p:cNvPr>
          <p:cNvSpPr/>
          <p:nvPr/>
        </p:nvSpPr>
        <p:spPr>
          <a:xfrm rot="1670495">
            <a:off x="816541" y="1734088"/>
            <a:ext cx="1200992" cy="140213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১৬২৭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্রীঃ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63759B-8641-4DCB-B6A9-A7376BBAE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197" y="181388"/>
            <a:ext cx="4054408" cy="64952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E550B28-8DC2-4672-A963-27FDDD267F77}"/>
              </a:ext>
            </a:extLst>
          </p:cNvPr>
          <p:cNvSpPr/>
          <p:nvPr/>
        </p:nvSpPr>
        <p:spPr>
          <a:xfrm>
            <a:off x="157396" y="169267"/>
            <a:ext cx="4769317" cy="9427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জাহাঙ্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7076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B74863-4BAB-4363-8D5F-8597E4108352}"/>
              </a:ext>
            </a:extLst>
          </p:cNvPr>
          <p:cNvSpPr/>
          <p:nvPr/>
        </p:nvSpPr>
        <p:spPr>
          <a:xfrm>
            <a:off x="533399" y="206115"/>
            <a:ext cx="8001001" cy="61184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াহাঙ্গিরের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্যজীবন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াঙ্গিরের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জাহাঙ্গিরের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</p:spTree>
    <p:extLst>
      <p:ext uri="{BB962C8B-B14F-4D97-AF65-F5344CB8AC3E}">
        <p14:creationId xmlns:p14="http://schemas.microsoft.com/office/powerpoint/2010/main" xmlns="" val="20773002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1EB5B2-8FA9-4600-BC7E-376F3BF71A30}"/>
              </a:ext>
            </a:extLst>
          </p:cNvPr>
          <p:cNvSpPr/>
          <p:nvPr/>
        </p:nvSpPr>
        <p:spPr>
          <a:xfrm>
            <a:off x="149902" y="1454049"/>
            <a:ext cx="8844197" cy="5022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ৃত্যুর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১৬০৫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াঙ্গির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দিল্লীর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সহানুভূতি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A42C238-86E7-4910-9FBF-49CBD90B68B2}"/>
              </a:ext>
            </a:extLst>
          </p:cNvPr>
          <p:cNvSpPr/>
          <p:nvPr/>
        </p:nvSpPr>
        <p:spPr>
          <a:xfrm>
            <a:off x="157397" y="179882"/>
            <a:ext cx="8836702" cy="14990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</a:t>
            </a:r>
            <a:r>
              <a:rPr lang="as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শ-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াঙ্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5D9CF7B-6417-4167-BA5A-4A3BD9C8E2ED}"/>
              </a:ext>
            </a:extLst>
          </p:cNvPr>
          <p:cNvSpPr/>
          <p:nvPr/>
        </p:nvSpPr>
        <p:spPr>
          <a:xfrm>
            <a:off x="101183" y="164892"/>
            <a:ext cx="8881673" cy="65357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ন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জাহাঙ্গির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৬০টি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ন্টাযুক্ত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র্যন্ত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ঝুলিয়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্থা-যা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দৃস্টান্ত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াঙ্গ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ৃঙ্খলা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১২টি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যথা-১-বিভিন্ন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শুল্ক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নিষিদ্ধকরণ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  ২-চুরি ও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ৌর্যব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াধিকার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 ৪-মদ ও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ণ;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িষিদ্ধকরণ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 ৬-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িদ্ধকরণ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 ৭-হাস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্মাণ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িৎসকদের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 ৮-নির্দ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িনগুলোতে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জীবহত্যা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িষদ্ধকরণ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 ১০-ম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; ১১-আইমা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ির্দি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ণ;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২-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বন্দিদের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73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7B0658-D5ED-43B2-B1AB-F163CA076DE2}"/>
              </a:ext>
            </a:extLst>
          </p:cNvPr>
          <p:cNvSpPr/>
          <p:nvPr/>
        </p:nvSpPr>
        <p:spPr>
          <a:xfrm>
            <a:off x="146155" y="1424067"/>
            <a:ext cx="8847944" cy="20049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খস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াঞ্জাবে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াঙ্গির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প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ঞ্জাবে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পুত্রকে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১৬২২ খ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খস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ৃত্যুবরণ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১৬১৬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ধিপতি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অমরসিংহ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আত্মসম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্পণ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2EA815D-F705-452C-BF43-BF7AF2B69C81}"/>
              </a:ext>
            </a:extLst>
          </p:cNvPr>
          <p:cNvSpPr/>
          <p:nvPr/>
        </p:nvSpPr>
        <p:spPr>
          <a:xfrm>
            <a:off x="146155" y="224852"/>
            <a:ext cx="8847944" cy="13191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িদ্রোহ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38033A-201D-4305-B35C-E03C81B1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505200"/>
            <a:ext cx="5689600" cy="3200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8266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38033A-201D-4305-B35C-E03C81B1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667000"/>
            <a:ext cx="609600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4572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প্রতাপাদিত্বসহ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জমিদারদের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খ্রীঃ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শাহজাদা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খুররমে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দনগরের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মুঘল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সাম্রাজ্যভুক্ত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ংবাদে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জাহাঙ্গির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রমকে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উপাধিতে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44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1629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নূরজাহান-                      জাহাঙ্গির 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EmU</dc:creator>
  <cp:lastModifiedBy>Windows User</cp:lastModifiedBy>
  <cp:revision>4</cp:revision>
  <dcterms:created xsi:type="dcterms:W3CDTF">2006-08-16T00:00:00Z</dcterms:created>
  <dcterms:modified xsi:type="dcterms:W3CDTF">2020-10-17T15:54:41Z</dcterms:modified>
</cp:coreProperties>
</file>