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124D0-985D-4202-AC99-C07D76EE42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C2AD8-1FE1-454A-A2F6-CF1DA3B46777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FEB7B-2A91-408C-9508-71726C212331}" type="parTrans" cxnId="{4F05D4C8-E4D8-4753-B7F2-B991E13D9BF9}">
      <dgm:prSet/>
      <dgm:spPr/>
      <dgm:t>
        <a:bodyPr/>
        <a:lstStyle/>
        <a:p>
          <a:endParaRPr lang="en-US" sz="4000"/>
        </a:p>
      </dgm:t>
    </dgm:pt>
    <dgm:pt modelId="{CD074CE2-417E-4209-AF02-BBDC839C7C67}" type="sibTrans" cxnId="{4F05D4C8-E4D8-4753-B7F2-B991E13D9BF9}">
      <dgm:prSet/>
      <dgm:spPr/>
      <dgm:t>
        <a:bodyPr/>
        <a:lstStyle/>
        <a:p>
          <a:endParaRPr lang="en-US" sz="4000"/>
        </a:p>
      </dgm:t>
    </dgm:pt>
    <dgm:pt modelId="{560B7C9B-75AD-4B09-A3A9-05AA1F340D97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6482F-CF6C-4292-9BBF-82551CFC69F2}" type="parTrans" cxnId="{CFB21E06-5E4C-405A-B9DC-7ECC7BD6F06A}">
      <dgm:prSet/>
      <dgm:spPr/>
      <dgm:t>
        <a:bodyPr/>
        <a:lstStyle/>
        <a:p>
          <a:endParaRPr lang="en-US" sz="4000"/>
        </a:p>
      </dgm:t>
    </dgm:pt>
    <dgm:pt modelId="{0DD07774-C11A-43F9-BE1D-4579CF41828B}" type="sibTrans" cxnId="{CFB21E06-5E4C-405A-B9DC-7ECC7BD6F06A}">
      <dgm:prSet/>
      <dgm:spPr/>
      <dgm:t>
        <a:bodyPr/>
        <a:lstStyle/>
        <a:p>
          <a:endParaRPr lang="en-US" sz="4000"/>
        </a:p>
      </dgm:t>
    </dgm:pt>
    <dgm:pt modelId="{37C77EBB-260D-403A-B81C-DC3BB2DFB4F1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F75154-249A-4E35-9F74-50A09494076D}" type="parTrans" cxnId="{0C852A05-ABE3-48B0-9DF3-C9BA7489AA4F}">
      <dgm:prSet/>
      <dgm:spPr/>
      <dgm:t>
        <a:bodyPr/>
        <a:lstStyle/>
        <a:p>
          <a:endParaRPr lang="en-US" sz="4000"/>
        </a:p>
      </dgm:t>
    </dgm:pt>
    <dgm:pt modelId="{E4AA6249-AF80-4F44-AE3B-094AD5AC6E23}" type="sibTrans" cxnId="{0C852A05-ABE3-48B0-9DF3-C9BA7489AA4F}">
      <dgm:prSet/>
      <dgm:spPr/>
      <dgm:t>
        <a:bodyPr/>
        <a:lstStyle/>
        <a:p>
          <a:endParaRPr lang="en-US" sz="4000"/>
        </a:p>
      </dgm:t>
    </dgm:pt>
    <dgm:pt modelId="{9B49E4B8-9021-4803-9276-F83CA94336A7}" type="pres">
      <dgm:prSet presAssocID="{BE7124D0-985D-4202-AC99-C07D76EE42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1D15BE-6475-44E3-B29F-4173BCEED7C5}" type="pres">
      <dgm:prSet presAssocID="{B1DC2AD8-1FE1-454A-A2F6-CF1DA3B46777}" presName="parentLin" presStyleCnt="0"/>
      <dgm:spPr/>
    </dgm:pt>
    <dgm:pt modelId="{0F6DFACE-F1C9-4D7E-98E0-D724C3CCC44C}" type="pres">
      <dgm:prSet presAssocID="{B1DC2AD8-1FE1-454A-A2F6-CF1DA3B467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D082C4-6D18-452B-807D-1B81A6026BE0}" type="pres">
      <dgm:prSet presAssocID="{B1DC2AD8-1FE1-454A-A2F6-CF1DA3B46777}" presName="parentText" presStyleLbl="node1" presStyleIdx="0" presStyleCnt="3" custScaleX="135714" custScaleY="122790" custLinFactNeighborX="-12857" custLinFactNeighborY="81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AB3C-3EEF-4CAA-89D9-C4C0249B706C}" type="pres">
      <dgm:prSet presAssocID="{B1DC2AD8-1FE1-454A-A2F6-CF1DA3B46777}" presName="negativeSpace" presStyleCnt="0"/>
      <dgm:spPr/>
    </dgm:pt>
    <dgm:pt modelId="{AC526628-F428-4603-BB63-88B8ECE35123}" type="pres">
      <dgm:prSet presAssocID="{B1DC2AD8-1FE1-454A-A2F6-CF1DA3B46777}" presName="childText" presStyleLbl="conFgAcc1" presStyleIdx="0" presStyleCnt="3">
        <dgm:presLayoutVars>
          <dgm:bulletEnabled val="1"/>
        </dgm:presLayoutVars>
      </dgm:prSet>
      <dgm:spPr/>
    </dgm:pt>
    <dgm:pt modelId="{3ED6D2DC-0BDD-4C8E-B3A5-BC97C32A8537}" type="pres">
      <dgm:prSet presAssocID="{CD074CE2-417E-4209-AF02-BBDC839C7C67}" presName="spaceBetweenRectangles" presStyleCnt="0"/>
      <dgm:spPr/>
    </dgm:pt>
    <dgm:pt modelId="{DBB637D5-A333-418F-9F34-30B1E03FFB3B}" type="pres">
      <dgm:prSet presAssocID="{560B7C9B-75AD-4B09-A3A9-05AA1F340D97}" presName="parentLin" presStyleCnt="0"/>
      <dgm:spPr/>
    </dgm:pt>
    <dgm:pt modelId="{B6765B80-63EB-4B89-8A45-B0B607AAB183}" type="pres">
      <dgm:prSet presAssocID="{560B7C9B-75AD-4B09-A3A9-05AA1F340D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285916-5FAF-43FE-A8F9-2B135C64C188}" type="pres">
      <dgm:prSet presAssocID="{560B7C9B-75AD-4B09-A3A9-05AA1F340D97}" presName="parentText" presStyleLbl="node1" presStyleIdx="1" presStyleCnt="3" custScaleX="137572" custScaleY="146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451F-E434-4B07-BA77-A155F44B17CE}" type="pres">
      <dgm:prSet presAssocID="{560B7C9B-75AD-4B09-A3A9-05AA1F340D97}" presName="negativeSpace" presStyleCnt="0"/>
      <dgm:spPr/>
    </dgm:pt>
    <dgm:pt modelId="{3B30CEA0-C7D2-43B3-9685-4AF1137A68DF}" type="pres">
      <dgm:prSet presAssocID="{560B7C9B-75AD-4B09-A3A9-05AA1F340D97}" presName="childText" presStyleLbl="conFgAcc1" presStyleIdx="1" presStyleCnt="3">
        <dgm:presLayoutVars>
          <dgm:bulletEnabled val="1"/>
        </dgm:presLayoutVars>
      </dgm:prSet>
      <dgm:spPr/>
    </dgm:pt>
    <dgm:pt modelId="{2B1ABA80-AE90-487F-B9C5-616CE66493BE}" type="pres">
      <dgm:prSet presAssocID="{0DD07774-C11A-43F9-BE1D-4579CF41828B}" presName="spaceBetweenRectangles" presStyleCnt="0"/>
      <dgm:spPr/>
    </dgm:pt>
    <dgm:pt modelId="{B90B1356-DD71-414A-B503-7785844696AF}" type="pres">
      <dgm:prSet presAssocID="{37C77EBB-260D-403A-B81C-DC3BB2DFB4F1}" presName="parentLin" presStyleCnt="0"/>
      <dgm:spPr/>
    </dgm:pt>
    <dgm:pt modelId="{A16B3EDB-B7F0-4FA7-AF49-21FDAF577921}" type="pres">
      <dgm:prSet presAssocID="{37C77EBB-260D-403A-B81C-DC3BB2DFB4F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925F6C1-956F-4D74-B859-EA153DE37294}" type="pres">
      <dgm:prSet presAssocID="{37C77EBB-260D-403A-B81C-DC3BB2DFB4F1}" presName="parentText" presStyleLbl="node1" presStyleIdx="2" presStyleCnt="3" custScaleX="142857" custScaleY="142205" custLinFactNeighborX="-17143" custLinFactNeighborY="6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73531-91AF-48DB-9A6C-AE4F9FC35598}" type="pres">
      <dgm:prSet presAssocID="{37C77EBB-260D-403A-B81C-DC3BB2DFB4F1}" presName="negativeSpace" presStyleCnt="0"/>
      <dgm:spPr/>
    </dgm:pt>
    <dgm:pt modelId="{FCB59492-D9FE-44AF-8977-3DE3FAD6D01D}" type="pres">
      <dgm:prSet presAssocID="{37C77EBB-260D-403A-B81C-DC3BB2DFB4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B21E06-5E4C-405A-B9DC-7ECC7BD6F06A}" srcId="{BE7124D0-985D-4202-AC99-C07D76EE428C}" destId="{560B7C9B-75AD-4B09-A3A9-05AA1F340D97}" srcOrd="1" destOrd="0" parTransId="{2476482F-CF6C-4292-9BBF-82551CFC69F2}" sibTransId="{0DD07774-C11A-43F9-BE1D-4579CF41828B}"/>
    <dgm:cxn modelId="{AEE55F49-82CD-4FEB-B5E8-89D34F303EEA}" type="presOf" srcId="{B1DC2AD8-1FE1-454A-A2F6-CF1DA3B46777}" destId="{9AD082C4-6D18-452B-807D-1B81A6026BE0}" srcOrd="1" destOrd="0" presId="urn:microsoft.com/office/officeart/2005/8/layout/list1"/>
    <dgm:cxn modelId="{0C852A05-ABE3-48B0-9DF3-C9BA7489AA4F}" srcId="{BE7124D0-985D-4202-AC99-C07D76EE428C}" destId="{37C77EBB-260D-403A-B81C-DC3BB2DFB4F1}" srcOrd="2" destOrd="0" parTransId="{57F75154-249A-4E35-9F74-50A09494076D}" sibTransId="{E4AA6249-AF80-4F44-AE3B-094AD5AC6E23}"/>
    <dgm:cxn modelId="{A94A98CB-C70B-424A-A21A-91E55DDED543}" type="presOf" srcId="{560B7C9B-75AD-4B09-A3A9-05AA1F340D97}" destId="{B6765B80-63EB-4B89-8A45-B0B607AAB183}" srcOrd="0" destOrd="0" presId="urn:microsoft.com/office/officeart/2005/8/layout/list1"/>
    <dgm:cxn modelId="{A8E32F25-5883-4CAF-99B4-AEBC1B3BC84B}" type="presOf" srcId="{560B7C9B-75AD-4B09-A3A9-05AA1F340D97}" destId="{2C285916-5FAF-43FE-A8F9-2B135C64C188}" srcOrd="1" destOrd="0" presId="urn:microsoft.com/office/officeart/2005/8/layout/list1"/>
    <dgm:cxn modelId="{4F05D4C8-E4D8-4753-B7F2-B991E13D9BF9}" srcId="{BE7124D0-985D-4202-AC99-C07D76EE428C}" destId="{B1DC2AD8-1FE1-454A-A2F6-CF1DA3B46777}" srcOrd="0" destOrd="0" parTransId="{944FEB7B-2A91-408C-9508-71726C212331}" sibTransId="{CD074CE2-417E-4209-AF02-BBDC839C7C67}"/>
    <dgm:cxn modelId="{0876DD20-EFB6-48BA-B867-C38260553682}" type="presOf" srcId="{37C77EBB-260D-403A-B81C-DC3BB2DFB4F1}" destId="{1925F6C1-956F-4D74-B859-EA153DE37294}" srcOrd="1" destOrd="0" presId="urn:microsoft.com/office/officeart/2005/8/layout/list1"/>
    <dgm:cxn modelId="{718DE2E5-9539-4375-90A6-A5DD194BF282}" type="presOf" srcId="{BE7124D0-985D-4202-AC99-C07D76EE428C}" destId="{9B49E4B8-9021-4803-9276-F83CA94336A7}" srcOrd="0" destOrd="0" presId="urn:microsoft.com/office/officeart/2005/8/layout/list1"/>
    <dgm:cxn modelId="{52EAE55E-59C2-4C13-B82F-2CF5C549FB3F}" type="presOf" srcId="{B1DC2AD8-1FE1-454A-A2F6-CF1DA3B46777}" destId="{0F6DFACE-F1C9-4D7E-98E0-D724C3CCC44C}" srcOrd="0" destOrd="0" presId="urn:microsoft.com/office/officeart/2005/8/layout/list1"/>
    <dgm:cxn modelId="{3C66A5E1-6B4F-42AA-947E-73D6C4C95E4E}" type="presOf" srcId="{37C77EBB-260D-403A-B81C-DC3BB2DFB4F1}" destId="{A16B3EDB-B7F0-4FA7-AF49-21FDAF577921}" srcOrd="0" destOrd="0" presId="urn:microsoft.com/office/officeart/2005/8/layout/list1"/>
    <dgm:cxn modelId="{EDEB9980-9E5C-40A6-AD9A-384D736AFF30}" type="presParOf" srcId="{9B49E4B8-9021-4803-9276-F83CA94336A7}" destId="{421D15BE-6475-44E3-B29F-4173BCEED7C5}" srcOrd="0" destOrd="0" presId="urn:microsoft.com/office/officeart/2005/8/layout/list1"/>
    <dgm:cxn modelId="{8327B970-949C-4FC7-8D2A-CB586F8C6DDB}" type="presParOf" srcId="{421D15BE-6475-44E3-B29F-4173BCEED7C5}" destId="{0F6DFACE-F1C9-4D7E-98E0-D724C3CCC44C}" srcOrd="0" destOrd="0" presId="urn:microsoft.com/office/officeart/2005/8/layout/list1"/>
    <dgm:cxn modelId="{C4F538C6-EC27-4F16-8102-0B01F5B4D62A}" type="presParOf" srcId="{421D15BE-6475-44E3-B29F-4173BCEED7C5}" destId="{9AD082C4-6D18-452B-807D-1B81A6026BE0}" srcOrd="1" destOrd="0" presId="urn:microsoft.com/office/officeart/2005/8/layout/list1"/>
    <dgm:cxn modelId="{EDD383D1-12C9-4F81-99EE-A554B68822E5}" type="presParOf" srcId="{9B49E4B8-9021-4803-9276-F83CA94336A7}" destId="{2E3CAB3C-3EEF-4CAA-89D9-C4C0249B706C}" srcOrd="1" destOrd="0" presId="urn:microsoft.com/office/officeart/2005/8/layout/list1"/>
    <dgm:cxn modelId="{2B9B627C-7885-4C0C-B3FA-8B592BBF5E0B}" type="presParOf" srcId="{9B49E4B8-9021-4803-9276-F83CA94336A7}" destId="{AC526628-F428-4603-BB63-88B8ECE35123}" srcOrd="2" destOrd="0" presId="urn:microsoft.com/office/officeart/2005/8/layout/list1"/>
    <dgm:cxn modelId="{D4FE920A-84A3-4717-999A-CE40608090FD}" type="presParOf" srcId="{9B49E4B8-9021-4803-9276-F83CA94336A7}" destId="{3ED6D2DC-0BDD-4C8E-B3A5-BC97C32A8537}" srcOrd="3" destOrd="0" presId="urn:microsoft.com/office/officeart/2005/8/layout/list1"/>
    <dgm:cxn modelId="{04B24D25-32C4-47C3-BD11-6FE9BB7CC326}" type="presParOf" srcId="{9B49E4B8-9021-4803-9276-F83CA94336A7}" destId="{DBB637D5-A333-418F-9F34-30B1E03FFB3B}" srcOrd="4" destOrd="0" presId="urn:microsoft.com/office/officeart/2005/8/layout/list1"/>
    <dgm:cxn modelId="{4283F7A0-1DF8-4CF2-B22D-6F9A6893A599}" type="presParOf" srcId="{DBB637D5-A333-418F-9F34-30B1E03FFB3B}" destId="{B6765B80-63EB-4B89-8A45-B0B607AAB183}" srcOrd="0" destOrd="0" presId="urn:microsoft.com/office/officeart/2005/8/layout/list1"/>
    <dgm:cxn modelId="{8CE5BB4C-AEB9-468B-AA84-360BD07AFC05}" type="presParOf" srcId="{DBB637D5-A333-418F-9F34-30B1E03FFB3B}" destId="{2C285916-5FAF-43FE-A8F9-2B135C64C188}" srcOrd="1" destOrd="0" presId="urn:microsoft.com/office/officeart/2005/8/layout/list1"/>
    <dgm:cxn modelId="{791F3B9D-2382-4C62-B89E-79B99B832D42}" type="presParOf" srcId="{9B49E4B8-9021-4803-9276-F83CA94336A7}" destId="{AC90451F-E434-4B07-BA77-A155F44B17CE}" srcOrd="5" destOrd="0" presId="urn:microsoft.com/office/officeart/2005/8/layout/list1"/>
    <dgm:cxn modelId="{8C4BD012-E431-4EA9-B9B0-05D3607B4B71}" type="presParOf" srcId="{9B49E4B8-9021-4803-9276-F83CA94336A7}" destId="{3B30CEA0-C7D2-43B3-9685-4AF1137A68DF}" srcOrd="6" destOrd="0" presId="urn:microsoft.com/office/officeart/2005/8/layout/list1"/>
    <dgm:cxn modelId="{C5042D25-15F5-4C6E-BE21-FFDBA429B6A9}" type="presParOf" srcId="{9B49E4B8-9021-4803-9276-F83CA94336A7}" destId="{2B1ABA80-AE90-487F-B9C5-616CE66493BE}" srcOrd="7" destOrd="0" presId="urn:microsoft.com/office/officeart/2005/8/layout/list1"/>
    <dgm:cxn modelId="{78B1EBCB-0819-4317-A7BE-F7D444B90769}" type="presParOf" srcId="{9B49E4B8-9021-4803-9276-F83CA94336A7}" destId="{B90B1356-DD71-414A-B503-7785844696AF}" srcOrd="8" destOrd="0" presId="urn:microsoft.com/office/officeart/2005/8/layout/list1"/>
    <dgm:cxn modelId="{542315BA-D5D1-4544-B1E7-103894D60131}" type="presParOf" srcId="{B90B1356-DD71-414A-B503-7785844696AF}" destId="{A16B3EDB-B7F0-4FA7-AF49-21FDAF577921}" srcOrd="0" destOrd="0" presId="urn:microsoft.com/office/officeart/2005/8/layout/list1"/>
    <dgm:cxn modelId="{0943BEBB-B341-4192-9C6C-094B4D43382D}" type="presParOf" srcId="{B90B1356-DD71-414A-B503-7785844696AF}" destId="{1925F6C1-956F-4D74-B859-EA153DE37294}" srcOrd="1" destOrd="0" presId="urn:microsoft.com/office/officeart/2005/8/layout/list1"/>
    <dgm:cxn modelId="{ED4A0B0C-3D00-4C8E-BBA9-5487CD8E2781}" type="presParOf" srcId="{9B49E4B8-9021-4803-9276-F83CA94336A7}" destId="{6AC73531-91AF-48DB-9A6C-AE4F9FC35598}" srcOrd="9" destOrd="0" presId="urn:microsoft.com/office/officeart/2005/8/layout/list1"/>
    <dgm:cxn modelId="{EE3B954F-AFFC-4DBE-8FDB-A80F37AC28C6}" type="presParOf" srcId="{9B49E4B8-9021-4803-9276-F83CA94336A7}" destId="{FCB59492-D9FE-44AF-8977-3DE3FAD6D0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30ADF-AAF4-4D8B-A538-802B0586F2C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8A57E-A7C1-4F51-A45A-D11C4E2E90D3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আব্দুল্লাহ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উবাইর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15457-9AA3-4522-91EE-8A88291E0AD6}" type="parTrans" cxnId="{59E05ADB-DF6F-47CC-9699-53E95B50C864}">
      <dgm:prSet/>
      <dgm:spPr/>
      <dgm:t>
        <a:bodyPr/>
        <a:lstStyle/>
        <a:p>
          <a:endParaRPr lang="en-US" sz="3600"/>
        </a:p>
      </dgm:t>
    </dgm:pt>
    <dgm:pt modelId="{11C8E757-4B8B-406F-B59E-46E648254E8F}" type="sibTrans" cxnId="{59E05ADB-DF6F-47CC-9699-53E95B50C864}">
      <dgm:prSet/>
      <dgm:spPr/>
      <dgm:t>
        <a:bodyPr/>
        <a:lstStyle/>
        <a:p>
          <a:endParaRPr lang="en-US" sz="3600"/>
        </a:p>
      </dgm:t>
    </dgm:pt>
    <dgm:pt modelId="{73583CAE-7232-4FD1-8283-09FABD99CDB2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ইহুদিদের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709C8B-1E1C-40BB-B8EC-74BD43BD0F56}" type="parTrans" cxnId="{C53DAF22-2254-40B9-A1AC-B6020A075532}">
      <dgm:prSet/>
      <dgm:spPr/>
      <dgm:t>
        <a:bodyPr/>
        <a:lstStyle/>
        <a:p>
          <a:endParaRPr lang="en-US" sz="3600"/>
        </a:p>
      </dgm:t>
    </dgm:pt>
    <dgm:pt modelId="{2B0EBC7D-1BE5-4E50-AA23-22E9567E718F}" type="sibTrans" cxnId="{C53DAF22-2254-40B9-A1AC-B6020A075532}">
      <dgm:prSet/>
      <dgm:spPr/>
      <dgm:t>
        <a:bodyPr/>
        <a:lstStyle/>
        <a:p>
          <a:endParaRPr lang="en-US" sz="3600"/>
        </a:p>
      </dgm:t>
    </dgm:pt>
    <dgm:pt modelId="{A6051BED-830C-4DA8-BC57-AEE81704D64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C7E8C-EE9C-4350-A19A-739392B1129A}" type="parTrans" cxnId="{0D3AFEA2-B044-40A5-A4A1-3DE59F18D3C7}">
      <dgm:prSet/>
      <dgm:spPr/>
      <dgm:t>
        <a:bodyPr/>
        <a:lstStyle/>
        <a:p>
          <a:endParaRPr lang="en-US" sz="3600"/>
        </a:p>
      </dgm:t>
    </dgm:pt>
    <dgm:pt modelId="{2E37D3A1-7E99-4ACD-B9C1-76983C666DA4}" type="sibTrans" cxnId="{0D3AFEA2-B044-40A5-A4A1-3DE59F18D3C7}">
      <dgm:prSet/>
      <dgm:spPr/>
      <dgm:t>
        <a:bodyPr/>
        <a:lstStyle/>
        <a:p>
          <a:endParaRPr lang="en-US" sz="3600"/>
        </a:p>
      </dgm:t>
    </dgm:pt>
    <dgm:pt modelId="{16655BA2-F1E2-4642-90A6-BC2B23F6FC4A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কুরাইশদের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হিংসাত্মক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কার্যকলাপ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7E5186-0BC7-4E2C-B64D-C499189DD55E}" type="parTrans" cxnId="{617A47BF-547C-4D59-9660-49DD07C7FB6B}">
      <dgm:prSet/>
      <dgm:spPr/>
      <dgm:t>
        <a:bodyPr/>
        <a:lstStyle/>
        <a:p>
          <a:endParaRPr lang="en-US" sz="3600"/>
        </a:p>
      </dgm:t>
    </dgm:pt>
    <dgm:pt modelId="{AF1FD710-9075-4908-86EA-4BD15CC2AF7F}" type="sibTrans" cxnId="{617A47BF-547C-4D59-9660-49DD07C7FB6B}">
      <dgm:prSet/>
      <dgm:spPr/>
      <dgm:t>
        <a:bodyPr/>
        <a:lstStyle/>
        <a:p>
          <a:endParaRPr lang="en-US" sz="3600"/>
        </a:p>
      </dgm:t>
    </dgm:pt>
    <dgm:pt modelId="{3A205478-D9A9-48B4-8A60-13B0FC5CA3CF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নাখলার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খন্ডযুদ্ধ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0B3023-D3EA-4D00-A277-50C798BAD42F}" type="parTrans" cxnId="{E0102027-1C06-4FA7-891E-D99C79A63FDB}">
      <dgm:prSet/>
      <dgm:spPr/>
      <dgm:t>
        <a:bodyPr/>
        <a:lstStyle/>
        <a:p>
          <a:endParaRPr lang="en-US" sz="3600"/>
        </a:p>
      </dgm:t>
    </dgm:pt>
    <dgm:pt modelId="{55D220A1-25D7-493C-95DD-966F835E7F18}" type="sibTrans" cxnId="{E0102027-1C06-4FA7-891E-D99C79A63FDB}">
      <dgm:prSet/>
      <dgm:spPr/>
      <dgm:t>
        <a:bodyPr/>
        <a:lstStyle/>
        <a:p>
          <a:endParaRPr lang="en-US" sz="3600"/>
        </a:p>
      </dgm:t>
    </dgm:pt>
    <dgm:pt modelId="{D809C230-520B-4740-ACFB-C1D1BE8DE733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সুফিয়ানের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কাফেলা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আক্রমন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E517C-63D5-4553-8A59-F77910DD157D}" type="parTrans" cxnId="{74D78CFF-8648-4977-84E9-26A2C4A73E54}">
      <dgm:prSet/>
      <dgm:spPr/>
      <dgm:t>
        <a:bodyPr/>
        <a:lstStyle/>
        <a:p>
          <a:endParaRPr lang="en-US" sz="3600"/>
        </a:p>
      </dgm:t>
    </dgm:pt>
    <dgm:pt modelId="{546AB124-EC83-4C23-9823-E44E0484C95F}" type="sibTrans" cxnId="{74D78CFF-8648-4977-84E9-26A2C4A73E54}">
      <dgm:prSet/>
      <dgm:spPr/>
      <dgm:t>
        <a:bodyPr/>
        <a:lstStyle/>
        <a:p>
          <a:endParaRPr lang="en-US" sz="3600"/>
        </a:p>
      </dgm:t>
    </dgm:pt>
    <dgm:pt modelId="{5BC2857B-2DC4-4878-A87C-D6C0F11B6AAB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C8543D-A318-4AC2-9D32-28600EE67CEA}" type="parTrans" cxnId="{F7945460-F23E-46C6-9479-AA49CCFD9C78}">
      <dgm:prSet/>
      <dgm:spPr/>
      <dgm:t>
        <a:bodyPr/>
        <a:lstStyle/>
        <a:p>
          <a:endParaRPr lang="en-US" sz="3600"/>
        </a:p>
      </dgm:t>
    </dgm:pt>
    <dgm:pt modelId="{629B3F5E-633B-4152-93EF-10A1CBBC02D1}" type="sibTrans" cxnId="{F7945460-F23E-46C6-9479-AA49CCFD9C78}">
      <dgm:prSet/>
      <dgm:spPr/>
      <dgm:t>
        <a:bodyPr/>
        <a:lstStyle/>
        <a:p>
          <a:endParaRPr lang="en-US" sz="3600"/>
        </a:p>
      </dgm:t>
    </dgm:pt>
    <dgm:pt modelId="{86522F92-64FE-43B0-858B-5EC9E193CCA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আধিপত্য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C6D9A-AF85-4A8E-AB95-1788F2251B6F}" type="parTrans" cxnId="{D42A7CF8-07A8-4821-8F87-15EE21FDDA74}">
      <dgm:prSet/>
      <dgm:spPr/>
      <dgm:t>
        <a:bodyPr/>
        <a:lstStyle/>
        <a:p>
          <a:endParaRPr lang="en-US" sz="3600"/>
        </a:p>
      </dgm:t>
    </dgm:pt>
    <dgm:pt modelId="{88E78C43-B60E-4AEB-97D1-2417B5CFF0B6}" type="sibTrans" cxnId="{D42A7CF8-07A8-4821-8F87-15EE21FDDA74}">
      <dgm:prSet/>
      <dgm:spPr/>
      <dgm:t>
        <a:bodyPr/>
        <a:lstStyle/>
        <a:p>
          <a:endParaRPr lang="en-US" sz="3600"/>
        </a:p>
      </dgm:t>
    </dgm:pt>
    <dgm:pt modelId="{2E6826F1-64FB-47E3-A614-370C6963A732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8E63C0-FA4F-48FD-8EBB-462E598BFA00}" type="parTrans" cxnId="{2AECF101-E0B3-425A-B9E5-D130059167DE}">
      <dgm:prSet/>
      <dgm:spPr/>
      <dgm:t>
        <a:bodyPr/>
        <a:lstStyle/>
        <a:p>
          <a:endParaRPr lang="en-US" sz="3600"/>
        </a:p>
      </dgm:t>
    </dgm:pt>
    <dgm:pt modelId="{E8BD26BD-980B-4504-9604-7678513FE2F1}" type="sibTrans" cxnId="{2AECF101-E0B3-425A-B9E5-D130059167DE}">
      <dgm:prSet/>
      <dgm:spPr/>
      <dgm:t>
        <a:bodyPr/>
        <a:lstStyle/>
        <a:p>
          <a:endParaRPr lang="en-US" sz="3600"/>
        </a:p>
      </dgm:t>
    </dgm:pt>
    <dgm:pt modelId="{794E765F-E137-4B04-B404-5388215DFA5E}" type="pres">
      <dgm:prSet presAssocID="{FD230ADF-AAF4-4D8B-A538-802B0586F2C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E4192C6-35B4-46FE-9B19-72B54A0616FD}" type="pres">
      <dgm:prSet presAssocID="{7668A57E-A7C1-4F51-A45A-D11C4E2E90D3}" presName="compNode" presStyleCnt="0"/>
      <dgm:spPr/>
    </dgm:pt>
    <dgm:pt modelId="{E389FD9F-C3EF-4376-9AF0-22C453F01A37}" type="pres">
      <dgm:prSet presAssocID="{7668A57E-A7C1-4F51-A45A-D11C4E2E90D3}" presName="dummyConnPt" presStyleCnt="0"/>
      <dgm:spPr/>
    </dgm:pt>
    <dgm:pt modelId="{1947DD83-3D6F-49FF-A1EF-6E30BDF4CA3E}" type="pres">
      <dgm:prSet presAssocID="{7668A57E-A7C1-4F51-A45A-D11C4E2E90D3}" presName="node" presStyleLbl="node1" presStyleIdx="0" presStyleCnt="9" custScaleX="308665" custScaleY="230514" custLinFactNeighborX="4040" custLinFactNeighborY="-1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CFE6-F304-4417-939E-3C4A3340A637}" type="pres">
      <dgm:prSet presAssocID="{11C8E757-4B8B-406F-B59E-46E648254E8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00FE6873-918E-4FA5-A254-3F7CBD579124}" type="pres">
      <dgm:prSet presAssocID="{73583CAE-7232-4FD1-8283-09FABD99CDB2}" presName="compNode" presStyleCnt="0"/>
      <dgm:spPr/>
    </dgm:pt>
    <dgm:pt modelId="{3DD1AD59-E765-4304-81C6-5197150B3182}" type="pres">
      <dgm:prSet presAssocID="{73583CAE-7232-4FD1-8283-09FABD99CDB2}" presName="dummyConnPt" presStyleCnt="0"/>
      <dgm:spPr/>
    </dgm:pt>
    <dgm:pt modelId="{4262721C-23F1-4C00-BCC6-3A92D641BD95}" type="pres">
      <dgm:prSet presAssocID="{73583CAE-7232-4FD1-8283-09FABD99CDB2}" presName="node" presStyleLbl="node1" presStyleIdx="1" presStyleCnt="9" custScaleX="308665" custScaleY="337298" custLinFactNeighborX="-3964" custLinFactNeighborY="-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6B142-B083-46B3-8520-8E12BE63F1D2}" type="pres">
      <dgm:prSet presAssocID="{2B0EBC7D-1BE5-4E50-AA23-22E9567E718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808E43B-22BF-4915-A2E3-9C932DDA2B9C}" type="pres">
      <dgm:prSet presAssocID="{A6051BED-830C-4DA8-BC57-AEE81704D646}" presName="compNode" presStyleCnt="0"/>
      <dgm:spPr/>
    </dgm:pt>
    <dgm:pt modelId="{6B80FA50-9A8A-4EB9-965D-80A94754032B}" type="pres">
      <dgm:prSet presAssocID="{A6051BED-830C-4DA8-BC57-AEE81704D646}" presName="dummyConnPt" presStyleCnt="0"/>
      <dgm:spPr/>
    </dgm:pt>
    <dgm:pt modelId="{B3CE329A-5B19-4DC8-B889-3DCDE9680A37}" type="pres">
      <dgm:prSet presAssocID="{A6051BED-830C-4DA8-BC57-AEE81704D646}" presName="node" presStyleLbl="node1" presStyleIdx="2" presStyleCnt="9" custScaleX="308665" custScaleY="230514" custLinFactNeighborX="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0AAC-888F-439E-A97C-DD0476488CEC}" type="pres">
      <dgm:prSet presAssocID="{2E37D3A1-7E99-4ACD-B9C1-76983C666DA4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731E394-B9BF-4A4C-91A1-16CCB31F28AE}" type="pres">
      <dgm:prSet presAssocID="{16655BA2-F1E2-4642-90A6-BC2B23F6FC4A}" presName="compNode" presStyleCnt="0"/>
      <dgm:spPr/>
    </dgm:pt>
    <dgm:pt modelId="{24660AED-1953-4018-9E26-ADF7D05B7097}" type="pres">
      <dgm:prSet presAssocID="{16655BA2-F1E2-4642-90A6-BC2B23F6FC4A}" presName="dummyConnPt" presStyleCnt="0"/>
      <dgm:spPr/>
    </dgm:pt>
    <dgm:pt modelId="{32FD03FE-AD0D-48F1-8316-23AD4DCA8938}" type="pres">
      <dgm:prSet presAssocID="{16655BA2-F1E2-4642-90A6-BC2B23F6FC4A}" presName="node" presStyleLbl="node1" presStyleIdx="3" presStyleCnt="9" custScaleX="354880" custScaleY="338349" custLinFactNeighborX="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2806D-BA06-447C-B789-5FDF7BDE041C}" type="pres">
      <dgm:prSet presAssocID="{AF1FD710-9075-4908-86EA-4BD15CC2AF7F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CA7556A-93DF-45F3-A7F2-D78F220AA6C1}" type="pres">
      <dgm:prSet presAssocID="{3A205478-D9A9-48B4-8A60-13B0FC5CA3CF}" presName="compNode" presStyleCnt="0"/>
      <dgm:spPr/>
    </dgm:pt>
    <dgm:pt modelId="{37D4AED8-4049-488E-BB45-055900E9D803}" type="pres">
      <dgm:prSet presAssocID="{3A205478-D9A9-48B4-8A60-13B0FC5CA3CF}" presName="dummyConnPt" presStyleCnt="0"/>
      <dgm:spPr/>
    </dgm:pt>
    <dgm:pt modelId="{5D0AC1CA-B4E8-4E4D-8901-0E2AC640357E}" type="pres">
      <dgm:prSet presAssocID="{3A205478-D9A9-48B4-8A60-13B0FC5CA3CF}" presName="node" presStyleLbl="node1" presStyleIdx="4" presStyleCnt="9" custScaleX="354880" custScaleY="230514" custLinFactNeighborX="2290" custLinFactNeighborY="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93FCD-71FD-45B2-B53E-759322CA6DB6}" type="pres">
      <dgm:prSet presAssocID="{55D220A1-25D7-493C-95DD-966F835E7F1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A90EEB3-FBAE-4AB1-8E03-8891CC8F9F66}" type="pres">
      <dgm:prSet presAssocID="{D809C230-520B-4740-ACFB-C1D1BE8DE733}" presName="compNode" presStyleCnt="0"/>
      <dgm:spPr/>
    </dgm:pt>
    <dgm:pt modelId="{F01612CF-C1C1-4BF3-9F77-D771840A783C}" type="pres">
      <dgm:prSet presAssocID="{D809C230-520B-4740-ACFB-C1D1BE8DE733}" presName="dummyConnPt" presStyleCnt="0"/>
      <dgm:spPr/>
    </dgm:pt>
    <dgm:pt modelId="{E0346360-3D00-492F-9DF5-C505AA6424C7}" type="pres">
      <dgm:prSet presAssocID="{D809C230-520B-4740-ACFB-C1D1BE8DE733}" presName="node" presStyleLbl="node1" presStyleIdx="5" presStyleCnt="9" custScaleX="354880" custScaleY="230514" custLinFactNeighborX="2290" custLinFactNeighborY="-7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DA111-BE96-4E22-9206-6060F2DDB025}" type="pres">
      <dgm:prSet presAssocID="{546AB124-EC83-4C23-9823-E44E0484C95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800FFA4-416F-4CCB-9DBD-D44F4B9F9C28}" type="pres">
      <dgm:prSet presAssocID="{5BC2857B-2DC4-4878-A87C-D6C0F11B6AAB}" presName="compNode" presStyleCnt="0"/>
      <dgm:spPr/>
    </dgm:pt>
    <dgm:pt modelId="{F536AB96-56BC-4FC4-9CF4-A85BFDEE37E3}" type="pres">
      <dgm:prSet presAssocID="{5BC2857B-2DC4-4878-A87C-D6C0F11B6AAB}" presName="dummyConnPt" presStyleCnt="0"/>
      <dgm:spPr/>
    </dgm:pt>
    <dgm:pt modelId="{98B43084-3D2E-4CB7-8EE9-ACB2E261D4A1}" type="pres">
      <dgm:prSet presAssocID="{5BC2857B-2DC4-4878-A87C-D6C0F11B6AAB}" presName="node" presStyleLbl="node1" presStyleIdx="6" presStyleCnt="9" custScaleX="317031" custScaleY="230514" custLinFactNeighborX="497" custLinFactNeighborY="-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8D147-4879-4264-AB94-8178929AC9C1}" type="pres">
      <dgm:prSet presAssocID="{629B3F5E-633B-4152-93EF-10A1CBBC02D1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19381788-A586-4AFA-B624-E094F3DA1FE4}" type="pres">
      <dgm:prSet presAssocID="{86522F92-64FE-43B0-858B-5EC9E193CCA6}" presName="compNode" presStyleCnt="0"/>
      <dgm:spPr/>
    </dgm:pt>
    <dgm:pt modelId="{C48B823C-9FAD-4869-955E-0E12828B2035}" type="pres">
      <dgm:prSet presAssocID="{86522F92-64FE-43B0-858B-5EC9E193CCA6}" presName="dummyConnPt" presStyleCnt="0"/>
      <dgm:spPr/>
    </dgm:pt>
    <dgm:pt modelId="{B2F5243C-C7DB-4428-AD32-24CBABCC07BB}" type="pres">
      <dgm:prSet presAssocID="{86522F92-64FE-43B0-858B-5EC9E193CCA6}" presName="node" presStyleLbl="node1" presStyleIdx="7" presStyleCnt="9" custScaleX="317031" custScaleY="230514" custLinFactNeighborX="497" custLinFactNeighborY="26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0980-54FA-4B0A-9A25-7C20217BA8BD}" type="pres">
      <dgm:prSet presAssocID="{88E78C43-B60E-4AEB-97D1-2417B5CFF0B6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A22D4F87-846D-403E-8E6A-77328A7F5461}" type="pres">
      <dgm:prSet presAssocID="{2E6826F1-64FB-47E3-A614-370C6963A732}" presName="compNode" presStyleCnt="0"/>
      <dgm:spPr/>
    </dgm:pt>
    <dgm:pt modelId="{C29C8395-F1FF-4B49-9046-9FD07EEF141B}" type="pres">
      <dgm:prSet presAssocID="{2E6826F1-64FB-47E3-A614-370C6963A732}" presName="dummyConnPt" presStyleCnt="0"/>
      <dgm:spPr/>
    </dgm:pt>
    <dgm:pt modelId="{DD688182-9C1F-4777-8E65-BDBE62AA9321}" type="pres">
      <dgm:prSet presAssocID="{2E6826F1-64FB-47E3-A614-370C6963A732}" presName="node" presStyleLbl="node1" presStyleIdx="8" presStyleCnt="9" custScaleX="317031" custScaleY="230514" custLinFactNeighborX="497" custLinFactNeighborY="9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8C3A8-53A0-45AF-AD80-995B6CFD16A9}" type="presOf" srcId="{2E6826F1-64FB-47E3-A614-370C6963A732}" destId="{DD688182-9C1F-4777-8E65-BDBE62AA9321}" srcOrd="0" destOrd="0" presId="urn:microsoft.com/office/officeart/2005/8/layout/bProcess4"/>
    <dgm:cxn modelId="{59E05ADB-DF6F-47CC-9699-53E95B50C864}" srcId="{FD230ADF-AAF4-4D8B-A538-802B0586F2CD}" destId="{7668A57E-A7C1-4F51-A45A-D11C4E2E90D3}" srcOrd="0" destOrd="0" parTransId="{EB515457-9AA3-4522-91EE-8A88291E0AD6}" sibTransId="{11C8E757-4B8B-406F-B59E-46E648254E8F}"/>
    <dgm:cxn modelId="{D42A7CF8-07A8-4821-8F87-15EE21FDDA74}" srcId="{FD230ADF-AAF4-4D8B-A538-802B0586F2CD}" destId="{86522F92-64FE-43B0-858B-5EC9E193CCA6}" srcOrd="7" destOrd="0" parTransId="{EFEC6D9A-AF85-4A8E-AB95-1788F2251B6F}" sibTransId="{88E78C43-B60E-4AEB-97D1-2417B5CFF0B6}"/>
    <dgm:cxn modelId="{C53DAF22-2254-40B9-A1AC-B6020A075532}" srcId="{FD230ADF-AAF4-4D8B-A538-802B0586F2CD}" destId="{73583CAE-7232-4FD1-8283-09FABD99CDB2}" srcOrd="1" destOrd="0" parTransId="{BB709C8B-1E1C-40BB-B8EC-74BD43BD0F56}" sibTransId="{2B0EBC7D-1BE5-4E50-AA23-22E9567E718F}"/>
    <dgm:cxn modelId="{5FB0324A-7F99-4CA2-A8C2-A4A721A37907}" type="presOf" srcId="{7668A57E-A7C1-4F51-A45A-D11C4E2E90D3}" destId="{1947DD83-3D6F-49FF-A1EF-6E30BDF4CA3E}" srcOrd="0" destOrd="0" presId="urn:microsoft.com/office/officeart/2005/8/layout/bProcess4"/>
    <dgm:cxn modelId="{3D1BB07C-C17A-4695-9396-3018BA33B684}" type="presOf" srcId="{86522F92-64FE-43B0-858B-5EC9E193CCA6}" destId="{B2F5243C-C7DB-4428-AD32-24CBABCC07BB}" srcOrd="0" destOrd="0" presId="urn:microsoft.com/office/officeart/2005/8/layout/bProcess4"/>
    <dgm:cxn modelId="{9F5FB326-03EE-4F06-8C87-E79DA4C38C3C}" type="presOf" srcId="{2E37D3A1-7E99-4ACD-B9C1-76983C666DA4}" destId="{80560AAC-888F-439E-A97C-DD0476488CEC}" srcOrd="0" destOrd="0" presId="urn:microsoft.com/office/officeart/2005/8/layout/bProcess4"/>
    <dgm:cxn modelId="{B9A9CD39-1AE8-44D1-876C-58461837B9E5}" type="presOf" srcId="{2B0EBC7D-1BE5-4E50-AA23-22E9567E718F}" destId="{62C6B142-B083-46B3-8520-8E12BE63F1D2}" srcOrd="0" destOrd="0" presId="urn:microsoft.com/office/officeart/2005/8/layout/bProcess4"/>
    <dgm:cxn modelId="{A8D3FA9E-F26C-42CE-875F-6D36D81E7956}" type="presOf" srcId="{AF1FD710-9075-4908-86EA-4BD15CC2AF7F}" destId="{88C2806D-BA06-447C-B789-5FDF7BDE041C}" srcOrd="0" destOrd="0" presId="urn:microsoft.com/office/officeart/2005/8/layout/bProcess4"/>
    <dgm:cxn modelId="{E0102027-1C06-4FA7-891E-D99C79A63FDB}" srcId="{FD230ADF-AAF4-4D8B-A538-802B0586F2CD}" destId="{3A205478-D9A9-48B4-8A60-13B0FC5CA3CF}" srcOrd="4" destOrd="0" parTransId="{5F0B3023-D3EA-4D00-A277-50C798BAD42F}" sibTransId="{55D220A1-25D7-493C-95DD-966F835E7F18}"/>
    <dgm:cxn modelId="{25CA6FC2-8689-430C-B7B2-3FB1FB591C68}" type="presOf" srcId="{73583CAE-7232-4FD1-8283-09FABD99CDB2}" destId="{4262721C-23F1-4C00-BCC6-3A92D641BD95}" srcOrd="0" destOrd="0" presId="urn:microsoft.com/office/officeart/2005/8/layout/bProcess4"/>
    <dgm:cxn modelId="{D1AFBFA5-F4F9-4D23-856D-DF535EB3B777}" type="presOf" srcId="{16655BA2-F1E2-4642-90A6-BC2B23F6FC4A}" destId="{32FD03FE-AD0D-48F1-8316-23AD4DCA8938}" srcOrd="0" destOrd="0" presId="urn:microsoft.com/office/officeart/2005/8/layout/bProcess4"/>
    <dgm:cxn modelId="{5B79A299-24C4-459B-A9BD-78976B39A17C}" type="presOf" srcId="{5BC2857B-2DC4-4878-A87C-D6C0F11B6AAB}" destId="{98B43084-3D2E-4CB7-8EE9-ACB2E261D4A1}" srcOrd="0" destOrd="0" presId="urn:microsoft.com/office/officeart/2005/8/layout/bProcess4"/>
    <dgm:cxn modelId="{1395E7D1-27A3-4287-8843-BA9B824C467F}" type="presOf" srcId="{A6051BED-830C-4DA8-BC57-AEE81704D646}" destId="{B3CE329A-5B19-4DC8-B889-3DCDE9680A37}" srcOrd="0" destOrd="0" presId="urn:microsoft.com/office/officeart/2005/8/layout/bProcess4"/>
    <dgm:cxn modelId="{4073B0B4-612C-4942-BA79-988F3CBC3C89}" type="presOf" srcId="{FD230ADF-AAF4-4D8B-A538-802B0586F2CD}" destId="{794E765F-E137-4B04-B404-5388215DFA5E}" srcOrd="0" destOrd="0" presId="urn:microsoft.com/office/officeart/2005/8/layout/bProcess4"/>
    <dgm:cxn modelId="{F70BDDA8-2766-4622-B4EE-7D0E7A013D70}" type="presOf" srcId="{3A205478-D9A9-48B4-8A60-13B0FC5CA3CF}" destId="{5D0AC1CA-B4E8-4E4D-8901-0E2AC640357E}" srcOrd="0" destOrd="0" presId="urn:microsoft.com/office/officeart/2005/8/layout/bProcess4"/>
    <dgm:cxn modelId="{F54061C0-415F-4A94-BEB5-9E0A801B0097}" type="presOf" srcId="{546AB124-EC83-4C23-9823-E44E0484C95F}" destId="{088DA111-BE96-4E22-9206-6060F2DDB025}" srcOrd="0" destOrd="0" presId="urn:microsoft.com/office/officeart/2005/8/layout/bProcess4"/>
    <dgm:cxn modelId="{617A47BF-547C-4D59-9660-49DD07C7FB6B}" srcId="{FD230ADF-AAF4-4D8B-A538-802B0586F2CD}" destId="{16655BA2-F1E2-4642-90A6-BC2B23F6FC4A}" srcOrd="3" destOrd="0" parTransId="{237E5186-0BC7-4E2C-B64D-C499189DD55E}" sibTransId="{AF1FD710-9075-4908-86EA-4BD15CC2AF7F}"/>
    <dgm:cxn modelId="{74D78CFF-8648-4977-84E9-26A2C4A73E54}" srcId="{FD230ADF-AAF4-4D8B-A538-802B0586F2CD}" destId="{D809C230-520B-4740-ACFB-C1D1BE8DE733}" srcOrd="5" destOrd="0" parTransId="{844E517C-63D5-4553-8A59-F77910DD157D}" sibTransId="{546AB124-EC83-4C23-9823-E44E0484C95F}"/>
    <dgm:cxn modelId="{71181F8A-1A56-4251-8472-AAB6F5BC7DC2}" type="presOf" srcId="{55D220A1-25D7-493C-95DD-966F835E7F18}" destId="{A4A93FCD-71FD-45B2-B53E-759322CA6DB6}" srcOrd="0" destOrd="0" presId="urn:microsoft.com/office/officeart/2005/8/layout/bProcess4"/>
    <dgm:cxn modelId="{9C71360C-108D-40AC-87F9-3F01B7F08068}" type="presOf" srcId="{88E78C43-B60E-4AEB-97D1-2417B5CFF0B6}" destId="{47A40980-54FA-4B0A-9A25-7C20217BA8BD}" srcOrd="0" destOrd="0" presId="urn:microsoft.com/office/officeart/2005/8/layout/bProcess4"/>
    <dgm:cxn modelId="{0D3AFEA2-B044-40A5-A4A1-3DE59F18D3C7}" srcId="{FD230ADF-AAF4-4D8B-A538-802B0586F2CD}" destId="{A6051BED-830C-4DA8-BC57-AEE81704D646}" srcOrd="2" destOrd="0" parTransId="{9CEC7E8C-EE9C-4350-A19A-739392B1129A}" sibTransId="{2E37D3A1-7E99-4ACD-B9C1-76983C666DA4}"/>
    <dgm:cxn modelId="{EDF9FC23-2FF6-4158-B809-84D1773A99DE}" type="presOf" srcId="{D809C230-520B-4740-ACFB-C1D1BE8DE733}" destId="{E0346360-3D00-492F-9DF5-C505AA6424C7}" srcOrd="0" destOrd="0" presId="urn:microsoft.com/office/officeart/2005/8/layout/bProcess4"/>
    <dgm:cxn modelId="{4BADCAA5-1433-469C-B928-71461717A4A1}" type="presOf" srcId="{11C8E757-4B8B-406F-B59E-46E648254E8F}" destId="{6A84CFE6-F304-4417-939E-3C4A3340A637}" srcOrd="0" destOrd="0" presId="urn:microsoft.com/office/officeart/2005/8/layout/bProcess4"/>
    <dgm:cxn modelId="{F7945460-F23E-46C6-9479-AA49CCFD9C78}" srcId="{FD230ADF-AAF4-4D8B-A538-802B0586F2CD}" destId="{5BC2857B-2DC4-4878-A87C-D6C0F11B6AAB}" srcOrd="6" destOrd="0" parTransId="{29C8543D-A318-4AC2-9D32-28600EE67CEA}" sibTransId="{629B3F5E-633B-4152-93EF-10A1CBBC02D1}"/>
    <dgm:cxn modelId="{94EC25E2-D21B-435F-809E-71ECC7F3F59D}" type="presOf" srcId="{629B3F5E-633B-4152-93EF-10A1CBBC02D1}" destId="{E928D147-4879-4264-AB94-8178929AC9C1}" srcOrd="0" destOrd="0" presId="urn:microsoft.com/office/officeart/2005/8/layout/bProcess4"/>
    <dgm:cxn modelId="{2AECF101-E0B3-425A-B9E5-D130059167DE}" srcId="{FD230ADF-AAF4-4D8B-A538-802B0586F2CD}" destId="{2E6826F1-64FB-47E3-A614-370C6963A732}" srcOrd="8" destOrd="0" parTransId="{DC8E63C0-FA4F-48FD-8EBB-462E598BFA00}" sibTransId="{E8BD26BD-980B-4504-9604-7678513FE2F1}"/>
    <dgm:cxn modelId="{C5D5A8DB-FE81-486A-8B0D-2723D23E5E9C}" type="presParOf" srcId="{794E765F-E137-4B04-B404-5388215DFA5E}" destId="{7E4192C6-35B4-46FE-9B19-72B54A0616FD}" srcOrd="0" destOrd="0" presId="urn:microsoft.com/office/officeart/2005/8/layout/bProcess4"/>
    <dgm:cxn modelId="{724EC484-ADC1-4491-AEC2-E95ED16E6E51}" type="presParOf" srcId="{7E4192C6-35B4-46FE-9B19-72B54A0616FD}" destId="{E389FD9F-C3EF-4376-9AF0-22C453F01A37}" srcOrd="0" destOrd="0" presId="urn:microsoft.com/office/officeart/2005/8/layout/bProcess4"/>
    <dgm:cxn modelId="{951CC79A-81F9-423C-9852-E21FB57D22F2}" type="presParOf" srcId="{7E4192C6-35B4-46FE-9B19-72B54A0616FD}" destId="{1947DD83-3D6F-49FF-A1EF-6E30BDF4CA3E}" srcOrd="1" destOrd="0" presId="urn:microsoft.com/office/officeart/2005/8/layout/bProcess4"/>
    <dgm:cxn modelId="{B4C6171C-7876-4F4E-86E9-F86C07AAE5C1}" type="presParOf" srcId="{794E765F-E137-4B04-B404-5388215DFA5E}" destId="{6A84CFE6-F304-4417-939E-3C4A3340A637}" srcOrd="1" destOrd="0" presId="urn:microsoft.com/office/officeart/2005/8/layout/bProcess4"/>
    <dgm:cxn modelId="{D34C21BE-8EF1-49FC-9748-FE1C74E6B07B}" type="presParOf" srcId="{794E765F-E137-4B04-B404-5388215DFA5E}" destId="{00FE6873-918E-4FA5-A254-3F7CBD579124}" srcOrd="2" destOrd="0" presId="urn:microsoft.com/office/officeart/2005/8/layout/bProcess4"/>
    <dgm:cxn modelId="{C19240EB-9CC3-440A-B35E-9B88AC09CE85}" type="presParOf" srcId="{00FE6873-918E-4FA5-A254-3F7CBD579124}" destId="{3DD1AD59-E765-4304-81C6-5197150B3182}" srcOrd="0" destOrd="0" presId="urn:microsoft.com/office/officeart/2005/8/layout/bProcess4"/>
    <dgm:cxn modelId="{0D9EA2E3-FBB2-4476-B66D-F35064A1BD44}" type="presParOf" srcId="{00FE6873-918E-4FA5-A254-3F7CBD579124}" destId="{4262721C-23F1-4C00-BCC6-3A92D641BD95}" srcOrd="1" destOrd="0" presId="urn:microsoft.com/office/officeart/2005/8/layout/bProcess4"/>
    <dgm:cxn modelId="{CA4B78AE-65B7-4797-81D3-3617E8E0F2CC}" type="presParOf" srcId="{794E765F-E137-4B04-B404-5388215DFA5E}" destId="{62C6B142-B083-46B3-8520-8E12BE63F1D2}" srcOrd="3" destOrd="0" presId="urn:microsoft.com/office/officeart/2005/8/layout/bProcess4"/>
    <dgm:cxn modelId="{2D9AAF1F-BF56-43E9-82D9-9494E8BED64F}" type="presParOf" srcId="{794E765F-E137-4B04-B404-5388215DFA5E}" destId="{8808E43B-22BF-4915-A2E3-9C932DDA2B9C}" srcOrd="4" destOrd="0" presId="urn:microsoft.com/office/officeart/2005/8/layout/bProcess4"/>
    <dgm:cxn modelId="{4979A8AF-2843-4C21-A816-89F1EDD25AED}" type="presParOf" srcId="{8808E43B-22BF-4915-A2E3-9C932DDA2B9C}" destId="{6B80FA50-9A8A-4EB9-965D-80A94754032B}" srcOrd="0" destOrd="0" presId="urn:microsoft.com/office/officeart/2005/8/layout/bProcess4"/>
    <dgm:cxn modelId="{2C5C3C75-F9F4-4459-8600-411206C52386}" type="presParOf" srcId="{8808E43B-22BF-4915-A2E3-9C932DDA2B9C}" destId="{B3CE329A-5B19-4DC8-B889-3DCDE9680A37}" srcOrd="1" destOrd="0" presId="urn:microsoft.com/office/officeart/2005/8/layout/bProcess4"/>
    <dgm:cxn modelId="{3D177EA0-A08F-43A4-82FB-56B95372172D}" type="presParOf" srcId="{794E765F-E137-4B04-B404-5388215DFA5E}" destId="{80560AAC-888F-439E-A97C-DD0476488CEC}" srcOrd="5" destOrd="0" presId="urn:microsoft.com/office/officeart/2005/8/layout/bProcess4"/>
    <dgm:cxn modelId="{AC307D12-C27A-4460-9E82-7B21E76AE05E}" type="presParOf" srcId="{794E765F-E137-4B04-B404-5388215DFA5E}" destId="{F731E394-B9BF-4A4C-91A1-16CCB31F28AE}" srcOrd="6" destOrd="0" presId="urn:microsoft.com/office/officeart/2005/8/layout/bProcess4"/>
    <dgm:cxn modelId="{C173F200-7DEA-4CD8-9DAE-9235703D1415}" type="presParOf" srcId="{F731E394-B9BF-4A4C-91A1-16CCB31F28AE}" destId="{24660AED-1953-4018-9E26-ADF7D05B7097}" srcOrd="0" destOrd="0" presId="urn:microsoft.com/office/officeart/2005/8/layout/bProcess4"/>
    <dgm:cxn modelId="{0D0B12CA-5562-4AA3-B9C0-9720D76B7268}" type="presParOf" srcId="{F731E394-B9BF-4A4C-91A1-16CCB31F28AE}" destId="{32FD03FE-AD0D-48F1-8316-23AD4DCA8938}" srcOrd="1" destOrd="0" presId="urn:microsoft.com/office/officeart/2005/8/layout/bProcess4"/>
    <dgm:cxn modelId="{74082A2A-DC0C-41E3-A395-57A8C9439072}" type="presParOf" srcId="{794E765F-E137-4B04-B404-5388215DFA5E}" destId="{88C2806D-BA06-447C-B789-5FDF7BDE041C}" srcOrd="7" destOrd="0" presId="urn:microsoft.com/office/officeart/2005/8/layout/bProcess4"/>
    <dgm:cxn modelId="{4CDC668A-35BC-466C-8C02-2ADB3D7409F7}" type="presParOf" srcId="{794E765F-E137-4B04-B404-5388215DFA5E}" destId="{5CA7556A-93DF-45F3-A7F2-D78F220AA6C1}" srcOrd="8" destOrd="0" presId="urn:microsoft.com/office/officeart/2005/8/layout/bProcess4"/>
    <dgm:cxn modelId="{A17530B8-F270-4CFA-8501-F98B62B80050}" type="presParOf" srcId="{5CA7556A-93DF-45F3-A7F2-D78F220AA6C1}" destId="{37D4AED8-4049-488E-BB45-055900E9D803}" srcOrd="0" destOrd="0" presId="urn:microsoft.com/office/officeart/2005/8/layout/bProcess4"/>
    <dgm:cxn modelId="{593A0621-E334-4DA0-92DB-76A3804A2A0C}" type="presParOf" srcId="{5CA7556A-93DF-45F3-A7F2-D78F220AA6C1}" destId="{5D0AC1CA-B4E8-4E4D-8901-0E2AC640357E}" srcOrd="1" destOrd="0" presId="urn:microsoft.com/office/officeart/2005/8/layout/bProcess4"/>
    <dgm:cxn modelId="{B75CE055-519F-4E76-BB95-FC98B22EF70C}" type="presParOf" srcId="{794E765F-E137-4B04-B404-5388215DFA5E}" destId="{A4A93FCD-71FD-45B2-B53E-759322CA6DB6}" srcOrd="9" destOrd="0" presId="urn:microsoft.com/office/officeart/2005/8/layout/bProcess4"/>
    <dgm:cxn modelId="{42D63175-5F02-468B-B827-F25E5F887C52}" type="presParOf" srcId="{794E765F-E137-4B04-B404-5388215DFA5E}" destId="{FA90EEB3-FBAE-4AB1-8E03-8891CC8F9F66}" srcOrd="10" destOrd="0" presId="urn:microsoft.com/office/officeart/2005/8/layout/bProcess4"/>
    <dgm:cxn modelId="{FAD3751C-C8E3-486A-914B-7E00DD9934C2}" type="presParOf" srcId="{FA90EEB3-FBAE-4AB1-8E03-8891CC8F9F66}" destId="{F01612CF-C1C1-4BF3-9F77-D771840A783C}" srcOrd="0" destOrd="0" presId="urn:microsoft.com/office/officeart/2005/8/layout/bProcess4"/>
    <dgm:cxn modelId="{930F5D77-1BFD-41EA-97D7-CE7437B34195}" type="presParOf" srcId="{FA90EEB3-FBAE-4AB1-8E03-8891CC8F9F66}" destId="{E0346360-3D00-492F-9DF5-C505AA6424C7}" srcOrd="1" destOrd="0" presId="urn:microsoft.com/office/officeart/2005/8/layout/bProcess4"/>
    <dgm:cxn modelId="{2BCC5996-1D38-453B-BD53-70F16BCD60B8}" type="presParOf" srcId="{794E765F-E137-4B04-B404-5388215DFA5E}" destId="{088DA111-BE96-4E22-9206-6060F2DDB025}" srcOrd="11" destOrd="0" presId="urn:microsoft.com/office/officeart/2005/8/layout/bProcess4"/>
    <dgm:cxn modelId="{B82F53AA-F198-4109-823C-700F551C7A61}" type="presParOf" srcId="{794E765F-E137-4B04-B404-5388215DFA5E}" destId="{C800FFA4-416F-4CCB-9DBD-D44F4B9F9C28}" srcOrd="12" destOrd="0" presId="urn:microsoft.com/office/officeart/2005/8/layout/bProcess4"/>
    <dgm:cxn modelId="{EE3F9736-D3E2-4F77-898B-73C529FA12E8}" type="presParOf" srcId="{C800FFA4-416F-4CCB-9DBD-D44F4B9F9C28}" destId="{F536AB96-56BC-4FC4-9CF4-A85BFDEE37E3}" srcOrd="0" destOrd="0" presId="urn:microsoft.com/office/officeart/2005/8/layout/bProcess4"/>
    <dgm:cxn modelId="{EA7A8DFC-334D-4FC3-A6DE-C8272EA18ADD}" type="presParOf" srcId="{C800FFA4-416F-4CCB-9DBD-D44F4B9F9C28}" destId="{98B43084-3D2E-4CB7-8EE9-ACB2E261D4A1}" srcOrd="1" destOrd="0" presId="urn:microsoft.com/office/officeart/2005/8/layout/bProcess4"/>
    <dgm:cxn modelId="{1372A2A3-776B-4B33-9ADE-0D36169EA732}" type="presParOf" srcId="{794E765F-E137-4B04-B404-5388215DFA5E}" destId="{E928D147-4879-4264-AB94-8178929AC9C1}" srcOrd="13" destOrd="0" presId="urn:microsoft.com/office/officeart/2005/8/layout/bProcess4"/>
    <dgm:cxn modelId="{0A579D51-74FE-4414-B454-DBAFFFD3A5D8}" type="presParOf" srcId="{794E765F-E137-4B04-B404-5388215DFA5E}" destId="{19381788-A586-4AFA-B624-E094F3DA1FE4}" srcOrd="14" destOrd="0" presId="urn:microsoft.com/office/officeart/2005/8/layout/bProcess4"/>
    <dgm:cxn modelId="{2F256E6E-E0F4-42D5-8A31-299724B44E8A}" type="presParOf" srcId="{19381788-A586-4AFA-B624-E094F3DA1FE4}" destId="{C48B823C-9FAD-4869-955E-0E12828B2035}" srcOrd="0" destOrd="0" presId="urn:microsoft.com/office/officeart/2005/8/layout/bProcess4"/>
    <dgm:cxn modelId="{DB4B34FF-EFAD-41CC-9C71-94A11C5C76FB}" type="presParOf" srcId="{19381788-A586-4AFA-B624-E094F3DA1FE4}" destId="{B2F5243C-C7DB-4428-AD32-24CBABCC07BB}" srcOrd="1" destOrd="0" presId="urn:microsoft.com/office/officeart/2005/8/layout/bProcess4"/>
    <dgm:cxn modelId="{C8DDC467-DF71-4DDF-84E2-385B7CEEF434}" type="presParOf" srcId="{794E765F-E137-4B04-B404-5388215DFA5E}" destId="{47A40980-54FA-4B0A-9A25-7C20217BA8BD}" srcOrd="15" destOrd="0" presId="urn:microsoft.com/office/officeart/2005/8/layout/bProcess4"/>
    <dgm:cxn modelId="{5BC60892-46FD-4F40-8504-667745474378}" type="presParOf" srcId="{794E765F-E137-4B04-B404-5388215DFA5E}" destId="{A22D4F87-846D-403E-8E6A-77328A7F5461}" srcOrd="16" destOrd="0" presId="urn:microsoft.com/office/officeart/2005/8/layout/bProcess4"/>
    <dgm:cxn modelId="{A9DB5026-6D14-43DA-980C-055E382D2433}" type="presParOf" srcId="{A22D4F87-846D-403E-8E6A-77328A7F5461}" destId="{C29C8395-F1FF-4B49-9046-9FD07EEF141B}" srcOrd="0" destOrd="0" presId="urn:microsoft.com/office/officeart/2005/8/layout/bProcess4"/>
    <dgm:cxn modelId="{39F3044D-5A8A-4161-AB7D-1517C342A824}" type="presParOf" srcId="{A22D4F87-846D-403E-8E6A-77328A7F5461}" destId="{DD688182-9C1F-4777-8E65-BDBE62AA93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E5815-922B-4AEA-8831-5BAA8B31BA05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6E7BC-A1D7-4C13-A66E-771941C6EF98}">
      <dgm:prSet phldrT="[Text]" custT="1"/>
      <dgm:spPr/>
      <dgm:t>
        <a:bodyPr/>
        <a:lstStyle/>
        <a:p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44F91-0E1E-44D0-9FF7-616177F35794}" type="parTrans" cxnId="{48CF8EEF-D615-470C-B064-6006FE2B4481}">
      <dgm:prSet/>
      <dgm:spPr/>
      <dgm:t>
        <a:bodyPr/>
        <a:lstStyle/>
        <a:p>
          <a:endParaRPr lang="en-US" sz="2400"/>
        </a:p>
      </dgm:t>
    </dgm:pt>
    <dgm:pt modelId="{70C0A64E-5BCB-4CE9-933E-E370D3A06BF7}" type="sibTrans" cxnId="{48CF8EEF-D615-470C-B064-6006FE2B4481}">
      <dgm:prSet/>
      <dgm:spPr/>
      <dgm:t>
        <a:bodyPr/>
        <a:lstStyle/>
        <a:p>
          <a:endParaRPr lang="en-US" sz="2400"/>
        </a:p>
      </dgm:t>
    </dgm:pt>
    <dgm:pt modelId="{A0D5CA5E-663E-43E8-BD30-61A874FC083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প্রজ্ঞার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D5F55-E16B-483E-BB17-3BB23BF3FC2F}" type="parTrans" cxnId="{86B67653-6FCA-4FBD-8F21-92B1D5375154}">
      <dgm:prSet/>
      <dgm:spPr/>
      <dgm:t>
        <a:bodyPr/>
        <a:lstStyle/>
        <a:p>
          <a:endParaRPr lang="en-US" sz="2400"/>
        </a:p>
      </dgm:t>
    </dgm:pt>
    <dgm:pt modelId="{027D98AE-0947-4F9A-9342-76B4FA4EC1E4}" type="sibTrans" cxnId="{86B67653-6FCA-4FBD-8F21-92B1D5375154}">
      <dgm:prSet/>
      <dgm:spPr/>
      <dgm:t>
        <a:bodyPr/>
        <a:lstStyle/>
        <a:p>
          <a:endParaRPr lang="en-US" sz="2400"/>
        </a:p>
      </dgm:t>
    </dgm:pt>
    <dgm:pt modelId="{CC242597-AA51-4FCA-92F0-5BBD706E283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চূড়ান্ত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ভাগ্য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নিধারণকারী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F6CB59-7F08-4A3D-8234-99D6AFE2FE81}" type="parTrans" cxnId="{D7F9C1C6-16EF-45D7-A0F5-3F871D7987E4}">
      <dgm:prSet/>
      <dgm:spPr/>
      <dgm:t>
        <a:bodyPr/>
        <a:lstStyle/>
        <a:p>
          <a:endParaRPr lang="en-US" sz="2400"/>
        </a:p>
      </dgm:t>
    </dgm:pt>
    <dgm:pt modelId="{42955DAA-EF6D-4258-A7D3-1FEED3DEE5E5}" type="sibTrans" cxnId="{D7F9C1C6-16EF-45D7-A0F5-3F871D7987E4}">
      <dgm:prSet/>
      <dgm:spPr/>
      <dgm:t>
        <a:bodyPr/>
        <a:lstStyle/>
        <a:p>
          <a:endParaRPr lang="en-US" sz="2400"/>
        </a:p>
      </dgm:t>
    </dgm:pt>
    <dgm:pt modelId="{11FED478-703B-4BE1-8F97-4481848FE23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F5899-D444-45D5-B99B-7D748EAA1518}" type="parTrans" cxnId="{1263200C-149B-454E-AF53-6863BC6B81A3}">
      <dgm:prSet/>
      <dgm:spPr/>
      <dgm:t>
        <a:bodyPr/>
        <a:lstStyle/>
        <a:p>
          <a:endParaRPr lang="en-US" sz="2400"/>
        </a:p>
      </dgm:t>
    </dgm:pt>
    <dgm:pt modelId="{1008BA79-A57B-4C65-A048-C6D04242B0E8}" type="sibTrans" cxnId="{1263200C-149B-454E-AF53-6863BC6B81A3}">
      <dgm:prSet/>
      <dgm:spPr/>
      <dgm:t>
        <a:bodyPr/>
        <a:lstStyle/>
        <a:p>
          <a:endParaRPr lang="en-US" sz="2400"/>
        </a:p>
      </dgm:t>
    </dgm:pt>
    <dgm:pt modelId="{803FD369-CA0B-4766-AA3E-A2A25412E43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65DDA4-17C7-461C-AFCE-44517FE61540}" type="parTrans" cxnId="{C2A7D985-67DA-4EA3-9EA1-B3ADED9F75A4}">
      <dgm:prSet/>
      <dgm:spPr/>
      <dgm:t>
        <a:bodyPr/>
        <a:lstStyle/>
        <a:p>
          <a:endParaRPr lang="en-US" sz="2400"/>
        </a:p>
      </dgm:t>
    </dgm:pt>
    <dgm:pt modelId="{9628FFC7-2F35-42D6-9774-F651F37BFD63}" type="sibTrans" cxnId="{C2A7D985-67DA-4EA3-9EA1-B3ADED9F75A4}">
      <dgm:prSet/>
      <dgm:spPr/>
      <dgm:t>
        <a:bodyPr/>
        <a:lstStyle/>
        <a:p>
          <a:endParaRPr lang="en-US" sz="2400"/>
        </a:p>
      </dgm:t>
    </dgm:pt>
    <dgm:pt modelId="{6F432F09-EA96-4A1F-A4AF-C96DE3DEBB4F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BF9346-9BF6-4483-88B8-D626FB7FB3E0}" type="parTrans" cxnId="{1B59F775-0B5A-49FA-9BF5-43B3248AC1AE}">
      <dgm:prSet/>
      <dgm:spPr/>
      <dgm:t>
        <a:bodyPr/>
        <a:lstStyle/>
        <a:p>
          <a:endParaRPr lang="en-US" sz="2400"/>
        </a:p>
      </dgm:t>
    </dgm:pt>
    <dgm:pt modelId="{3C6BB486-0E35-4010-B7E2-512C6F6A550D}" type="sibTrans" cxnId="{1B59F775-0B5A-49FA-9BF5-43B3248AC1AE}">
      <dgm:prSet/>
      <dgm:spPr/>
      <dgm:t>
        <a:bodyPr/>
        <a:lstStyle/>
        <a:p>
          <a:endParaRPr lang="en-US" sz="2400"/>
        </a:p>
      </dgm:t>
    </dgm:pt>
    <dgm:pt modelId="{8E825FCE-2691-412E-A751-D409486A604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প্রচারের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3B0033-0596-495C-AD37-9BF3FEBFA0BA}" type="parTrans" cxnId="{E5574E7F-9997-4254-B818-6D51550022A6}">
      <dgm:prSet/>
      <dgm:spPr/>
      <dgm:t>
        <a:bodyPr/>
        <a:lstStyle/>
        <a:p>
          <a:endParaRPr lang="en-US" sz="2400"/>
        </a:p>
      </dgm:t>
    </dgm:pt>
    <dgm:pt modelId="{A7D54DF0-40E9-4878-A865-762BDA9C8528}" type="sibTrans" cxnId="{E5574E7F-9997-4254-B818-6D51550022A6}">
      <dgm:prSet/>
      <dgm:spPr/>
      <dgm:t>
        <a:bodyPr/>
        <a:lstStyle/>
        <a:p>
          <a:endParaRPr lang="en-US" sz="2400"/>
        </a:p>
      </dgm:t>
    </dgm:pt>
    <dgm:pt modelId="{69A6F1A5-D0E4-4635-B100-BEEA97AAD344}" type="pres">
      <dgm:prSet presAssocID="{9F2E5815-922B-4AEA-8831-5BAA8B31BA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C3790E-9947-4EE2-8FE6-89CEDB32B6F5}" type="pres">
      <dgm:prSet presAssocID="{7486E7BC-A1D7-4C13-A66E-771941C6EF98}" presName="Parent" presStyleLbl="node0" presStyleIdx="0" presStyleCnt="1" custLinFactNeighborX="168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6AEBDB7-678B-47B5-B211-553E293556CA}" type="pres">
      <dgm:prSet presAssocID="{A0D5CA5E-663E-43E8-BD30-61A874FC083A}" presName="Accent1" presStyleCnt="0"/>
      <dgm:spPr/>
    </dgm:pt>
    <dgm:pt modelId="{57A1D94C-D3D4-4825-86B1-1FB8F9F69398}" type="pres">
      <dgm:prSet presAssocID="{A0D5CA5E-663E-43E8-BD30-61A874FC083A}" presName="Accent" presStyleLbl="bgShp" presStyleIdx="0" presStyleCnt="6"/>
      <dgm:spPr/>
    </dgm:pt>
    <dgm:pt modelId="{DF111982-B05D-4C9B-9786-BF63B80EBE3F}" type="pres">
      <dgm:prSet presAssocID="{A0D5CA5E-663E-43E8-BD30-61A874FC083A}" presName="Child1" presStyleLbl="node1" presStyleIdx="0" presStyleCnt="6" custScaleX="111094" custLinFactNeighborX="2756" custLinFactNeighborY="1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B3D16-4CED-4CEE-953A-22B1DDBF1051}" type="pres">
      <dgm:prSet presAssocID="{CC242597-AA51-4FCA-92F0-5BBD706E2838}" presName="Accent2" presStyleCnt="0"/>
      <dgm:spPr/>
    </dgm:pt>
    <dgm:pt modelId="{CC6BFEAF-1215-43E9-99B8-8911B8C81C62}" type="pres">
      <dgm:prSet presAssocID="{CC242597-AA51-4FCA-92F0-5BBD706E2838}" presName="Accent" presStyleLbl="bgShp" presStyleIdx="1" presStyleCnt="6" custLinFactX="24190" custLinFactNeighborX="100000" custLinFactNeighborY="39941"/>
      <dgm:spPr/>
    </dgm:pt>
    <dgm:pt modelId="{0F81EDFD-4CD6-4455-907D-5E3A76CA1478}" type="pres">
      <dgm:prSet presAssocID="{CC242597-AA51-4FCA-92F0-5BBD706E2838}" presName="Child2" presStyleLbl="node1" presStyleIdx="1" presStyleCnt="6" custScaleX="110051" custScaleY="114614" custLinFactNeighborX="7578" custLinFactNeighborY="3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BF31-2F53-4CE3-AA5F-C031484498F2}" type="pres">
      <dgm:prSet presAssocID="{11FED478-703B-4BE1-8F97-4481848FE23C}" presName="Accent3" presStyleCnt="0"/>
      <dgm:spPr/>
    </dgm:pt>
    <dgm:pt modelId="{B7C60669-D939-4BF3-BA1B-4066B6F2EF37}" type="pres">
      <dgm:prSet presAssocID="{11FED478-703B-4BE1-8F97-4481848FE23C}" presName="Accent" presStyleLbl="bgShp" presStyleIdx="2" presStyleCnt="6"/>
      <dgm:spPr/>
    </dgm:pt>
    <dgm:pt modelId="{BBBD1EA4-414C-47A0-9FB8-75D5C27F8DE4}" type="pres">
      <dgm:prSet presAssocID="{11FED478-703B-4BE1-8F97-4481848FE23C}" presName="Child3" presStyleLbl="node1" presStyleIdx="2" presStyleCnt="6" custScaleX="114521" custScaleY="106514" custLinFactNeighborX="5512" custLinFactNeighborY="7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5EAFC-A142-47F0-B819-0BE702A2E2D4}" type="pres">
      <dgm:prSet presAssocID="{803FD369-CA0B-4766-AA3E-A2A25412E43C}" presName="Accent4" presStyleCnt="0"/>
      <dgm:spPr/>
    </dgm:pt>
    <dgm:pt modelId="{3A8FA017-F067-43B0-8254-5A48DCB9CC4A}" type="pres">
      <dgm:prSet presAssocID="{803FD369-CA0B-4766-AA3E-A2A25412E43C}" presName="Accent" presStyleLbl="bgShp" presStyleIdx="3" presStyleCnt="6"/>
      <dgm:spPr/>
    </dgm:pt>
    <dgm:pt modelId="{4D3C55BC-9249-45A6-85EB-87E0A07B8A0B}" type="pres">
      <dgm:prSet presAssocID="{803FD369-CA0B-4766-AA3E-A2A25412E43C}" presName="Child4" presStyleLbl="node1" presStyleIdx="3" presStyleCnt="6" custScaleX="112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89C90-705B-49A9-8E4D-76D4397B1A1D}" type="pres">
      <dgm:prSet presAssocID="{6F432F09-EA96-4A1F-A4AF-C96DE3DEBB4F}" presName="Accent5" presStyleCnt="0"/>
      <dgm:spPr/>
    </dgm:pt>
    <dgm:pt modelId="{F5CAB602-D4C2-4ED7-8376-E01B60655DE6}" type="pres">
      <dgm:prSet presAssocID="{6F432F09-EA96-4A1F-A4AF-C96DE3DEBB4F}" presName="Accent" presStyleLbl="bgShp" presStyleIdx="4" presStyleCnt="6"/>
      <dgm:spPr/>
    </dgm:pt>
    <dgm:pt modelId="{A27226B2-BABD-48C8-B83B-B5F22FFE2F43}" type="pres">
      <dgm:prSet presAssocID="{6F432F09-EA96-4A1F-A4AF-C96DE3DEBB4F}" presName="Child5" presStyleLbl="node1" presStyleIdx="4" presStyleCnt="6" custScaleX="109170" custScaleY="109836" custLinFactNeighborX="-1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083C7-2A97-4C44-8275-D9A3C69D684C}" type="pres">
      <dgm:prSet presAssocID="{8E825FCE-2691-412E-A751-D409486A604A}" presName="Accent6" presStyleCnt="0"/>
      <dgm:spPr/>
    </dgm:pt>
    <dgm:pt modelId="{138F380A-B3FC-4DB9-A1AA-5D1BFDA10F75}" type="pres">
      <dgm:prSet presAssocID="{8E825FCE-2691-412E-A751-D409486A604A}" presName="Accent" presStyleLbl="bgShp" presStyleIdx="5" presStyleCnt="6"/>
      <dgm:spPr/>
    </dgm:pt>
    <dgm:pt modelId="{8E635681-D34C-4040-B1C4-5BEC271B404D}" type="pres">
      <dgm:prSet presAssocID="{8E825FCE-2691-412E-A751-D409486A604A}" presName="Child6" presStyleLbl="node1" presStyleIdx="5" presStyleCnt="6" custScaleX="109157" custScaleY="101702" custLinFactNeighborX="-1378" custLinFactNeighborY="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B67653-6FCA-4FBD-8F21-92B1D5375154}" srcId="{7486E7BC-A1D7-4C13-A66E-771941C6EF98}" destId="{A0D5CA5E-663E-43E8-BD30-61A874FC083A}" srcOrd="0" destOrd="0" parTransId="{11ED5F55-E16B-483E-BB17-3BB23BF3FC2F}" sibTransId="{027D98AE-0947-4F9A-9342-76B4FA4EC1E4}"/>
    <dgm:cxn modelId="{D7F9C1C6-16EF-45D7-A0F5-3F871D7987E4}" srcId="{7486E7BC-A1D7-4C13-A66E-771941C6EF98}" destId="{CC242597-AA51-4FCA-92F0-5BBD706E2838}" srcOrd="1" destOrd="0" parTransId="{40F6CB59-7F08-4A3D-8234-99D6AFE2FE81}" sibTransId="{42955DAA-EF6D-4258-A7D3-1FEED3DEE5E5}"/>
    <dgm:cxn modelId="{C2A7D985-67DA-4EA3-9EA1-B3ADED9F75A4}" srcId="{7486E7BC-A1D7-4C13-A66E-771941C6EF98}" destId="{803FD369-CA0B-4766-AA3E-A2A25412E43C}" srcOrd="3" destOrd="0" parTransId="{B365DDA4-17C7-461C-AFCE-44517FE61540}" sibTransId="{9628FFC7-2F35-42D6-9774-F651F37BFD63}"/>
    <dgm:cxn modelId="{2E307DC7-FC4B-442B-BF9E-5CCF61DF63AD}" type="presOf" srcId="{7486E7BC-A1D7-4C13-A66E-771941C6EF98}" destId="{26C3790E-9947-4EE2-8FE6-89CEDB32B6F5}" srcOrd="0" destOrd="0" presId="urn:microsoft.com/office/officeart/2011/layout/HexagonRadial"/>
    <dgm:cxn modelId="{21DA2FB3-9964-4AF9-81B8-75770F43AA69}" type="presOf" srcId="{6F432F09-EA96-4A1F-A4AF-C96DE3DEBB4F}" destId="{A27226B2-BABD-48C8-B83B-B5F22FFE2F43}" srcOrd="0" destOrd="0" presId="urn:microsoft.com/office/officeart/2011/layout/HexagonRadial"/>
    <dgm:cxn modelId="{48CF8EEF-D615-470C-B064-6006FE2B4481}" srcId="{9F2E5815-922B-4AEA-8831-5BAA8B31BA05}" destId="{7486E7BC-A1D7-4C13-A66E-771941C6EF98}" srcOrd="0" destOrd="0" parTransId="{DC244F91-0E1E-44D0-9FF7-616177F35794}" sibTransId="{70C0A64E-5BCB-4CE9-933E-E370D3A06BF7}"/>
    <dgm:cxn modelId="{FFD268DD-9ABA-4196-8A3A-775F2CA29ABF}" type="presOf" srcId="{8E825FCE-2691-412E-A751-D409486A604A}" destId="{8E635681-D34C-4040-B1C4-5BEC271B404D}" srcOrd="0" destOrd="0" presId="urn:microsoft.com/office/officeart/2011/layout/HexagonRadial"/>
    <dgm:cxn modelId="{CE227FFD-8CA2-44A3-A5DB-433DFCF9F79F}" type="presOf" srcId="{CC242597-AA51-4FCA-92F0-5BBD706E2838}" destId="{0F81EDFD-4CD6-4455-907D-5E3A76CA1478}" srcOrd="0" destOrd="0" presId="urn:microsoft.com/office/officeart/2011/layout/HexagonRadial"/>
    <dgm:cxn modelId="{1263200C-149B-454E-AF53-6863BC6B81A3}" srcId="{7486E7BC-A1D7-4C13-A66E-771941C6EF98}" destId="{11FED478-703B-4BE1-8F97-4481848FE23C}" srcOrd="2" destOrd="0" parTransId="{AD2F5899-D444-45D5-B99B-7D748EAA1518}" sibTransId="{1008BA79-A57B-4C65-A048-C6D04242B0E8}"/>
    <dgm:cxn modelId="{BE972624-ADC3-47D7-B6BB-CF700B312028}" type="presOf" srcId="{9F2E5815-922B-4AEA-8831-5BAA8B31BA05}" destId="{69A6F1A5-D0E4-4635-B100-BEEA97AAD344}" srcOrd="0" destOrd="0" presId="urn:microsoft.com/office/officeart/2011/layout/HexagonRadial"/>
    <dgm:cxn modelId="{D372E3F1-C776-4E44-B529-26954DBFC35D}" type="presOf" srcId="{A0D5CA5E-663E-43E8-BD30-61A874FC083A}" destId="{DF111982-B05D-4C9B-9786-BF63B80EBE3F}" srcOrd="0" destOrd="0" presId="urn:microsoft.com/office/officeart/2011/layout/HexagonRadial"/>
    <dgm:cxn modelId="{E5574E7F-9997-4254-B818-6D51550022A6}" srcId="{7486E7BC-A1D7-4C13-A66E-771941C6EF98}" destId="{8E825FCE-2691-412E-A751-D409486A604A}" srcOrd="5" destOrd="0" parTransId="{563B0033-0596-495C-AD37-9BF3FEBFA0BA}" sibTransId="{A7D54DF0-40E9-4878-A865-762BDA9C8528}"/>
    <dgm:cxn modelId="{1B59F775-0B5A-49FA-9BF5-43B3248AC1AE}" srcId="{7486E7BC-A1D7-4C13-A66E-771941C6EF98}" destId="{6F432F09-EA96-4A1F-A4AF-C96DE3DEBB4F}" srcOrd="4" destOrd="0" parTransId="{BABF9346-9BF6-4483-88B8-D626FB7FB3E0}" sibTransId="{3C6BB486-0E35-4010-B7E2-512C6F6A550D}"/>
    <dgm:cxn modelId="{D1F584E3-29DE-47D3-9A96-013F06FEC353}" type="presOf" srcId="{11FED478-703B-4BE1-8F97-4481848FE23C}" destId="{BBBD1EA4-414C-47A0-9FB8-75D5C27F8DE4}" srcOrd="0" destOrd="0" presId="urn:microsoft.com/office/officeart/2011/layout/HexagonRadial"/>
    <dgm:cxn modelId="{EDC66A19-8631-477A-8147-292F5BEBDD03}" type="presOf" srcId="{803FD369-CA0B-4766-AA3E-A2A25412E43C}" destId="{4D3C55BC-9249-45A6-85EB-87E0A07B8A0B}" srcOrd="0" destOrd="0" presId="urn:microsoft.com/office/officeart/2011/layout/HexagonRadial"/>
    <dgm:cxn modelId="{D55B49BA-9F2B-4E59-9F53-AC4A4732B653}" type="presParOf" srcId="{69A6F1A5-D0E4-4635-B100-BEEA97AAD344}" destId="{26C3790E-9947-4EE2-8FE6-89CEDB32B6F5}" srcOrd="0" destOrd="0" presId="urn:microsoft.com/office/officeart/2011/layout/HexagonRadial"/>
    <dgm:cxn modelId="{75B4A79B-8ED1-47EF-A6E0-A000A5300BBA}" type="presParOf" srcId="{69A6F1A5-D0E4-4635-B100-BEEA97AAD344}" destId="{46AEBDB7-678B-47B5-B211-553E293556CA}" srcOrd="1" destOrd="0" presId="urn:microsoft.com/office/officeart/2011/layout/HexagonRadial"/>
    <dgm:cxn modelId="{E5C17F36-E55A-4D6B-A8E0-80B4D9BAC34B}" type="presParOf" srcId="{46AEBDB7-678B-47B5-B211-553E293556CA}" destId="{57A1D94C-D3D4-4825-86B1-1FB8F9F69398}" srcOrd="0" destOrd="0" presId="urn:microsoft.com/office/officeart/2011/layout/HexagonRadial"/>
    <dgm:cxn modelId="{AD8C6F50-FDB7-478B-A4D9-E8A03646885F}" type="presParOf" srcId="{69A6F1A5-D0E4-4635-B100-BEEA97AAD344}" destId="{DF111982-B05D-4C9B-9786-BF63B80EBE3F}" srcOrd="2" destOrd="0" presId="urn:microsoft.com/office/officeart/2011/layout/HexagonRadial"/>
    <dgm:cxn modelId="{248ED5BF-0205-47C5-87AD-D8252C9FF5BF}" type="presParOf" srcId="{69A6F1A5-D0E4-4635-B100-BEEA97AAD344}" destId="{46FB3D16-4CED-4CEE-953A-22B1DDBF1051}" srcOrd="3" destOrd="0" presId="urn:microsoft.com/office/officeart/2011/layout/HexagonRadial"/>
    <dgm:cxn modelId="{18FCCA3A-435D-4A2F-9240-28A11E21BCF3}" type="presParOf" srcId="{46FB3D16-4CED-4CEE-953A-22B1DDBF1051}" destId="{CC6BFEAF-1215-43E9-99B8-8911B8C81C62}" srcOrd="0" destOrd="0" presId="urn:microsoft.com/office/officeart/2011/layout/HexagonRadial"/>
    <dgm:cxn modelId="{5F78712D-3F4C-41E8-82E0-1414D46D9A2B}" type="presParOf" srcId="{69A6F1A5-D0E4-4635-B100-BEEA97AAD344}" destId="{0F81EDFD-4CD6-4455-907D-5E3A76CA1478}" srcOrd="4" destOrd="0" presId="urn:microsoft.com/office/officeart/2011/layout/HexagonRadial"/>
    <dgm:cxn modelId="{5CC22557-AA7D-491F-8F1F-7AD741873479}" type="presParOf" srcId="{69A6F1A5-D0E4-4635-B100-BEEA97AAD344}" destId="{0491BF31-2F53-4CE3-AA5F-C031484498F2}" srcOrd="5" destOrd="0" presId="urn:microsoft.com/office/officeart/2011/layout/HexagonRadial"/>
    <dgm:cxn modelId="{31ECA7E2-BE8D-4395-A928-CBADDF94DB50}" type="presParOf" srcId="{0491BF31-2F53-4CE3-AA5F-C031484498F2}" destId="{B7C60669-D939-4BF3-BA1B-4066B6F2EF37}" srcOrd="0" destOrd="0" presId="urn:microsoft.com/office/officeart/2011/layout/HexagonRadial"/>
    <dgm:cxn modelId="{DDAD4D4E-FD52-405A-8ED3-8499C429F040}" type="presParOf" srcId="{69A6F1A5-D0E4-4635-B100-BEEA97AAD344}" destId="{BBBD1EA4-414C-47A0-9FB8-75D5C27F8DE4}" srcOrd="6" destOrd="0" presId="urn:microsoft.com/office/officeart/2011/layout/HexagonRadial"/>
    <dgm:cxn modelId="{438F0530-17A0-4974-8F38-320510B0BA29}" type="presParOf" srcId="{69A6F1A5-D0E4-4635-B100-BEEA97AAD344}" destId="{9325EAFC-A142-47F0-B819-0BE702A2E2D4}" srcOrd="7" destOrd="0" presId="urn:microsoft.com/office/officeart/2011/layout/HexagonRadial"/>
    <dgm:cxn modelId="{CE1D9382-8CC9-450A-AC86-03FDB394E424}" type="presParOf" srcId="{9325EAFC-A142-47F0-B819-0BE702A2E2D4}" destId="{3A8FA017-F067-43B0-8254-5A48DCB9CC4A}" srcOrd="0" destOrd="0" presId="urn:microsoft.com/office/officeart/2011/layout/HexagonRadial"/>
    <dgm:cxn modelId="{28E2C5B5-720A-4629-A62D-D43AA57FB4CF}" type="presParOf" srcId="{69A6F1A5-D0E4-4635-B100-BEEA97AAD344}" destId="{4D3C55BC-9249-45A6-85EB-87E0A07B8A0B}" srcOrd="8" destOrd="0" presId="urn:microsoft.com/office/officeart/2011/layout/HexagonRadial"/>
    <dgm:cxn modelId="{CA3477AA-860E-462F-A30E-0805B4540644}" type="presParOf" srcId="{69A6F1A5-D0E4-4635-B100-BEEA97AAD344}" destId="{27489C90-705B-49A9-8E4D-76D4397B1A1D}" srcOrd="9" destOrd="0" presId="urn:microsoft.com/office/officeart/2011/layout/HexagonRadial"/>
    <dgm:cxn modelId="{20841270-B01A-4DB4-8446-C9A9A44CA999}" type="presParOf" srcId="{27489C90-705B-49A9-8E4D-76D4397B1A1D}" destId="{F5CAB602-D4C2-4ED7-8376-E01B60655DE6}" srcOrd="0" destOrd="0" presId="urn:microsoft.com/office/officeart/2011/layout/HexagonRadial"/>
    <dgm:cxn modelId="{CBEBFCA6-7DDD-4A88-A504-251E90FD80E3}" type="presParOf" srcId="{69A6F1A5-D0E4-4635-B100-BEEA97AAD344}" destId="{A27226B2-BABD-48C8-B83B-B5F22FFE2F43}" srcOrd="10" destOrd="0" presId="urn:microsoft.com/office/officeart/2011/layout/HexagonRadial"/>
    <dgm:cxn modelId="{96C5EC8E-D938-46A9-844C-39A8B1E1CA01}" type="presParOf" srcId="{69A6F1A5-D0E4-4635-B100-BEEA97AAD344}" destId="{72E083C7-2A97-4C44-8275-D9A3C69D684C}" srcOrd="11" destOrd="0" presId="urn:microsoft.com/office/officeart/2011/layout/HexagonRadial"/>
    <dgm:cxn modelId="{CB92E94C-F9E3-4561-8EEE-77CED8ADD224}" type="presParOf" srcId="{72E083C7-2A97-4C44-8275-D9A3C69D684C}" destId="{138F380A-B3FC-4DB9-A1AA-5D1BFDA10F75}" srcOrd="0" destOrd="0" presId="urn:microsoft.com/office/officeart/2011/layout/HexagonRadial"/>
    <dgm:cxn modelId="{A0337482-8481-4FEB-81F5-99C83FDADAB2}" type="presParOf" srcId="{69A6F1A5-D0E4-4635-B100-BEEA97AAD344}" destId="{8E635681-D34C-4040-B1C4-5BEC271B404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6628-F428-4603-BB63-88B8ECE35123}">
      <dsp:nvSpPr>
        <dsp:cNvPr id="0" name=""/>
        <dsp:cNvSpPr/>
      </dsp:nvSpPr>
      <dsp:spPr>
        <a:xfrm>
          <a:off x="0" y="585588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82C4-6D18-452B-807D-1B81A6026BE0}">
      <dsp:nvSpPr>
        <dsp:cNvPr id="0" name=""/>
        <dsp:cNvSpPr/>
      </dsp:nvSpPr>
      <dsp:spPr>
        <a:xfrm>
          <a:off x="318734" y="127478"/>
          <a:ext cx="6949425" cy="869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01" y="169945"/>
        <a:ext cx="6864491" cy="785008"/>
      </dsp:txXfrm>
    </dsp:sp>
    <dsp:sp modelId="{3B30CEA0-C7D2-43B3-9685-4AF1137A68DF}">
      <dsp:nvSpPr>
        <dsp:cNvPr id="0" name=""/>
        <dsp:cNvSpPr/>
      </dsp:nvSpPr>
      <dsp:spPr>
        <a:xfrm>
          <a:off x="0" y="2001659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5916-5FAF-43FE-A8F9-2B135C64C188}">
      <dsp:nvSpPr>
        <dsp:cNvPr id="0" name=""/>
        <dsp:cNvSpPr/>
      </dsp:nvSpPr>
      <dsp:spPr>
        <a:xfrm>
          <a:off x="360759" y="1319988"/>
          <a:ext cx="6948254" cy="103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328" y="1370557"/>
        <a:ext cx="6847116" cy="934773"/>
      </dsp:txXfrm>
    </dsp:sp>
    <dsp:sp modelId="{FCB59492-D9FE-44AF-8977-3DE3FAD6D01D}">
      <dsp:nvSpPr>
        <dsp:cNvPr id="0" name=""/>
        <dsp:cNvSpPr/>
      </dsp:nvSpPr>
      <dsp:spPr>
        <a:xfrm>
          <a:off x="0" y="3389313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F6C1-956F-4D74-B859-EA153DE37294}">
      <dsp:nvSpPr>
        <dsp:cNvPr id="0" name=""/>
        <dsp:cNvSpPr/>
      </dsp:nvSpPr>
      <dsp:spPr>
        <a:xfrm>
          <a:off x="288555" y="2778937"/>
          <a:ext cx="6965149" cy="1007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737" y="2828119"/>
        <a:ext cx="6866785" cy="90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CFE6-F304-4417-939E-3C4A3340A637}">
      <dsp:nvSpPr>
        <dsp:cNvPr id="0" name=""/>
        <dsp:cNvSpPr/>
      </dsp:nvSpPr>
      <dsp:spPr>
        <a:xfrm rot="5483003">
          <a:off x="274363" y="1646497"/>
          <a:ext cx="157013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DD83-3D6F-49FF-A1EF-6E30BDF4CA3E}">
      <dsp:nvSpPr>
        <dsp:cNvPr id="0" name=""/>
        <dsp:cNvSpPr/>
      </dsp:nvSpPr>
      <dsp:spPr>
        <a:xfrm>
          <a:off x="37906" y="445313"/>
          <a:ext cx="2578797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আব্দুল্লাহ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উবাইর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750" y="479157"/>
        <a:ext cx="2511109" cy="1087834"/>
      </dsp:txXfrm>
    </dsp:sp>
    <dsp:sp modelId="{62C6B142-B083-46B3-8520-8E12BE63F1D2}">
      <dsp:nvSpPr>
        <dsp:cNvPr id="0" name=""/>
        <dsp:cNvSpPr/>
      </dsp:nvSpPr>
      <dsp:spPr>
        <a:xfrm rot="5360597">
          <a:off x="265007" y="3227334"/>
          <a:ext cx="1568920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721C-23F1-4C00-BCC6-3A92D641BD95}">
      <dsp:nvSpPr>
        <dsp:cNvPr id="0" name=""/>
        <dsp:cNvSpPr/>
      </dsp:nvSpPr>
      <dsp:spPr>
        <a:xfrm>
          <a:off x="0" y="1757100"/>
          <a:ext cx="2578797" cy="169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ইহুদিদের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22" y="1806622"/>
        <a:ext cx="2479753" cy="1591765"/>
      </dsp:txXfrm>
    </dsp:sp>
    <dsp:sp modelId="{80560AAC-888F-439E-A97C-DD0476488CEC}">
      <dsp:nvSpPr>
        <dsp:cNvPr id="0" name=""/>
        <dsp:cNvSpPr/>
      </dsp:nvSpPr>
      <dsp:spPr>
        <a:xfrm rot="21294777">
          <a:off x="1063062" y="3876604"/>
          <a:ext cx="3048162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E329A-5B19-4DC8-B889-3DCDE9680A37}">
      <dsp:nvSpPr>
        <dsp:cNvPr id="0" name=""/>
        <dsp:cNvSpPr/>
      </dsp:nvSpPr>
      <dsp:spPr>
        <a:xfrm>
          <a:off x="23285" y="3599357"/>
          <a:ext cx="2578797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29" y="3633201"/>
        <a:ext cx="2511109" cy="1087834"/>
      </dsp:txXfrm>
    </dsp:sp>
    <dsp:sp modelId="{88C2806D-BA06-447C-B789-5FDF7BDE041C}">
      <dsp:nvSpPr>
        <dsp:cNvPr id="0" name=""/>
        <dsp:cNvSpPr/>
      </dsp:nvSpPr>
      <dsp:spPr>
        <a:xfrm rot="16200000">
          <a:off x="3343483" y="2967815"/>
          <a:ext cx="153567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D03FE-AD0D-48F1-8316-23AD4DCA8938}">
      <dsp:nvSpPr>
        <dsp:cNvPr id="0" name=""/>
        <dsp:cNvSpPr/>
      </dsp:nvSpPr>
      <dsp:spPr>
        <a:xfrm>
          <a:off x="2877787" y="3058801"/>
          <a:ext cx="2964908" cy="169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কুরাইশদের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হিংসাত্মক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কার্যকলাপ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7463" y="3108477"/>
        <a:ext cx="2865556" cy="1596726"/>
      </dsp:txXfrm>
    </dsp:sp>
    <dsp:sp modelId="{A4A93FCD-71FD-45B2-B53E-759322CA6DB6}">
      <dsp:nvSpPr>
        <dsp:cNvPr id="0" name=""/>
        <dsp:cNvSpPr/>
      </dsp:nvSpPr>
      <dsp:spPr>
        <a:xfrm rot="16200000">
          <a:off x="3452426" y="1533165"/>
          <a:ext cx="1317785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AC1CA-B4E8-4E4D-8901-0E2AC640357E}">
      <dsp:nvSpPr>
        <dsp:cNvPr id="0" name=""/>
        <dsp:cNvSpPr/>
      </dsp:nvSpPr>
      <dsp:spPr>
        <a:xfrm>
          <a:off x="2877787" y="1783633"/>
          <a:ext cx="2964908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নাখলার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খন্ডযুদ্ধ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1631" y="1817477"/>
        <a:ext cx="2897220" cy="1087834"/>
      </dsp:txXfrm>
    </dsp:sp>
    <dsp:sp modelId="{088DA111-BE96-4E22-9206-6060F2DDB025}">
      <dsp:nvSpPr>
        <dsp:cNvPr id="0" name=""/>
        <dsp:cNvSpPr/>
      </dsp:nvSpPr>
      <dsp:spPr>
        <a:xfrm rot="29390">
          <a:off x="4117361" y="883375"/>
          <a:ext cx="305609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6360-3D00-492F-9DF5-C505AA6424C7}">
      <dsp:nvSpPr>
        <dsp:cNvPr id="0" name=""/>
        <dsp:cNvSpPr/>
      </dsp:nvSpPr>
      <dsp:spPr>
        <a:xfrm>
          <a:off x="2877787" y="457926"/>
          <a:ext cx="2964908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সুফিয়ানের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কাফেলা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আক্রমন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1631" y="491770"/>
        <a:ext cx="2897220" cy="1087834"/>
      </dsp:txXfrm>
    </dsp:sp>
    <dsp:sp modelId="{E928D147-4879-4264-AB94-8178929AC9C1}">
      <dsp:nvSpPr>
        <dsp:cNvPr id="0" name=""/>
        <dsp:cNvSpPr/>
      </dsp:nvSpPr>
      <dsp:spPr>
        <a:xfrm rot="5400000">
          <a:off x="6470535" y="1608708"/>
          <a:ext cx="1416617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3084-3D2E-4CB7-8EE9-ACB2E261D4A1}">
      <dsp:nvSpPr>
        <dsp:cNvPr id="0" name=""/>
        <dsp:cNvSpPr/>
      </dsp:nvSpPr>
      <dsp:spPr>
        <a:xfrm>
          <a:off x="6103420" y="484052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517896"/>
        <a:ext cx="2581004" cy="1087834"/>
      </dsp:txXfrm>
    </dsp:sp>
    <dsp:sp modelId="{47A40980-54FA-4B0A-9A25-7C20217BA8BD}">
      <dsp:nvSpPr>
        <dsp:cNvPr id="0" name=""/>
        <dsp:cNvSpPr/>
      </dsp:nvSpPr>
      <dsp:spPr>
        <a:xfrm rot="5400000">
          <a:off x="6361754" y="3142028"/>
          <a:ext cx="1634178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5243C-C7DB-4428-AD32-24CBABCC07BB}">
      <dsp:nvSpPr>
        <dsp:cNvPr id="0" name=""/>
        <dsp:cNvSpPr/>
      </dsp:nvSpPr>
      <dsp:spPr>
        <a:xfrm>
          <a:off x="6103420" y="1908592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আধিপত্য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1942436"/>
        <a:ext cx="2581004" cy="1087834"/>
      </dsp:txXfrm>
    </dsp:sp>
    <dsp:sp modelId="{DD688182-9C1F-4777-8E65-BDBE62AA9321}">
      <dsp:nvSpPr>
        <dsp:cNvPr id="0" name=""/>
        <dsp:cNvSpPr/>
      </dsp:nvSpPr>
      <dsp:spPr>
        <a:xfrm>
          <a:off x="6103420" y="3550693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3584537"/>
        <a:ext cx="2581004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3790E-9947-4EE2-8FE6-89CEDB32B6F5}">
      <dsp:nvSpPr>
        <dsp:cNvPr id="0" name=""/>
        <dsp:cNvSpPr/>
      </dsp:nvSpPr>
      <dsp:spPr>
        <a:xfrm>
          <a:off x="3036604" y="1820481"/>
          <a:ext cx="2313911" cy="200162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0051" y="2152178"/>
        <a:ext cx="1547017" cy="1338232"/>
      </dsp:txXfrm>
    </dsp:sp>
    <dsp:sp modelId="{CC6BFEAF-1215-43E9-99B8-8911B8C81C62}">
      <dsp:nvSpPr>
        <dsp:cNvPr id="0" name=""/>
        <dsp:cNvSpPr/>
      </dsp:nvSpPr>
      <dsp:spPr>
        <a:xfrm>
          <a:off x="5530693" y="1163287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111982-B05D-4C9B-9786-BF63B80EBE3F}">
      <dsp:nvSpPr>
        <dsp:cNvPr id="0" name=""/>
        <dsp:cNvSpPr/>
      </dsp:nvSpPr>
      <dsp:spPr>
        <a:xfrm>
          <a:off x="3157743" y="26116"/>
          <a:ext cx="2106601" cy="164046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প্রজ্ঞার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9520" y="284479"/>
        <a:ext cx="1443047" cy="1123738"/>
      </dsp:txXfrm>
    </dsp:sp>
    <dsp:sp modelId="{B7C60669-D939-4BF3-BA1B-4066B6F2EF37}">
      <dsp:nvSpPr>
        <dsp:cNvPr id="0" name=""/>
        <dsp:cNvSpPr/>
      </dsp:nvSpPr>
      <dsp:spPr>
        <a:xfrm>
          <a:off x="5465371" y="2269112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81EDFD-4CD6-4455-907D-5E3A76CA1478}">
      <dsp:nvSpPr>
        <dsp:cNvPr id="0" name=""/>
        <dsp:cNvSpPr/>
      </dsp:nvSpPr>
      <dsp:spPr>
        <a:xfrm>
          <a:off x="4998134" y="954450"/>
          <a:ext cx="2086824" cy="188020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চূড়ান্ত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ভাগ্য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নিধারণকারী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3672" y="1274785"/>
        <a:ext cx="1375748" cy="1239532"/>
      </dsp:txXfrm>
    </dsp:sp>
    <dsp:sp modelId="{3A8FA017-F067-43B0-8254-5A48DCB9CC4A}">
      <dsp:nvSpPr>
        <dsp:cNvPr id="0" name=""/>
        <dsp:cNvSpPr/>
      </dsp:nvSpPr>
      <dsp:spPr>
        <a:xfrm>
          <a:off x="4757580" y="385653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BD1EA4-414C-47A0-9FB8-75D5C27F8DE4}">
      <dsp:nvSpPr>
        <dsp:cNvPr id="0" name=""/>
        <dsp:cNvSpPr/>
      </dsp:nvSpPr>
      <dsp:spPr>
        <a:xfrm>
          <a:off x="4916577" y="3056755"/>
          <a:ext cx="2171585" cy="17473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3946" y="3336259"/>
        <a:ext cx="1476847" cy="1188316"/>
      </dsp:txXfrm>
    </dsp:sp>
    <dsp:sp modelId="{F5CAB602-D4C2-4ED7-8376-E01B60655DE6}">
      <dsp:nvSpPr>
        <dsp:cNvPr id="0" name=""/>
        <dsp:cNvSpPr/>
      </dsp:nvSpPr>
      <dsp:spPr>
        <a:xfrm>
          <a:off x="3001828" y="402131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3C55BC-9249-45A6-85EB-87E0A07B8A0B}">
      <dsp:nvSpPr>
        <dsp:cNvPr id="0" name=""/>
        <dsp:cNvSpPr/>
      </dsp:nvSpPr>
      <dsp:spPr>
        <a:xfrm>
          <a:off x="3087487" y="4002689"/>
          <a:ext cx="2142592" cy="164046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2263" y="4259009"/>
        <a:ext cx="1473040" cy="1127824"/>
      </dsp:txXfrm>
    </dsp:sp>
    <dsp:sp modelId="{138F380A-B3FC-4DB9-A1AA-5D1BFDA10F75}">
      <dsp:nvSpPr>
        <dsp:cNvPr id="0" name=""/>
        <dsp:cNvSpPr/>
      </dsp:nvSpPr>
      <dsp:spPr>
        <a:xfrm>
          <a:off x="1966246" y="261560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226B2-BABD-48C8-B83B-B5F22FFE2F43}">
      <dsp:nvSpPr>
        <dsp:cNvPr id="0" name=""/>
        <dsp:cNvSpPr/>
      </dsp:nvSpPr>
      <dsp:spPr>
        <a:xfrm>
          <a:off x="1350454" y="2913015"/>
          <a:ext cx="2070118" cy="18018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4557" y="3212521"/>
        <a:ext cx="1381912" cy="1202808"/>
      </dsp:txXfrm>
    </dsp:sp>
    <dsp:sp modelId="{8E635681-D34C-4040-B1C4-5BEC271B404D}">
      <dsp:nvSpPr>
        <dsp:cNvPr id="0" name=""/>
        <dsp:cNvSpPr/>
      </dsp:nvSpPr>
      <dsp:spPr>
        <a:xfrm>
          <a:off x="1350577" y="1005836"/>
          <a:ext cx="2069871" cy="16683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প্রচারের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1952" y="1272935"/>
        <a:ext cx="1407121" cy="1134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51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3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2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3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1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6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9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68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0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0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09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9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9"/>
            <a:ext cx="34861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3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06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EACC7A-770B-4329-A8D2-DF1CE1580AF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9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ADA003D-289A-4DE4-8CF1-58DCBD8D6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05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ifuddinbaitushsharaf@gmail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7566"/>
            <a:ext cx="9235440" cy="69755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0800000" flipV="1">
            <a:off x="2168433" y="1815744"/>
            <a:ext cx="4794068" cy="17360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51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5126336"/>
            <a:ext cx="8948057" cy="84339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4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70238124"/>
              </p:ext>
            </p:extLst>
          </p:nvPr>
        </p:nvGraphicFramePr>
        <p:xfrm>
          <a:off x="404949" y="378823"/>
          <a:ext cx="8360228" cy="564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96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17" y="496388"/>
            <a:ext cx="3566163" cy="10842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447800" y="2505898"/>
            <a:ext cx="6714312" cy="86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1434737" y="4269382"/>
            <a:ext cx="6714312" cy="86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26" y="627018"/>
            <a:ext cx="2625634" cy="73152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676" y="2168435"/>
            <a:ext cx="5329646" cy="888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2676" y="3657602"/>
            <a:ext cx="5329646" cy="19463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উবাইর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নাখলার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খন্ডযুদ্ধ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94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2" y="261255"/>
            <a:ext cx="2756263" cy="9405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386" y="4673371"/>
            <a:ext cx="8138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xmlns="" val="20257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9" y="574766"/>
            <a:ext cx="7942217" cy="5303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785019" y="2630379"/>
            <a:ext cx="55739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066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352699"/>
            <a:ext cx="4807127" cy="1162599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39" y="3944982"/>
            <a:ext cx="7592150" cy="2246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মো: আবুল বাসার  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সহকারী শিক্ষক (আইসিটি)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বামণগাও আশ্রাফিয়া বালিকা দাখিল মাদরাসা, শ্রীপুর, গাজীপুর ।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cs typeface="NikoshBAN" pitchFamily="2" charset="0"/>
                <a:hlinkClick r:id="rId2"/>
              </a:rPr>
              <a:t>abulbaser2123@gmail.com</a:t>
            </a:r>
            <a:r>
              <a:rPr lang="en-US" sz="28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7326302_2619082435020969_85693543599180892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89610"/>
            <a:ext cx="2743200" cy="20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5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887" y="457200"/>
            <a:ext cx="3853542" cy="1058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958" y="1920237"/>
            <a:ext cx="2625634" cy="2233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056" y="1894113"/>
            <a:ext cx="2664822" cy="2299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87829" y="5055326"/>
            <a:ext cx="8098971" cy="8882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7416" y="4280263"/>
            <a:ext cx="21379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6559" y="4319448"/>
            <a:ext cx="21379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তৈলচিত্র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49" y="4323806"/>
            <a:ext cx="1894114" cy="483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1933303"/>
            <a:ext cx="2677886" cy="2220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693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06" y="547867"/>
            <a:ext cx="5238205" cy="9543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422" y="3344096"/>
            <a:ext cx="5695407" cy="114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5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588" y="796834"/>
            <a:ext cx="2325189" cy="8752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03606261"/>
              </p:ext>
            </p:extLst>
          </p:nvPr>
        </p:nvGraphicFramePr>
        <p:xfrm>
          <a:off x="901337" y="1945642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95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486" y="849084"/>
            <a:ext cx="5878285" cy="87521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688215"/>
              </p:ext>
            </p:extLst>
          </p:nvPr>
        </p:nvGraphicFramePr>
        <p:xfrm>
          <a:off x="2705100" y="3182938"/>
          <a:ext cx="3735388" cy="490537"/>
        </p:xfrm>
        <a:graphic>
          <a:graphicData uri="http://schemas.openxmlformats.org/presentationml/2006/ole">
            <p:oleObj spid="_x0000_s1071" name="Packager Shell Object" showAsIcon="1" r:id="rId3" imgW="3735000" imgH="4910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90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8722" y="640078"/>
            <a:ext cx="7014754" cy="8229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2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8456" y="2834646"/>
            <a:ext cx="8072845" cy="2299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৬২৪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(২য়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১৭ই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1154"/>
            <a:ext cx="2677886" cy="66621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8"/>
            <a:ext cx="7543800" cy="771484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6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481937223"/>
              </p:ext>
            </p:extLst>
          </p:nvPr>
        </p:nvGraphicFramePr>
        <p:xfrm>
          <a:off x="104504" y="1005840"/>
          <a:ext cx="8752114" cy="525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97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1752</TotalTime>
  <Words>221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Retrospect</vt:lpstr>
      <vt:lpstr>Packager Shell Object</vt:lpstr>
      <vt:lpstr>Slide 1</vt:lpstr>
      <vt:lpstr>শিক্ষক পরিচিতি</vt:lpstr>
      <vt:lpstr>Slide 3</vt:lpstr>
      <vt:lpstr>     পাঠ শিরোনাম  </vt:lpstr>
      <vt:lpstr>শিখনফল</vt:lpstr>
      <vt:lpstr>এসো একটি ভিডিও দেখি ------ </vt:lpstr>
      <vt:lpstr>তোমরা ভিডিওতে কি দেখতে পেলে ?</vt:lpstr>
      <vt:lpstr>বদর যুদ্ধ কি ? </vt:lpstr>
      <vt:lpstr>বদর যুদ্ধের কারণঃ- </vt:lpstr>
      <vt:lpstr>Slide 10</vt:lpstr>
      <vt:lpstr>একক কাজ</vt:lpstr>
      <vt:lpstr>দলীয় কাজ</vt:lpstr>
      <vt:lpstr>বাড়ির কাজ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AAAA</cp:lastModifiedBy>
  <cp:revision>92</cp:revision>
  <dcterms:created xsi:type="dcterms:W3CDTF">2020-07-14T07:53:22Z</dcterms:created>
  <dcterms:modified xsi:type="dcterms:W3CDTF">2020-10-16T18:35:06Z</dcterms:modified>
</cp:coreProperties>
</file>