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7" r:id="rId10"/>
    <p:sldId id="265" r:id="rId11"/>
    <p:sldId id="262" r:id="rId12"/>
    <p:sldId id="268" r:id="rId13"/>
    <p:sldId id="269" r:id="rId14"/>
    <p:sldId id="266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424" y="3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5D5A-480F-412D-973C-AFE16C0CF4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A4D1F-0477-4779-A4AD-5822EC291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38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bulbaser2123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" y="236220"/>
            <a:ext cx="11704319" cy="6393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764" y="180588"/>
            <a:ext cx="616226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654" y="866274"/>
            <a:ext cx="7941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/>
              </a:rPr>
              <a:t>আসসালামু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আলাইকুম</a:t>
            </a:r>
            <a:r>
              <a:rPr lang="en-US" sz="5400" dirty="0" smtClean="0">
                <a:latin typeface="NikoshBAN"/>
              </a:rPr>
              <a:t>  </a:t>
            </a:r>
            <a:r>
              <a:rPr lang="en-US" sz="5400" dirty="0" err="1" smtClean="0">
                <a:latin typeface="NikoshBAN"/>
              </a:rPr>
              <a:t>ওয়া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রহমাতুল্লাহ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5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42591" y="613775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বিবাহ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833" y="1966586"/>
            <a:ext cx="14394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বয়স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যখন</a:t>
            </a:r>
            <a:r>
              <a:rPr lang="en-US" sz="3200" dirty="0" smtClean="0">
                <a:latin typeface="NikoshBAN" panose="02000000000000000000"/>
              </a:rPr>
              <a:t> ২৫ </a:t>
            </a:r>
            <a:r>
              <a:rPr lang="en-US" sz="3200" dirty="0" err="1" smtClean="0">
                <a:latin typeface="NikoshBAN" panose="02000000000000000000"/>
              </a:rPr>
              <a:t>তখন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হযরত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খাদিজার</a:t>
            </a:r>
            <a:r>
              <a:rPr lang="en-US" sz="3200" dirty="0" smtClean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রাঃ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বয়স</a:t>
            </a:r>
            <a:r>
              <a:rPr lang="en-US" sz="3200" dirty="0" smtClean="0">
                <a:latin typeface="NikoshBAN" panose="02000000000000000000"/>
              </a:rPr>
              <a:t> ৪০ </a:t>
            </a:r>
            <a:r>
              <a:rPr lang="en-US" sz="3200" dirty="0" err="1" smtClean="0">
                <a:latin typeface="NikoshBAN" panose="02000000000000000000"/>
              </a:rPr>
              <a:t>বছর</a:t>
            </a:r>
            <a:r>
              <a:rPr lang="en-US" sz="3200" dirty="0" smtClean="0">
                <a:latin typeface="NikoshBAN" panose="02000000000000000000"/>
              </a:rPr>
              <a:t> ।</a:t>
            </a:r>
          </a:p>
          <a:p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চাচা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আবুতালেবের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অনুমতি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ক্রমে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সাথে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শুভ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পরিণয়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সম্পন্ন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</a:t>
            </a:r>
            <a:r>
              <a:rPr lang="en-US" sz="3200" dirty="0" smtClean="0">
                <a:latin typeface="NikoshBAN" panose="02000000000000000000"/>
              </a:rPr>
              <a:t> ।</a:t>
            </a:r>
          </a:p>
          <a:p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দীর্ঘ</a:t>
            </a:r>
            <a:r>
              <a:rPr lang="en-US" sz="3200" dirty="0" smtClean="0">
                <a:latin typeface="NikoshBAN" panose="02000000000000000000"/>
              </a:rPr>
              <a:t> ২৫ </a:t>
            </a:r>
            <a:r>
              <a:rPr lang="en-US" sz="3200" dirty="0" err="1" smtClean="0">
                <a:latin typeface="NikoshBAN" panose="02000000000000000000"/>
              </a:rPr>
              <a:t>বছর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তাদের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দাম্পত্য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জিবন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স্থায়ী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হয়েছিল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হযরত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খদিজার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জীবদ্দশায়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অন্ন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কোনো</a:t>
            </a:r>
            <a:r>
              <a:rPr lang="en-US" sz="3200" dirty="0" smtClean="0">
                <a:latin typeface="NikoshBAN" panose="02000000000000000000"/>
              </a:rPr>
              <a:t> </a:t>
            </a:r>
          </a:p>
          <a:p>
            <a:r>
              <a:rPr lang="en-US" sz="3200" dirty="0" err="1" smtClean="0">
                <a:latin typeface="NikoshBAN" panose="02000000000000000000"/>
              </a:rPr>
              <a:t>নারীকে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স্ত্রীত্বে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গ্রহন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করেননি</a:t>
            </a:r>
            <a:r>
              <a:rPr lang="en-US" sz="3200" dirty="0" smtClean="0">
                <a:latin typeface="NikoshBAN" panose="02000000000000000000"/>
              </a:rPr>
              <a:t>। </a:t>
            </a:r>
            <a:r>
              <a:rPr lang="en-US" sz="3200" dirty="0" err="1" smtClean="0">
                <a:latin typeface="NikoshBAN" panose="02000000000000000000"/>
              </a:rPr>
              <a:t>তাদের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দাম্পত্য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জীব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 smtClean="0">
                <a:latin typeface="NikoshBAN" panose="02000000000000000000"/>
              </a:rPr>
              <a:t>সুভের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মধুর</a:t>
            </a:r>
            <a:r>
              <a:rPr lang="en-US" sz="3200" dirty="0" smtClean="0">
                <a:latin typeface="NikoshBAN" panose="0200000000000000000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51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9920" y="438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55" y="1599525"/>
            <a:ext cx="5399271" cy="3826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104" y="1586161"/>
            <a:ext cx="5463441" cy="3852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9348" y="5704653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পবিত্র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গুহা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0866" y="5752047"/>
            <a:ext cx="8214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এখানে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পবিত্র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ত্রিশ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কোরআন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শরীফ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নাজিল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হয়েছিল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7027" y="5796214"/>
            <a:ext cx="995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৬১০ </a:t>
            </a:r>
            <a:r>
              <a:rPr lang="en-US" sz="3600" dirty="0" err="1" smtClean="0">
                <a:latin typeface="NikoshBAN" panose="02000000000000000000"/>
              </a:rPr>
              <a:t>খ্রিষ্টাব্দে</a:t>
            </a:r>
            <a:r>
              <a:rPr lang="en-US" sz="3600" dirty="0" smtClean="0">
                <a:latin typeface="NikoshBAN" panose="02000000000000000000"/>
              </a:rPr>
              <a:t> ২৭ </a:t>
            </a:r>
            <a:r>
              <a:rPr lang="en-US" sz="3600" dirty="0" err="1" smtClean="0">
                <a:latin typeface="NikoshBAN" panose="02000000000000000000"/>
              </a:rPr>
              <a:t>রমজান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নবুয়ত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লাভ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5328" y="1007111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মহানবী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নবুয়ত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লাভ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960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1" grpId="2"/>
      <p:bldP spid="13" grpId="0"/>
      <p:bldP spid="13" grpId="1"/>
      <p:bldP spid="14" grpId="0"/>
      <p:bldP spid="14" grpId="1"/>
      <p:bldP spid="14" grpId="2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56178" y="329923"/>
            <a:ext cx="806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নবুয়ত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লাভের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বছর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গোপনে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ইসলাম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প্রচার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2170" y="5583296"/>
            <a:ext cx="6907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নবুয়ত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লাভের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বছর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গোপনে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প্রচার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করেন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101429" y="366889"/>
            <a:ext cx="538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মক্কা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হতে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মাইল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দূরে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হেরা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পবর্ত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3873" y="5667630"/>
            <a:ext cx="4725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মক্কা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হতে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তিন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>
                <a:latin typeface="NikoshBAN" panose="02000000000000000000"/>
              </a:rPr>
              <a:t>মাইল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দূরে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হেরা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পবর্ত</a:t>
            </a:r>
            <a:r>
              <a:rPr lang="en-US" sz="3200" dirty="0">
                <a:latin typeface="NikoshBAN" panose="02000000000000000000"/>
              </a:rPr>
              <a:t> </a:t>
            </a:r>
          </a:p>
          <a:p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594" y="1262520"/>
            <a:ext cx="4947492" cy="4058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9333" y="328543"/>
            <a:ext cx="805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কখন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রাসূল</a:t>
            </a:r>
            <a:r>
              <a:rPr lang="en-US" sz="3200" dirty="0" smtClean="0">
                <a:latin typeface="NikoshBAN" panose="02000000000000000000"/>
              </a:rPr>
              <a:t> (</a:t>
            </a:r>
            <a:r>
              <a:rPr lang="en-US" sz="3200" dirty="0" err="1" smtClean="0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প্রকাশ্যে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ইসলামের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দাওয়াত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আদেশ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পান</a:t>
            </a:r>
            <a:r>
              <a:rPr lang="en-US" sz="3200" dirty="0" smtClean="0">
                <a:latin typeface="NikoshBAN" panose="02000000000000000000"/>
              </a:rPr>
              <a:t> ?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339" y="5665201"/>
            <a:ext cx="1065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নবুয়তের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চতুর্থ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বছরের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প্রারম্ভে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রাসূল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>
                <a:latin typeface="NikoshBAN" panose="02000000000000000000"/>
              </a:rPr>
              <a:t>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err="1">
                <a:latin typeface="NikoshBAN" panose="02000000000000000000"/>
              </a:rPr>
              <a:t>প্রকাশ্যে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দাওয়াত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দেয়ার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আদেশ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পান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79850" y="360011"/>
            <a:ext cx="8188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রাসূল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err="1">
                <a:latin typeface="NikoshBAN" panose="02000000000000000000"/>
              </a:rPr>
              <a:t>প্রকাশ্যে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ইসলামের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দাওয়াত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কারনে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হয়েছিল</a:t>
            </a:r>
            <a:r>
              <a:rPr lang="en-US" sz="3200" dirty="0" smtClean="0">
                <a:latin typeface="NikoshBAN" panose="02000000000000000000"/>
              </a:rPr>
              <a:t> ?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0089" y="5480534"/>
            <a:ext cx="10277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রাসূল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>
                <a:latin typeface="NikoshBAN" panose="02000000000000000000"/>
              </a:rPr>
              <a:t>) </a:t>
            </a:r>
            <a:r>
              <a:rPr lang="en-US" sz="2800" dirty="0" err="1">
                <a:latin typeface="NikoshBAN" panose="02000000000000000000"/>
              </a:rPr>
              <a:t>প্রকাশ্যে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ইসলামের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দাওয়াত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দেয়ার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কারনে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মক্কার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পৌত্তলিক</a:t>
            </a:r>
            <a:r>
              <a:rPr lang="en-US" sz="2800" dirty="0" smtClean="0">
                <a:latin typeface="NikoshBAN" panose="02000000000000000000"/>
              </a:rPr>
              <a:t> , </a:t>
            </a:r>
            <a:r>
              <a:rPr lang="en-US" sz="2800" dirty="0" err="1" smtClean="0">
                <a:latin typeface="NikoshBAN" panose="02000000000000000000"/>
              </a:rPr>
              <a:t>কুরাইশ,এবং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মূর্তী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পূজারী</a:t>
            </a:r>
            <a:r>
              <a:rPr lang="en-US" sz="2800" dirty="0" smtClean="0">
                <a:latin typeface="NikoshBAN" panose="02000000000000000000"/>
              </a:rPr>
              <a:t> </a:t>
            </a:r>
          </a:p>
          <a:p>
            <a:r>
              <a:rPr lang="en-US" sz="2800" dirty="0" err="1" smtClean="0">
                <a:latin typeface="NikoshBAN" panose="02000000000000000000"/>
              </a:rPr>
              <a:t>গোত্র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সমূহ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অত্যাচার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নির্যাতন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থাকে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99" y="1297412"/>
            <a:ext cx="5461444" cy="39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4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22860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6629400"/>
                <a:ext cx="12192000" cy="22860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6200000">
                <a:off x="-3246120" y="3246120"/>
                <a:ext cx="6736080" cy="24384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6200000">
                <a:off x="8644890" y="3310890"/>
                <a:ext cx="6850380" cy="243840"/>
              </a:xfrm>
              <a:prstGeom prst="rect">
                <a:avLst/>
              </a:prstGeom>
              <a:pattFill prst="solidDmnd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lowchart: Direct Access Storage 7"/>
            <p:cNvSpPr/>
            <p:nvPr/>
          </p:nvSpPr>
          <p:spPr>
            <a:xfrm>
              <a:off x="4282439" y="518160"/>
              <a:ext cx="5828211" cy="135636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2439" y="579745"/>
              <a:ext cx="552629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88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57382" y="3087923"/>
            <a:ext cx="8451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উপাধি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কী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ছিল</a:t>
            </a:r>
            <a:r>
              <a:rPr lang="en-US" sz="3600" dirty="0" smtClean="0">
                <a:latin typeface="NikoshBAN" panose="02000000000000000000"/>
              </a:rPr>
              <a:t>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/>
              </a:rPr>
              <a:t>মহানবী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>
                <a:latin typeface="NikoshBAN" panose="02000000000000000000"/>
              </a:rPr>
              <a:t>) 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এর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প্রথম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স্ত্রীর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নাম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কী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104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36508" y="228600"/>
            <a:ext cx="6118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252" y="2026860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১.হযরত </a:t>
            </a:r>
            <a:r>
              <a:rPr lang="en-US" sz="3600" dirty="0" err="1" smtClean="0"/>
              <a:t>মহানবী</a:t>
            </a:r>
            <a:r>
              <a:rPr lang="en-US" sz="3600" dirty="0" smtClean="0"/>
              <a:t> (</a:t>
            </a:r>
            <a:r>
              <a:rPr lang="en-US" sz="3600" dirty="0" err="1" smtClean="0"/>
              <a:t>সঃ</a:t>
            </a:r>
            <a:r>
              <a:rPr lang="en-US" sz="3600" dirty="0" smtClean="0"/>
              <a:t>)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মক্কা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95228" y="2551837"/>
            <a:ext cx="726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(ক) ৪৪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 (খ) ৫৩ </a:t>
            </a:r>
            <a:r>
              <a:rPr lang="en-US" sz="2800" dirty="0" err="1" smtClean="0"/>
              <a:t>বছর</a:t>
            </a:r>
            <a:r>
              <a:rPr lang="en-US" sz="2800" dirty="0"/>
              <a:t> </a:t>
            </a:r>
            <a:r>
              <a:rPr lang="en-US" sz="2800" dirty="0" smtClean="0">
                <a:latin typeface="NikoshBAN"/>
              </a:rPr>
              <a:t>(গ)</a:t>
            </a:r>
            <a:r>
              <a:rPr lang="en-US" sz="2800" dirty="0" smtClean="0"/>
              <a:t> ৬০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(ঘ) ৬৩ </a:t>
            </a:r>
            <a:r>
              <a:rPr lang="en-US" sz="2800" dirty="0" err="1" smtClean="0"/>
              <a:t>বছর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8676" y="3134380"/>
            <a:ext cx="722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/>
              </a:rPr>
              <a:t>২. </a:t>
            </a:r>
            <a:r>
              <a:rPr lang="en-US" sz="3600" dirty="0" err="1" smtClean="0">
                <a:latin typeface="NikoshBAN" panose="02000000000000000000"/>
              </a:rPr>
              <a:t>কোন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পর্বতের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গুহায়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রাসূল</a:t>
            </a:r>
            <a:r>
              <a:rPr lang="en-US" sz="3600" dirty="0" smtClean="0">
                <a:latin typeface="NikoshBAN" panose="02000000000000000000"/>
              </a:rPr>
              <a:t> (</a:t>
            </a:r>
            <a:r>
              <a:rPr lang="en-US" sz="3600" dirty="0" err="1" smtClean="0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ওহি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প্রাপ্ত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হন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smtClean="0">
                <a:latin typeface="NikoshBAN" panose="02000000000000000000"/>
              </a:rPr>
              <a:t>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9123" y="3695432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/>
              </a:rPr>
              <a:t>(ক) </a:t>
            </a:r>
            <a:r>
              <a:rPr lang="en-US" sz="2800" dirty="0" err="1" smtClean="0">
                <a:latin typeface="NikoshBAN" panose="02000000000000000000"/>
              </a:rPr>
              <a:t>হেরা</a:t>
            </a:r>
            <a:r>
              <a:rPr lang="en-US" sz="2800" dirty="0" smtClean="0">
                <a:latin typeface="NikoshBAN" panose="02000000000000000000"/>
              </a:rPr>
              <a:t> (খ) </a:t>
            </a:r>
            <a:r>
              <a:rPr lang="en-US" sz="2800" dirty="0" err="1" smtClean="0">
                <a:latin typeface="NikoshBAN" panose="02000000000000000000"/>
              </a:rPr>
              <a:t>উহুদ</a:t>
            </a:r>
            <a:r>
              <a:rPr lang="en-US" sz="2800" dirty="0" smtClean="0">
                <a:latin typeface="NikoshBAN" panose="02000000000000000000"/>
              </a:rPr>
              <a:t> (গ) </a:t>
            </a:r>
            <a:r>
              <a:rPr lang="en-US" sz="2800" dirty="0" err="1" smtClean="0">
                <a:latin typeface="NikoshBAN" panose="02000000000000000000"/>
              </a:rPr>
              <a:t>সফা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মারওয়া</a:t>
            </a:r>
            <a:r>
              <a:rPr lang="en-US" sz="2800" dirty="0" smtClean="0">
                <a:latin typeface="NikoshBAN" panose="02000000000000000000"/>
              </a:rPr>
              <a:t> (ঘ) </a:t>
            </a:r>
            <a:r>
              <a:rPr lang="en-US" sz="2800" dirty="0" err="1" smtClean="0">
                <a:latin typeface="NikoshBAN" panose="02000000000000000000"/>
              </a:rPr>
              <a:t>জাবালে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রহমত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676" y="4270563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/>
              </a:rPr>
              <a:t>৩. </a:t>
            </a:r>
            <a:r>
              <a:rPr lang="en-US" sz="3600" dirty="0" err="1" smtClean="0">
                <a:latin typeface="NikoshBAN" panose="02000000000000000000"/>
              </a:rPr>
              <a:t>রাসূল</a:t>
            </a:r>
            <a:r>
              <a:rPr lang="en-US" sz="3600" dirty="0" smtClean="0">
                <a:latin typeface="NikoshBAN" panose="02000000000000000000"/>
              </a:rPr>
              <a:t> (স) </a:t>
            </a:r>
            <a:r>
              <a:rPr lang="en-US" sz="3600" dirty="0" err="1" smtClean="0">
                <a:latin typeface="NikoshBAN" panose="02000000000000000000"/>
              </a:rPr>
              <a:t>কোন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>
                <a:latin typeface="NikoshBAN" panose="02000000000000000000"/>
              </a:rPr>
              <a:t>বংশ </a:t>
            </a:r>
            <a:r>
              <a:rPr lang="en-US" sz="3600" dirty="0" err="1" smtClean="0">
                <a:latin typeface="NikoshBAN" panose="02000000000000000000"/>
              </a:rPr>
              <a:t>জন্মগ্রহন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9123" y="4914661"/>
            <a:ext cx="575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/>
              </a:rPr>
              <a:t>(ক) </a:t>
            </a:r>
            <a:r>
              <a:rPr lang="en-US" sz="2800" dirty="0" err="1" smtClean="0">
                <a:latin typeface="NikoshBAN" panose="02000000000000000000"/>
              </a:rPr>
              <a:t>কুরাইশ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বংশ</a:t>
            </a:r>
            <a:r>
              <a:rPr lang="en-US" sz="2800" dirty="0" smtClean="0">
                <a:latin typeface="NikoshBAN" panose="02000000000000000000"/>
              </a:rPr>
              <a:t> (খ) </a:t>
            </a:r>
            <a:r>
              <a:rPr lang="en-US" sz="2800" dirty="0" err="1" smtClean="0">
                <a:latin typeface="NikoshBAN" panose="02000000000000000000"/>
              </a:rPr>
              <a:t>নিযারী</a:t>
            </a:r>
            <a:r>
              <a:rPr lang="en-US" sz="2800" dirty="0" smtClean="0">
                <a:latin typeface="NikoshBAN" panose="02000000000000000000"/>
              </a:rPr>
              <a:t> (গ) </a:t>
            </a:r>
            <a:r>
              <a:rPr lang="en-US" sz="2800" dirty="0" err="1" smtClean="0">
                <a:latin typeface="NikoshBAN" panose="02000000000000000000"/>
              </a:rPr>
              <a:t>বায়দা</a:t>
            </a:r>
            <a:r>
              <a:rPr lang="en-US" sz="2800" dirty="0" smtClean="0">
                <a:latin typeface="NikoshBAN" panose="02000000000000000000"/>
              </a:rPr>
              <a:t> (ঘ) </a:t>
            </a:r>
            <a:r>
              <a:rPr lang="en-US" sz="2800" dirty="0" err="1" smtClean="0">
                <a:latin typeface="NikoshBAN" panose="02000000000000000000"/>
              </a:rPr>
              <a:t>বাকিয়া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2800" y="2557079"/>
            <a:ext cx="508000" cy="4611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9123" y="3695432"/>
            <a:ext cx="534477" cy="523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9123" y="4914661"/>
            <a:ext cx="534477" cy="523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9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build="allAtOnce"/>
      <p:bldP spid="10" grpId="0"/>
      <p:bldP spid="10" grpId="1"/>
      <p:bldP spid="11" grpId="0"/>
      <p:bldP spid="11" grpId="1"/>
      <p:bldP spid="12" grpId="0"/>
      <p:bldP spid="12" grpId="1"/>
      <p:bldP spid="13" grpId="0" build="allAtOnce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499360" y="188952"/>
            <a:ext cx="740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বাড়ীর</a:t>
            </a:r>
            <a:r>
              <a:rPr lang="en-US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9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877" y="1479119"/>
            <a:ext cx="7230794" cy="406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295110" y="5668572"/>
            <a:ext cx="9486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মুহাম্মাদ</a:t>
            </a:r>
            <a:r>
              <a:rPr lang="en-US" sz="2800" dirty="0" smtClean="0"/>
              <a:t> (স)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সংগঠনটির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হিলফুল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ফুজুল</a:t>
            </a:r>
            <a:r>
              <a:rPr lang="en-US" sz="2800" dirty="0" smtClean="0"/>
              <a:t> 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বাড়ী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068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" y="228600"/>
            <a:ext cx="1170431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4280" y="17272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chemeClr val="accent4">
                    <a:lumMod val="75000"/>
                  </a:schemeClr>
                </a:solidFill>
              </a:rPr>
              <a:t>ধন্যবাদ</a:t>
            </a:r>
            <a:r>
              <a:rPr lang="en-US" sz="13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3800" b="1" dirty="0" err="1" smtClean="0">
                <a:solidFill>
                  <a:schemeClr val="accent4">
                    <a:lumMod val="75000"/>
                  </a:schemeClr>
                </a:solidFill>
              </a:rPr>
              <a:t>সবাইকে</a:t>
            </a:r>
            <a:endParaRPr lang="en-US" sz="1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3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322" y="487676"/>
            <a:ext cx="3006326" cy="8591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20688" y="350519"/>
            <a:ext cx="3731546" cy="1103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236" y="2133312"/>
            <a:ext cx="3671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পাঠ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পরিচিতি</a:t>
            </a:r>
            <a:endParaRPr lang="en-US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1353" y="3359014"/>
            <a:ext cx="3502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</a:t>
            </a:r>
            <a:endParaRPr lang="en-US" sz="3600" dirty="0" smtClean="0"/>
          </a:p>
          <a:p>
            <a:r>
              <a:rPr lang="en-US" sz="3600" dirty="0" err="1" smtClean="0">
                <a:latin typeface="NikoshBAN"/>
              </a:rPr>
              <a:t>শ্রেনীঃ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নবম-দশম</a:t>
            </a:r>
            <a:endParaRPr lang="en-US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অধ্যায়ঃ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প্রথম</a:t>
            </a:r>
            <a:r>
              <a:rPr lang="en-US" sz="3600" dirty="0" smtClean="0">
                <a:latin typeface="NikoshBAN"/>
              </a:rPr>
              <a:t> </a:t>
            </a:r>
          </a:p>
          <a:p>
            <a:r>
              <a:rPr lang="en-US" sz="3600" dirty="0" err="1" smtClean="0">
                <a:latin typeface="NikoshBAN"/>
              </a:rPr>
              <a:t>পরিচ্ছেদঃ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পঞ্চম</a:t>
            </a:r>
            <a:endParaRPr lang="en-US" sz="3600" dirty="0">
              <a:latin typeface="NikoshBAN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839767" y="2947125"/>
            <a:ext cx="1175657" cy="84182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17326302_2619082435020969_85693543599180892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50" y="1182905"/>
            <a:ext cx="2427983" cy="20536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00800" y="3344091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মো: আবুল বাসার  </a:t>
            </a:r>
          </a:p>
          <a:p>
            <a:pPr algn="ctr"/>
            <a:r>
              <a:rPr lang="bn-BD" b="1" dirty="0" smtClean="0"/>
              <a:t> সহকারী শিক্ষক (আইসিটি)</a:t>
            </a:r>
          </a:p>
          <a:p>
            <a:pPr algn="ctr"/>
            <a:r>
              <a:rPr lang="bn-BD" b="1" dirty="0" smtClean="0"/>
              <a:t>বামণগাও আশ্রাফিয়া বালিকা দাখিল মাদরাসা, শ্রীপুর, গাজীপুর </a:t>
            </a:r>
            <a:r>
              <a:rPr lang="bn-BD" dirty="0" smtClean="0"/>
              <a:t>।</a:t>
            </a:r>
          </a:p>
          <a:p>
            <a:pPr algn="ctr"/>
            <a:r>
              <a:rPr lang="en-US" dirty="0" smtClean="0">
                <a:hlinkClick r:id="rId4"/>
              </a:rPr>
              <a:t>abulbaser2123@gmail.com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3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  <p:bldP spid="12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37072" y="419179"/>
            <a:ext cx="5517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7401" y="1701525"/>
            <a:ext cx="11370342" cy="4060448"/>
            <a:chOff x="377401" y="1926993"/>
            <a:chExt cx="11370342" cy="40604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401" y="1926994"/>
              <a:ext cx="5655627" cy="40604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6544" y="1926993"/>
              <a:ext cx="5341199" cy="406044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40437" y="5859958"/>
            <a:ext cx="2932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/>
              </a:rPr>
              <a:t>পবিত্র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কাবা</a:t>
            </a:r>
            <a:r>
              <a:rPr lang="en-US" sz="4400" dirty="0" smtClean="0">
                <a:latin typeface="NikoshBAN" panose="02000000000000000000"/>
              </a:rPr>
              <a:t> </a:t>
            </a:r>
            <a:r>
              <a:rPr lang="en-US" sz="4400" dirty="0" err="1" smtClean="0">
                <a:latin typeface="NikoshBAN" panose="02000000000000000000"/>
              </a:rPr>
              <a:t>শরীফ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40" y="953533"/>
            <a:ext cx="10645081" cy="4836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0267" y="331857"/>
            <a:ext cx="492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নিচের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যাচ্ছে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6716" y="5728662"/>
            <a:ext cx="522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জন্ম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স্থান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1149" y="6106180"/>
            <a:ext cx="919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মহানবী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হযরত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মুহাম্মাদ</a:t>
            </a:r>
            <a:r>
              <a:rPr lang="en-US" sz="2800" dirty="0" smtClean="0">
                <a:latin typeface="NikoshBAN" panose="02000000000000000000"/>
              </a:rPr>
              <a:t> (</a:t>
            </a:r>
            <a:r>
              <a:rPr lang="en-US" sz="2800" dirty="0" err="1" smtClean="0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৫৭০ </a:t>
            </a:r>
            <a:r>
              <a:rPr lang="en-US" sz="2800" dirty="0" err="1" smtClean="0">
                <a:latin typeface="NikoshBAN" panose="02000000000000000000"/>
              </a:rPr>
              <a:t>খ্রিষ্টাব্দে</a:t>
            </a:r>
            <a:r>
              <a:rPr lang="en-US" sz="2800" dirty="0" smtClean="0">
                <a:latin typeface="NikoshBAN" panose="02000000000000000000"/>
              </a:rPr>
              <a:t> ১২ই </a:t>
            </a:r>
            <a:r>
              <a:rPr lang="en-US" sz="2800" dirty="0" err="1" smtClean="0">
                <a:latin typeface="NikoshBAN" panose="02000000000000000000"/>
              </a:rPr>
              <a:t>রবিউল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আওয়ালে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জন্ম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গ্রহন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করেন</a:t>
            </a:r>
            <a:r>
              <a:rPr lang="en-US" sz="2800" dirty="0" smtClean="0">
                <a:latin typeface="NikoshBAN" panose="02000000000000000000"/>
              </a:rPr>
              <a:t>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846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11951" y="368786"/>
            <a:ext cx="75680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867735" y="2479322"/>
            <a:ext cx="10046369" cy="1732548"/>
          </a:xfrm>
          <a:prstGeom prst="flowChartPreparation">
            <a:avLst/>
          </a:prstGeom>
          <a:pattFill prst="pct5">
            <a:fgClr>
              <a:srgbClr val="FFFF00"/>
            </a:fgClr>
            <a:bgClr>
              <a:schemeClr val="accent4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9725" y="2705473"/>
            <a:ext cx="7468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/>
              <a:t>রাসূল</a:t>
            </a:r>
            <a:r>
              <a:rPr lang="en-US" sz="7200" b="1" dirty="0"/>
              <a:t> (স:) </a:t>
            </a:r>
            <a:r>
              <a:rPr lang="en-US" sz="7200" b="1" dirty="0" err="1"/>
              <a:t>এর</a:t>
            </a:r>
            <a:r>
              <a:rPr lang="en-US" sz="7200" b="1" dirty="0"/>
              <a:t> </a:t>
            </a:r>
            <a:r>
              <a:rPr lang="en-US" sz="7200" b="1" dirty="0" err="1"/>
              <a:t>মক্কাজীবন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24653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05711" y="221010"/>
            <a:ext cx="39805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495" y="2803358"/>
            <a:ext cx="8396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…………………….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3926" y="3368040"/>
            <a:ext cx="8598829" cy="389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NikoshBAN" panose="02000000000000000000"/>
              </a:rPr>
              <a:t>মহানবী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জন্মগ্রহন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করেছিলেন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জানতে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smtClean="0">
                <a:latin typeface="NikoshBAN" panose="0200000000000000000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NikoshBAN" panose="02000000000000000000"/>
              </a:rPr>
              <a:t>মহানবী </a:t>
            </a:r>
            <a:r>
              <a:rPr lang="en-US" sz="2800" dirty="0" err="1" smtClean="0">
                <a:latin typeface="NikoshBAN" panose="02000000000000000000"/>
              </a:rPr>
              <a:t>হযরত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মুহাম্মাদ</a:t>
            </a:r>
            <a:r>
              <a:rPr lang="en-US" sz="2800" dirty="0" smtClean="0">
                <a:latin typeface="NikoshBAN" panose="02000000000000000000"/>
              </a:rPr>
              <a:t> (</a:t>
            </a:r>
            <a:r>
              <a:rPr lang="en-US" sz="2800" dirty="0" err="1" smtClean="0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এর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মক্কা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জীবন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কী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রকম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smtClean="0">
                <a:latin typeface="NikoshBAN" panose="02000000000000000000"/>
              </a:rPr>
              <a:t>‍</a:t>
            </a:r>
            <a:r>
              <a:rPr lang="en-US" sz="2800" dirty="0" err="1" smtClean="0">
                <a:latin typeface="NikoshBAN" panose="02000000000000000000"/>
              </a:rPr>
              <a:t>ছিল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জানতে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/>
              </a:rPr>
              <a:t>তিনি</a:t>
            </a:r>
            <a:r>
              <a:rPr lang="en-US" sz="2800" dirty="0" smtClean="0">
                <a:latin typeface="NikoshBAN" panose="02000000000000000000"/>
              </a:rPr>
              <a:t>  </a:t>
            </a:r>
            <a:r>
              <a:rPr lang="en-US" sz="2800" dirty="0" err="1" smtClean="0">
                <a:latin typeface="NikoshBAN" panose="02000000000000000000"/>
              </a:rPr>
              <a:t>কখন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নবুয়ত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লাভ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জানতে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anose="02000000000000000000"/>
              </a:rPr>
              <a:t>মক্কা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থেকে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মদিনায়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হিজরত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করেছিল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বুঝতে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পারবে</a:t>
            </a:r>
            <a:r>
              <a:rPr lang="en-US" sz="2800" dirty="0" smtClean="0">
                <a:latin typeface="NikoshBAN" panose="02000000000000000000"/>
              </a:rPr>
              <a:t> 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NikoshBAN" panose="0200000000000000000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0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662" y="1399372"/>
            <a:ext cx="7376159" cy="3937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9495" y="490820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কীসের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চিত্র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084" y="5398278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এটি</a:t>
            </a:r>
            <a:r>
              <a:rPr lang="en-US" sz="3200" dirty="0" smtClean="0"/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দুধ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হালিমা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ঘর</a:t>
            </a:r>
            <a:r>
              <a:rPr lang="en-US" sz="3200" dirty="0" smtClean="0">
                <a:latin typeface="NikoshBAN" panose="0200000000000000000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27925" y="5984259"/>
            <a:ext cx="750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মহানবী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হযরত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মুহাম্মাদ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সঃ</a:t>
            </a:r>
            <a:r>
              <a:rPr lang="en-US" sz="2800" dirty="0" smtClean="0">
                <a:latin typeface="NikoshBAN" panose="02000000000000000000"/>
              </a:rPr>
              <a:t>) </a:t>
            </a:r>
            <a:r>
              <a:rPr lang="en-US" sz="2800" dirty="0" err="1" smtClean="0">
                <a:latin typeface="NikoshBAN" panose="02000000000000000000"/>
              </a:rPr>
              <a:t>এর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দুধ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হালিমার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কাছে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দুই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বছর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ছিলেন</a:t>
            </a:r>
            <a:r>
              <a:rPr lang="en-US" sz="2800" dirty="0" smtClean="0">
                <a:latin typeface="NikoshBAN" panose="0200000000000000000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796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275" y="1562100"/>
            <a:ext cx="321945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5128" y="5560748"/>
            <a:ext cx="639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 smtClean="0">
                <a:latin typeface="NikoshBAN" panose="02000000000000000000"/>
              </a:rPr>
              <a:t>) </a:t>
            </a:r>
            <a:r>
              <a:rPr lang="en-US" sz="3200" dirty="0" err="1" smtClean="0">
                <a:latin typeface="NikoshBAN" panose="02000000000000000000"/>
              </a:rPr>
              <a:t>কখন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জন্ম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গ্রহন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করেন</a:t>
            </a:r>
            <a:r>
              <a:rPr lang="en-US" sz="3200" dirty="0" smtClean="0">
                <a:latin typeface="NikoshBAN" panose="02000000000000000000"/>
              </a:rPr>
              <a:t>?</a:t>
            </a:r>
            <a:endParaRPr lang="en-US" sz="32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4009292" y="355209"/>
            <a:ext cx="3474720" cy="1055077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1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12192000" cy="22860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3246120" y="3246120"/>
              <a:ext cx="67360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8644890" y="3310890"/>
              <a:ext cx="6850380" cy="243840"/>
            </a:xfrm>
            <a:prstGeom prst="rect">
              <a:avLst/>
            </a:prstGeom>
            <a:pattFill prst="solidDmnd">
              <a:fgClr>
                <a:srgbClr val="FFFF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9562" y="390120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মহানবী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হযরত</a:t>
            </a:r>
            <a:r>
              <a:rPr lang="en-US" sz="3600" dirty="0">
                <a:latin typeface="NikoshBAN" panose="02000000000000000000"/>
              </a:rPr>
              <a:t> </a:t>
            </a:r>
            <a:r>
              <a:rPr lang="en-US" sz="3600" dirty="0" err="1">
                <a:latin typeface="NikoshBAN" panose="02000000000000000000"/>
              </a:rPr>
              <a:t>মুহাম্মাদ</a:t>
            </a:r>
            <a:r>
              <a:rPr lang="en-US" sz="3600" dirty="0">
                <a:latin typeface="NikoshBAN" panose="02000000000000000000"/>
              </a:rPr>
              <a:t> (</a:t>
            </a:r>
            <a:r>
              <a:rPr lang="en-US" sz="3600" dirty="0" err="1">
                <a:latin typeface="NikoshBAN" panose="02000000000000000000"/>
              </a:rPr>
              <a:t>সঃ</a:t>
            </a:r>
            <a:r>
              <a:rPr lang="en-US" sz="3600" dirty="0" smtClean="0">
                <a:latin typeface="NikoshBAN" panose="02000000000000000000"/>
              </a:rPr>
              <a:t>) </a:t>
            </a:r>
            <a:r>
              <a:rPr lang="en-US" sz="3600" dirty="0" err="1" smtClean="0">
                <a:latin typeface="NikoshBAN" panose="02000000000000000000"/>
              </a:rPr>
              <a:t>কেমন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প্রকৃতির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মানব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ছিলেন</a:t>
            </a:r>
            <a:r>
              <a:rPr lang="en-US" sz="3600" dirty="0" smtClean="0">
                <a:latin typeface="NikoshBAN" panose="02000000000000000000"/>
              </a:rPr>
              <a:t>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8307" y="2240244"/>
            <a:ext cx="1142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 smtClean="0"/>
              <a:t>জগতের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</a:t>
            </a:r>
            <a:r>
              <a:rPr lang="en-US" sz="3200" dirty="0" smtClean="0"/>
              <a:t> </a:t>
            </a:r>
            <a:r>
              <a:rPr lang="en-US" sz="3200" dirty="0" err="1">
                <a:latin typeface="NikoshBAN" panose="02000000000000000000"/>
              </a:rPr>
              <a:t>মহানবী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হযরত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মুহাম্মাদ</a:t>
            </a:r>
            <a:r>
              <a:rPr lang="en-US" sz="3200" dirty="0">
                <a:latin typeface="NikoshBAN" panose="02000000000000000000"/>
              </a:rPr>
              <a:t> (</a:t>
            </a:r>
            <a:r>
              <a:rPr lang="en-US" sz="3200" dirty="0" err="1">
                <a:latin typeface="NikoshBAN" panose="02000000000000000000"/>
              </a:rPr>
              <a:t>সঃ</a:t>
            </a:r>
            <a:r>
              <a:rPr lang="en-US" sz="3200" dirty="0">
                <a:latin typeface="NikoshBAN" panose="02000000000000000000"/>
              </a:rPr>
              <a:t>) 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ছিলেন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নম্রতা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বিনয়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আচরনের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অমর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প্রতিক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তিনি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সত্যবাদী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ন্যায়পরায়ন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ছিলেন</a:t>
            </a:r>
            <a:r>
              <a:rPr lang="en-US" sz="3200" dirty="0" smtClean="0">
                <a:latin typeface="NikoshBAN" panose="02000000000000000000"/>
              </a:rPr>
              <a:t> । </a:t>
            </a:r>
            <a:r>
              <a:rPr lang="en-US" sz="3200" dirty="0" err="1" smtClean="0">
                <a:latin typeface="NikoshBAN" panose="02000000000000000000"/>
              </a:rPr>
              <a:t>সত্যের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প্রতি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গভীর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অনুরাগ</a:t>
            </a:r>
            <a:r>
              <a:rPr lang="en-US" sz="3200" dirty="0" smtClean="0">
                <a:latin typeface="NikoshBAN" panose="02000000000000000000"/>
              </a:rPr>
              <a:t>, </a:t>
            </a:r>
            <a:r>
              <a:rPr lang="en-US" sz="3200" dirty="0" err="1" smtClean="0">
                <a:latin typeface="NikoshBAN" panose="02000000000000000000"/>
              </a:rPr>
              <a:t>কর্তব্যনিষ্ঠা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অমায়িক</a:t>
            </a:r>
            <a:r>
              <a:rPr lang="en-US" sz="3200" dirty="0" smtClean="0">
                <a:latin typeface="NikoshBAN" panose="02000000000000000000"/>
              </a:rPr>
              <a:t>  </a:t>
            </a:r>
            <a:r>
              <a:rPr lang="en-US" sz="3200" dirty="0" err="1" smtClean="0">
                <a:latin typeface="NikoshBAN" panose="02000000000000000000"/>
              </a:rPr>
              <a:t>ব্যবহারের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জন্য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সমাজের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সবাই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তাকে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আল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আমিন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বলে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ডাকত</a:t>
            </a:r>
            <a:r>
              <a:rPr lang="en-US" sz="3200" dirty="0" smtClean="0">
                <a:latin typeface="NikoshBAN" panose="0200000000000000000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706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333</TotalTime>
  <Words>591</Words>
  <Application>Microsoft Office PowerPoint</Application>
  <PresentationFormat>Custom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Alim</dc:creator>
  <cp:lastModifiedBy>AAAA</cp:lastModifiedBy>
  <cp:revision>73</cp:revision>
  <dcterms:created xsi:type="dcterms:W3CDTF">2019-07-15T15:25:21Z</dcterms:created>
  <dcterms:modified xsi:type="dcterms:W3CDTF">2020-10-16T18:17:50Z</dcterms:modified>
</cp:coreProperties>
</file>