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0000"/>
    <a:srgbClr val="0000FF"/>
    <a:srgbClr val="00FFCC"/>
    <a:srgbClr val="A70DB3"/>
    <a:srgbClr val="99FFCC"/>
    <a:srgbClr val="3A3A3A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371E2-4DF0-4119-A8A2-EEFAE62D152D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D7810-BC63-40DE-8920-053D25298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32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D7810-BC63-40DE-8920-053D25298DB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2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3D10-0A4A-48EB-B4BE-24124147F504}" type="datetime1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A04D-FCE4-46A0-8BA9-0BF7A2921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8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C123-B018-4C85-ADE6-1973CEE3C99A}" type="datetime1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A04D-FCE4-46A0-8BA9-0BF7A2921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4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45B9-44B7-4266-A2CB-B75BA312D781}" type="datetime1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A04D-FCE4-46A0-8BA9-0BF7A2921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6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D4B9-A33E-4D45-AC61-FEBE5EE13769}" type="datetime1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A04D-FCE4-46A0-8BA9-0BF7A2921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2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52C2-4E95-475F-BE5A-7DBB48085EE3}" type="datetime1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A04D-FCE4-46A0-8BA9-0BF7A2921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1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6DEB-C6C8-4B34-B40D-46BAE1C483A9}" type="datetime1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A04D-FCE4-46A0-8BA9-0BF7A2921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0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1ED2-4638-4371-B7B3-E667EB03C43A}" type="datetime1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A04D-FCE4-46A0-8BA9-0BF7A2921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1434-8F77-4D0A-B929-8E618F89735F}" type="datetime1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A04D-FCE4-46A0-8BA9-0BF7A2921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7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6BC4-01D7-41AE-882E-D4871F5B050E}" type="datetime1">
              <a:rPr lang="en-US" smtClean="0"/>
              <a:pPr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A04D-FCE4-46A0-8BA9-0BF7A2921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8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98FA-2FFB-4B68-81B0-EE056CA0F8D5}" type="datetime1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A04D-FCE4-46A0-8BA9-0BF7A2921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3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342B-D4AE-425F-A6C5-76AFFC29D525}" type="datetime1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A04D-FCE4-46A0-8BA9-0BF7A2921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4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C897-A50E-446F-959A-75F05DC9BF21}" type="datetime1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1A04D-FCE4-46A0-8BA9-0BF7A2921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6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" b="7155"/>
          <a:stretch/>
        </p:blipFill>
        <p:spPr>
          <a:xfrm>
            <a:off x="0" y="-131008"/>
            <a:ext cx="12199752" cy="69890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-131008"/>
            <a:ext cx="112360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1244" y="1225441"/>
            <a:ext cx="203979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13" y="1755415"/>
            <a:ext cx="7648566" cy="4754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9054" y="1231164"/>
            <a:ext cx="205047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রিবন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9912" y="1755415"/>
            <a:ext cx="205047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ফর্মূলা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9055" y="2993967"/>
            <a:ext cx="205047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9054" y="3603285"/>
            <a:ext cx="205047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/লাইন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9054" y="4208786"/>
            <a:ext cx="205047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অ্যাক্টিভ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8519" y="1229412"/>
            <a:ext cx="205047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6470" y="1249959"/>
            <a:ext cx="235989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কুইক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অ্যাকসেস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01440" y="1225441"/>
            <a:ext cx="161810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টাইটল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9913" y="6086333"/>
            <a:ext cx="210133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স্টাটাস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9912" y="5510442"/>
            <a:ext cx="210133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ওয়ার্কশীট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10338553" y="1666436"/>
            <a:ext cx="444880" cy="50237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6990343" y="1720634"/>
            <a:ext cx="665557" cy="45719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087516">
            <a:off x="5620495" y="1633661"/>
            <a:ext cx="2262861" cy="6341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91182" flipV="1">
            <a:off x="3470075" y="6255832"/>
            <a:ext cx="1961188" cy="96006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217644">
            <a:off x="3352556" y="5856049"/>
            <a:ext cx="1883196" cy="45719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flipV="1">
            <a:off x="3459658" y="3901573"/>
            <a:ext cx="1056304" cy="45719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04395" flipV="1">
            <a:off x="3307956" y="3175677"/>
            <a:ext cx="3800141" cy="6001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924874" flipV="1">
            <a:off x="3356718" y="2526921"/>
            <a:ext cx="3920985" cy="6416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40272" flipV="1">
            <a:off x="3080591" y="2113122"/>
            <a:ext cx="3388933" cy="45719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5400000">
            <a:off x="4431202" y="1797940"/>
            <a:ext cx="426142" cy="45719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09350"/>
            <a:ext cx="12191999" cy="1015663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১০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5832" y="2344551"/>
            <a:ext cx="205047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অ্যাড্রেস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924874" flipV="1">
            <a:off x="3379359" y="2795005"/>
            <a:ext cx="2107798" cy="47102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3411010" y="5100079"/>
            <a:ext cx="1625014" cy="71061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654664" y="4579554"/>
            <a:ext cx="205047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স্ক্রল বার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ight Arrow 32"/>
          <p:cNvSpPr/>
          <p:nvPr/>
        </p:nvSpPr>
        <p:spPr>
          <a:xfrm flipV="1">
            <a:off x="10654320" y="4777306"/>
            <a:ext cx="1056304" cy="97307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5400000" flipV="1">
            <a:off x="9324069" y="5506203"/>
            <a:ext cx="1138835" cy="138756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448622" y="4866156"/>
            <a:ext cx="205047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ইনঅ্যাক্টিভ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 rot="19675947" flipV="1">
            <a:off x="3331394" y="3866631"/>
            <a:ext cx="1622742" cy="75659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6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"/>
            <a:ext cx="12192000" cy="47521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327" y="2682195"/>
            <a:ext cx="11873345" cy="378565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১ ও ২: </a:t>
            </a:r>
            <a:r>
              <a:rPr lang="en-US" sz="6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স্পেডশিট</a:t>
            </a:r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(Spreadsheet) Open </a:t>
            </a:r>
            <a:r>
              <a:rPr lang="en-US" sz="6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bn-BD" sz="6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5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৩ ও ৪: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স্পেডশিটের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১১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0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4801"/>
            <a:ext cx="121920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67245"/>
            <a:ext cx="1219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সফট্‌ওয়্যার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বহুল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সফট্‌ওয়্যারের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পেজকে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সফট্‌ওয়্যারের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সফট্‌ওয়্যারের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ওপেন করার নিয়ম বল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১২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6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95309" y="-138545"/>
            <a:ext cx="4696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u="sng" dirty="0" err="1" smtClean="0">
                <a:solidFill>
                  <a:srgbClr val="A70D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b="1" u="sng" dirty="0" smtClean="0">
                <a:solidFill>
                  <a:srgbClr val="A70D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u="sng" dirty="0" err="1" smtClean="0">
                <a:solidFill>
                  <a:srgbClr val="A70D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u="sng" dirty="0">
              <a:solidFill>
                <a:srgbClr val="A70D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156" y="3455973"/>
            <a:ext cx="11769968" cy="2123658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বিভিন্নাংশের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 এবং অংশগুলোর বর্ণনা দাও।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১৩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7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61953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7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2619" y="180845"/>
            <a:ext cx="106818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১৪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3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8593" y="0"/>
            <a:ext cx="5397137" cy="1007246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4183" y="1276265"/>
            <a:ext cx="5105400" cy="2608883"/>
          </a:xfrm>
          <a:solidFill>
            <a:schemeClr val="tx1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(৪র্থ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b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২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1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55" y="1000126"/>
            <a:ext cx="11303583" cy="551497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426455" y="0"/>
            <a:ext cx="11303583" cy="769441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৩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526001"/>
            <a:ext cx="11707089" cy="5096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873" y="3454162"/>
            <a:ext cx="11596253" cy="255454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(Spreadsheet)</a:t>
            </a:r>
            <a:r>
              <a:rPr lang="bn-BD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বিভিন্নাংশের</a:t>
            </a:r>
            <a:r>
              <a:rPr lang="en-US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৪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666" y="58217"/>
            <a:ext cx="11596253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ঘোষনা </a:t>
            </a:r>
            <a:endParaRPr lang="en-US" sz="8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7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08480"/>
            <a:ext cx="12192000" cy="144655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017" y="1911746"/>
            <a:ext cx="108619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en-US" sz="4000" dirty="0" smtClean="0">
                <a:solidFill>
                  <a:srgbClr val="A7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solidFill>
                  <a:srgbClr val="A7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4000" dirty="0" smtClean="0">
                <a:solidFill>
                  <a:srgbClr val="A7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A7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A7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A7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A7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A7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BD" sz="4000" dirty="0" smtClean="0">
              <a:solidFill>
                <a:srgbClr val="A70DB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সফট্‌ওয়্যারের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ক্রমোবিকাশ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A7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solidFill>
                  <a:srgbClr val="A7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A7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solidFill>
                  <a:srgbClr val="A7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A7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A7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4000" dirty="0">
                <a:solidFill>
                  <a:srgbClr val="A7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A7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সফট্‌ওয়্যারের</a:t>
            </a:r>
            <a:r>
              <a:rPr lang="en-US" sz="4000" dirty="0" smtClean="0">
                <a:solidFill>
                  <a:srgbClr val="A7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A7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rgbClr val="A7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A7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A7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A7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BD" sz="4000" dirty="0" smtClean="0">
              <a:solidFill>
                <a:srgbClr val="A70DB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Excel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 পারবে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A7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b="1" dirty="0" err="1">
                <a:solidFill>
                  <a:srgbClr val="A70D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4000" b="1" dirty="0">
                <a:solidFill>
                  <a:srgbClr val="A70D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A70D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বিভিন্নাংশের</a:t>
            </a:r>
            <a:r>
              <a:rPr lang="en-US" sz="4000" b="1" dirty="0" smtClean="0">
                <a:solidFill>
                  <a:srgbClr val="A70D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A70D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solidFill>
                  <a:srgbClr val="A70D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A70D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solidFill>
                  <a:srgbClr val="A70D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A70D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A70D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solidFill>
                <a:srgbClr val="A70DB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4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বিভিন্নাংশের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৫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3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28650"/>
            <a:ext cx="7675417" cy="3084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2763" y="4308764"/>
            <a:ext cx="96289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সফট্‌ওয়্যারঃ</a:t>
            </a:r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প্রোগাম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হিসাব-নিকাশসহ</a:t>
            </a:r>
            <a:r>
              <a:rPr lang="en-US" sz="4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4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৬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8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08"/>
            <a:ext cx="121920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NikoshBAN" panose="02000000000000000000" pitchFamily="2" charset="0"/>
              <a:buChar char=" "/>
            </a:pPr>
            <a:r>
              <a:rPr lang="en-US" sz="7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</a:t>
            </a:r>
            <a:r>
              <a:rPr lang="en-US" sz="7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ক্রমোবিকাশ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79" y="1486187"/>
            <a:ext cx="2623813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অ্যাবাকাস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(Abacus)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057" y="1486187"/>
            <a:ext cx="2112961" cy="1316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057" y="2872229"/>
            <a:ext cx="2112962" cy="1849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61" y="4855677"/>
            <a:ext cx="1581951" cy="16568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0179" y="3153050"/>
            <a:ext cx="2623813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ক্যালকুলেটর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(Calculator)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78" y="5186390"/>
            <a:ext cx="2623813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ভিসিক্যালক্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</a:t>
            </a: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Visicalc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3527" y="1703582"/>
            <a:ext cx="477274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3527" y="3504493"/>
            <a:ext cx="4772749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হিসাব-নিকাশে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ইলেক্ট্রনিক্স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3528" y="5391701"/>
            <a:ext cx="4772748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সফট্‌ওয়্যার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৭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4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81" y="1632877"/>
            <a:ext cx="3127691" cy="30694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4" y="1641671"/>
            <a:ext cx="3616037" cy="30694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233" y="1632877"/>
            <a:ext cx="3541240" cy="30694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569665" y="4998119"/>
            <a:ext cx="3127691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মাইক্রোসফট্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(Microsoft Excel)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235" y="4998119"/>
            <a:ext cx="3616037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ক্যালক্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(Open Office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3236" y="4999773"/>
            <a:ext cx="3541240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কেস্প্রেড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Kspread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৮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508"/>
            <a:ext cx="121920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NikoshBAN" panose="02000000000000000000" pitchFamily="2" charset="0"/>
              <a:buChar char=" "/>
            </a:pPr>
            <a:r>
              <a:rPr lang="en-US" sz="7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সফট্‌ওয়্যারের</a:t>
            </a:r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79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1436573"/>
            <a:ext cx="5343252" cy="485601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318655" y="242777"/>
            <a:ext cx="11480815" cy="83099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Microsoft Excel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নিয়মঃ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৯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04698" y="5923127"/>
            <a:ext cx="1160060" cy="5459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2634" y="5215713"/>
            <a:ext cx="1160060" cy="5459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21875" y="3264080"/>
            <a:ext cx="1160060" cy="5459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14451" y="1326092"/>
            <a:ext cx="1362497" cy="5459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92727" y="1436573"/>
            <a:ext cx="3961095" cy="1938992"/>
          </a:xfrm>
          <a:prstGeom prst="rect">
            <a:avLst/>
          </a:prstGeom>
          <a:solidFill>
            <a:srgbClr val="00FF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Blank Workbook click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61907" y="1472435"/>
            <a:ext cx="767028" cy="272956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2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  <p:bldP spid="9" grpId="0" animBg="1"/>
      <p:bldP spid="10" grpId="0" animBg="1"/>
      <p:bldP spid="11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600</TotalTime>
  <Words>248</Words>
  <Application>Microsoft Office PowerPoint</Application>
  <PresentationFormat>Custom</PresentationFormat>
  <Paragraphs>80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5FD8N72</dc:creator>
  <cp:lastModifiedBy>ismail - [2010]</cp:lastModifiedBy>
  <cp:revision>96</cp:revision>
  <dcterms:created xsi:type="dcterms:W3CDTF">2016-06-19T15:42:55Z</dcterms:created>
  <dcterms:modified xsi:type="dcterms:W3CDTF">2020-10-17T15:48:57Z</dcterms:modified>
</cp:coreProperties>
</file>