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8" r:id="rId2"/>
    <p:sldId id="321" r:id="rId3"/>
    <p:sldId id="351" r:id="rId4"/>
    <p:sldId id="353" r:id="rId5"/>
    <p:sldId id="370" r:id="rId6"/>
    <p:sldId id="368" r:id="rId7"/>
    <p:sldId id="369" r:id="rId8"/>
    <p:sldId id="354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71" r:id="rId21"/>
    <p:sldId id="372" r:id="rId22"/>
    <p:sldId id="373" r:id="rId23"/>
    <p:sldId id="339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104" d="100"/>
          <a:sy n="104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34B7-F320-48B9-BF3B-061B94AC3E1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7DC54-6A9D-4F72-89D3-4994D3999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3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0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8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6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3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07DF-A57E-44DD-B6B3-439749E42446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ail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692" y="4618474"/>
            <a:ext cx="1300367" cy="1723220"/>
            <a:chOff x="-158285" y="5292604"/>
            <a:chExt cx="1300367" cy="172322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7" name="Picture 6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8" name="Picture 7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" name="Picture 4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" name="Picture 5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7086600" y="4760371"/>
            <a:ext cx="1300367" cy="1723220"/>
            <a:chOff x="-158285" y="5292604"/>
            <a:chExt cx="1300367" cy="172322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4" name="Picture 13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5" name="Picture 14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2" name="Picture 11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3" name="Picture 12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505694" y="432563"/>
            <a:ext cx="1300367" cy="1723220"/>
            <a:chOff x="-158285" y="5292604"/>
            <a:chExt cx="1300367" cy="1723220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1" name="Picture 20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2" name="Picture 21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9" name="Picture 18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0" name="Picture 19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7214473" y="609599"/>
            <a:ext cx="1300367" cy="1723220"/>
            <a:chOff x="-158285" y="5292604"/>
            <a:chExt cx="1300367" cy="1723220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8" name="Picture 27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9" name="Picture 28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6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7" name="Picture 26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7366873" y="761999"/>
            <a:ext cx="1300367" cy="1723220"/>
            <a:chOff x="-158285" y="5292604"/>
            <a:chExt cx="1300367" cy="1723220"/>
          </a:xfrm>
        </p:grpSpPr>
        <p:grpSp>
          <p:nvGrpSpPr>
            <p:cNvPr id="40" name="Group 39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44" name="Picture 43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45" name="Picture 44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42" name="Picture 41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43" name="Picture 42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1219837" y="1195408"/>
            <a:ext cx="6663908" cy="4810950"/>
            <a:chOff x="1639806" y="1773631"/>
            <a:chExt cx="5967482" cy="3565311"/>
          </a:xfrm>
          <a:noFill/>
        </p:grpSpPr>
        <p:pic>
          <p:nvPicPr>
            <p:cNvPr id="47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5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grpSp>
          <p:nvGrpSpPr>
            <p:cNvPr id="48" name="Group 47"/>
            <p:cNvGrpSpPr/>
            <p:nvPr/>
          </p:nvGrpSpPr>
          <p:grpSpPr>
            <a:xfrm>
              <a:off x="2937333" y="1960080"/>
              <a:ext cx="3418156" cy="2850858"/>
              <a:chOff x="1309067" y="4321343"/>
              <a:chExt cx="1759893" cy="1406729"/>
            </a:xfrm>
            <a:grpFill/>
          </p:grpSpPr>
          <p:pic>
            <p:nvPicPr>
              <p:cNvPr id="49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9530663">
                <a:off x="1309067" y="4521037"/>
                <a:ext cx="866775" cy="12070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311601" y="4327392"/>
                <a:ext cx="1545838" cy="130440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3" name="Rectangle 52"/>
          <p:cNvSpPr/>
          <p:nvPr/>
        </p:nvSpPr>
        <p:spPr>
          <a:xfrm>
            <a:off x="1775839" y="3059496"/>
            <a:ext cx="5257848" cy="58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 স্বাগতম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76416562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640782" cy="42371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1143000"/>
            <a:ext cx="19812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1" y="5182850"/>
            <a:ext cx="7924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□কম্পিউটারের পছন্দ মত ব্রাউজার চালু করে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www.gmail.com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 সার্চ দিতে হবে।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5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6" y="1447800"/>
            <a:ext cx="7840854" cy="4191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50746" y="2971800"/>
            <a:ext cx="2971800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727" y="569291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sign up Gmail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Now.googl.com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7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6" y="762000"/>
            <a:ext cx="4978064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13909"/>
            <a:ext cx="4699336" cy="24669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75336" y="990600"/>
            <a:ext cx="2311064" cy="54864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04073" y="5953558"/>
            <a:ext cx="762000" cy="475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759492"/>
            <a:ext cx="34874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Create your Google Account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ফর্মটি আসবে।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82300" y="717202"/>
            <a:ext cx="2895601" cy="1600200"/>
          </a:xfrm>
          <a:prstGeom prst="wedgeRoundRectCallout">
            <a:avLst>
              <a:gd name="adj1" fmla="val -73629"/>
              <a:gd name="adj2" fmla="val 17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82892" y="2438400"/>
            <a:ext cx="2819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□ফর্মটির সকল তথ্য ইংরেজিতে দিতে হবে। </a:t>
            </a:r>
          </a:p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 টাইপঃ  ৬-৩২ বর্ণের মধ্যে সীমাবদ্ধ রাখতে হবে। </a:t>
            </a:r>
          </a:p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আইডি লেখা বর্ণ দিয়ে শুরু করতে হবে।  ৪-৩২ 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বর্ণের মধ্যে সীমাবদ্ধ রাখতে হবে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Younus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ali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2000@gmail.com</a:t>
            </a:r>
            <a:endParaRPr lang="bn-BD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2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1524000"/>
            <a:ext cx="7703052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2590800"/>
            <a:ext cx="27432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89365" y="4087090"/>
            <a:ext cx="10668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318041" cy="312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2971800"/>
            <a:ext cx="19050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3780" y="2975264"/>
            <a:ext cx="838200" cy="37753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638925" cy="4429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4953000"/>
            <a:ext cx="1905000" cy="762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10193"/>
            <a:ext cx="4397946" cy="3008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1447800" y="4771292"/>
            <a:ext cx="1143000" cy="5164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3185568"/>
            <a:ext cx="1554480" cy="1585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493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871538"/>
            <a:ext cx="67818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8490" y="3304310"/>
            <a:ext cx="1676400" cy="6519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115050" cy="332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0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676400"/>
            <a:ext cx="8188040" cy="2819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229600" y="1828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6237" y="308880"/>
            <a:ext cx="2202847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54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783" y="1600200"/>
            <a:ext cx="7926817" cy="4648200"/>
          </a:xfrm>
          <a:prstGeom prst="roundRect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er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43400" y="2771801"/>
            <a:ext cx="767640" cy="32202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13797" y="1676400"/>
            <a:ext cx="3092003" cy="51152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24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24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BD" sz="28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800" b="1" u="sng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800" b="1" u="sng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অধ্যায়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bn-BD" sz="28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bn-BD" sz="28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bn-BD" sz="28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bn-BD" sz="28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8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5963490"/>
            <a:ext cx="8839200" cy="490815"/>
            <a:chOff x="0" y="6330288"/>
            <a:chExt cx="9144000" cy="43909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6330288"/>
              <a:ext cx="91440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374627" y="6438968"/>
              <a:ext cx="7375235" cy="33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04800" y="1524000"/>
            <a:ext cx="85344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72476" y="609600"/>
            <a:ext cx="2856167" cy="76522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23" y="336696"/>
            <a:ext cx="3020060" cy="2417646"/>
          </a:xfrm>
          <a:prstGeom prst="ellipse">
            <a:avLst/>
          </a:prstGeom>
          <a:ln w="31750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580356" y="304800"/>
            <a:ext cx="3020060" cy="2417646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3603745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◊</a:t>
            </a:r>
            <a:r>
              <a:rPr lang="bn-BD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4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প্রত্যেকে নিজের নামে জি-মেইলে একটি ই-মেইল একাউন্ট খোল।</a:t>
            </a:r>
            <a:endParaRPr lang="bn-BD" sz="44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8" y="2009601"/>
            <a:ext cx="8146475" cy="477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ই-মেইল কী? </a:t>
            </a:r>
            <a:endParaRPr lang="en-US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2725403"/>
            <a:ext cx="30341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ইমারজেন্সি মেইল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7" y="3514136"/>
            <a:ext cx="30036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ইলেকট্রনিক মেইল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3514135"/>
            <a:ext cx="32929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ইলেকট্রিক্যাল মেইল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2739258"/>
            <a:ext cx="32929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ইঞ্জিনিয়ারিং মেইল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2803573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3456079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33800" y="379747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3585181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2823688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80999" y="457200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ল্যায়ন:- </a:t>
            </a:r>
            <a:r>
              <a:rPr lang="bn-BD" sz="32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4286248"/>
            <a:ext cx="8382000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বাংলা সার্চ ইঞ্জিন কোনটি ?</a:t>
            </a:r>
            <a:endParaRPr lang="en-US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4953000"/>
            <a:ext cx="304800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বিং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4946136"/>
            <a:ext cx="31148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গুগল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5739825"/>
            <a:ext cx="311199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ইয়াহু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5773163"/>
            <a:ext cx="30337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পিপীলিকা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4984342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7690" y="5681367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5778329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4967646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7" name="Oval 4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2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" y="2087880"/>
            <a:ext cx="883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14766" y="792480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4600" y="411480"/>
            <a:ext cx="2819400" cy="240792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141413" y="3452558"/>
            <a:ext cx="68611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দৈনন্দিন জীবনে ই-মেইলের গুরুত্ব</a:t>
            </a:r>
          </a:p>
          <a:p>
            <a:pPr algn="ctr"/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বিশ্লেষণ 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5963490"/>
            <a:ext cx="8839200" cy="490815"/>
            <a:chOff x="0" y="6330288"/>
            <a:chExt cx="9144000" cy="43909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6330288"/>
              <a:ext cx="91440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74627" y="6438968"/>
              <a:ext cx="7375235" cy="33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6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2936" y="943945"/>
            <a:ext cx="7273508" cy="5334000"/>
            <a:chOff x="1639806" y="1773631"/>
            <a:chExt cx="5967482" cy="3565311"/>
          </a:xfrm>
        </p:grpSpPr>
        <p:pic>
          <p:nvPicPr>
            <p:cNvPr id="3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5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362200" y="3160364"/>
            <a:ext cx="3200400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7" y="1295400"/>
            <a:ext cx="7679291" cy="511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914400" y="5105400"/>
            <a:ext cx="74077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 করে বল বর্তমান যুগে রানানের </a:t>
            </a:r>
          </a:p>
          <a:p>
            <a:pPr algn="ctr"/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কাজটি কিসের মাধ্যমে হচ্ছে ?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1297" y="188886"/>
            <a:ext cx="43140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মেইলের মাধ্যমে</a:t>
            </a:r>
            <a:endParaRPr lang="en-US" sz="54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2" descr="email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6" y="421319"/>
            <a:ext cx="785402" cy="7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mail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70" y="421319"/>
            <a:ext cx="785402" cy="7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2" y="1512248"/>
            <a:ext cx="3824667" cy="355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403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5486400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5486400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19831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84690" y="188809"/>
            <a:ext cx="58031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5347468"/>
            <a:ext cx="54280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0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45720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694" y="1881663"/>
            <a:ext cx="5801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54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709" y="3402541"/>
            <a:ext cx="6256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 ই-মেইল কি তা বলতে পারবে।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716" y="4419600"/>
            <a:ext cx="851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◊জনপ্রিয় সাইট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জি-মেইলে ই-মেইল খুলতে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403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5486400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5486400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19831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538" y="228600"/>
            <a:ext cx="6070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(E-mail) 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?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654" y="4572000"/>
            <a:ext cx="80826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Electronic Mail-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সংক্ষিপ্ত নাম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(ই-মেইল)।</a:t>
            </a:r>
          </a:p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হলো দ্রুততম, বিশ্বস্তও সাশ্রয়ী ইলেকট্রনিক যোগাযোগ ব্যবস্থা যার</a:t>
            </a:r>
          </a:p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এক কম্পিউটার থেকেঅন্য কম্পিউটারে খুব সহজেই ডাটা বা</a:t>
            </a:r>
          </a:p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তথ্য আদান-প্রদান করা যায়।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http://caccioppoli.com/Animated%20gifs/e-mail/wingmai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56985"/>
            <a:ext cx="1342406" cy="7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4" y="1428929"/>
            <a:ext cx="3479491" cy="2846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1861" y="1536637"/>
            <a:ext cx="3034596" cy="2927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9592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(E-mail) 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ঠিকানা খোলা 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105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বিশ্বব্যপী জনপ্রিয় সাইডগুলোর মধ্যে জি-মেইল ও ইয়াহু-মেইল সার্ভিস অন্যতম।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http://techbeat.com/wp-content/uploads/2012/11/gmail-Text-log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8" y="2743200"/>
            <a:ext cx="3828543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log.check-and-secure.com/wp-content/uploads/2014/01/yahoo-mai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10000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(G-mail)-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ই-মেইল খোলার নিয়ম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http://tutorialbd.com/bn/wp-content/uploads/2012/05/hpFOLIO13-300x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9" y="2515032"/>
            <a:ext cx="2857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chelpcenterbd.files.wordpress.com/2012/01/modem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34133"/>
            <a:ext cx="391001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5105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খুলতে হলে অবশ্যই কম্পিউটার ও ইন্টারনেট সংযোগ থাকতে হবে।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6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.techtunes.com.bd/tDrive/tuner/showrav017/201966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23900"/>
            <a:ext cx="7513872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172200" y="2819400"/>
            <a:ext cx="1143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7796" y="5182850"/>
            <a:ext cx="76404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□কম্পিউটারের মাধ্যমে ইন্টারনেট সংযোগ দিতে হবে।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0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984b1af501be8eb5523d5b4f0d055338242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289</Words>
  <Application>Microsoft Office PowerPoint</Application>
  <PresentationFormat>On-screen Show (4:3)</PresentationFormat>
  <Paragraphs>62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ismail - [2010]</cp:lastModifiedBy>
  <cp:revision>346</cp:revision>
  <dcterms:created xsi:type="dcterms:W3CDTF">2013-10-05T05:47:15Z</dcterms:created>
  <dcterms:modified xsi:type="dcterms:W3CDTF">2020-10-17T16:00:25Z</dcterms:modified>
</cp:coreProperties>
</file>