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4A7D-A3FB-4138-9B51-E4E20E2F2500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8F62-44EF-44A3-A641-8A384BED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63940"/>
            <a:ext cx="850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7" y="2094411"/>
            <a:ext cx="6551805" cy="4572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55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912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45" y="108079"/>
            <a:ext cx="4214355" cy="2907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3581400"/>
            <a:ext cx="1981200" cy="546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24100" y="30480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76801" y="3581400"/>
            <a:ext cx="3733800" cy="546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মাধ্যমে ক্লাস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65657" y="30480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4267200"/>
            <a:ext cx="89154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0"/>
            <a:ext cx="8839200" cy="220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 ছাত্রী পড়ালেখা করতে করতে কোনো একটা বিষয় বুঝতে না পারলে সে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 সেটি অনুসন্ধান তাহলে সে তার উত্তরটি পেয়ে যাবে আর এটাকে শিক্ষায়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1" y="14785"/>
            <a:ext cx="3030729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5"/>
            <a:ext cx="3200400" cy="25485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62300" y="1066800"/>
            <a:ext cx="3009900" cy="13164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</a:t>
            </a:r>
          </a:p>
          <a:p>
            <a:pPr lvl="0"/>
            <a:r>
              <a:rPr lang="as-I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কি?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4495800" cy="331299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7229" y="609600"/>
            <a:ext cx="4495800" cy="2819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4405899"/>
            <a:ext cx="2286000" cy="1905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52900" y="6324600"/>
            <a:ext cx="15621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4876800"/>
            <a:ext cx="2362200" cy="13556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05600" y="6324600"/>
            <a:ext cx="21336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 ড্রাইব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উপযোগী মাধ্যম গুলো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579694"/>
            <a:ext cx="2362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500" y="3501680"/>
            <a:ext cx="2362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228318"/>
            <a:ext cx="3048000" cy="20200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0" y="6400800"/>
            <a:ext cx="2133600" cy="422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0850" y="2209800"/>
            <a:ext cx="5715000" cy="1138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  <a:defRPr/>
            </a:pPr>
            <a:r>
              <a:rPr lang="bn-B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সংক্রান্ত তথ্যের জন্য এখন আর নোটিশ বোর্ড দেখার প্রয়োজন পড়ে না।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0"/>
            <a:ext cx="2465696" cy="158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36" y="838200"/>
            <a:ext cx="2423563" cy="1447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ইন্টারনেট ব্যবহার উপযোগী মাধ্যম গুলো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30850" y="9144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ভর্তির রেজিষ্ট্রশন করা যাচ্ছে ইন্টারনেট নির্ভর মোবাইলের মাধ্যমে।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886200"/>
            <a:ext cx="2207752" cy="15807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4026" y="3733800"/>
            <a:ext cx="5715000" cy="1584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  <a:defRPr/>
            </a:pPr>
            <a:r>
              <a:rPr lang="bn-B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 ইন্টারনেট যুক্ত কম্পিউটার।</a:t>
            </a:r>
          </a:p>
          <a:p>
            <a:pPr marL="0" indent="0" algn="just">
              <a:buNone/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22" y="5462001"/>
            <a:ext cx="1834278" cy="1395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793" y="5437847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হিসেবে প্রয়োজন যে কোন ওয়েব ব্রাউজার সফট্‌ওয়্যার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533400" y="76200"/>
            <a:ext cx="7543800" cy="10668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ইন্টারনেটের গুরুত্ব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1716" y="5113288"/>
            <a:ext cx="1816084" cy="121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04" y="3657600"/>
            <a:ext cx="1834396" cy="1408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00" y="2362200"/>
            <a:ext cx="1515364" cy="133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19200"/>
            <a:ext cx="1524000" cy="1213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036" y="13230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দেশি-বিদেশী বিশ্ববিদ্যালয়ে ভর্তির আবেদন করা যায় ইন্টারনেটের মাধ্যমে।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27982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ঘরে বসেই দেশি-বিদেশী যে কোন ডিগ্রী অর্জন করা সম্ভব।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7614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সহজেই পরীক্ষার ফলাফল জানা যায় ইন্টারনেটের মাধ্যমে।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094982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মোবাইল ফোনে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 ফলাফল জানা যায়।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474912"/>
            <a:ext cx="2209800" cy="135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096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মুদ্রিত বইয়ের প্রতিলিপি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962400" y="932767"/>
            <a:ext cx="1752600" cy="3077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712" y="2590800"/>
            <a:ext cx="432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অনলাইনেটে বই পড়া যায় সাইট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3124199"/>
            <a:ext cx="1752600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70661" y="2177911"/>
            <a:ext cx="2209800" cy="1841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3122" y="4702314"/>
            <a:ext cx="165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ই-বুক...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04213" y="5166814"/>
            <a:ext cx="2939387" cy="147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40522" y="4334875"/>
            <a:ext cx="2270078" cy="169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3276600" y="355859"/>
            <a:ext cx="2116827" cy="75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287015" cy="440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14400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শিক্ষক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পরিচিতি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600" y="3588522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নাজমা আক্তার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ধোড়করা উচ্চ বিদ্যালয়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০১৮১৬৭৬৭১০৬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s105443@gmail.com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s25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1141536" cy="224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76F44CD0-1B41-4D79-A840-31BB3B88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/>
          <a:stretch/>
        </p:blipFill>
        <p:spPr>
          <a:xfrm flipH="1">
            <a:off x="5943600" y="972738"/>
            <a:ext cx="2057400" cy="2317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8" y="2286009"/>
            <a:ext cx="8049222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8045" y="3531219"/>
            <a:ext cx="167115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1689" y="914400"/>
            <a:ext cx="81534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নিম্নের ন্যায় দেখতে পাব-</a:t>
            </a:r>
            <a:endParaRPr lang="en-US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সার্চ ইঞ্জিন।</a:t>
            </a: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সার্চ ইঞ্জিনের সার্চ বক্সে লিখে সার্চ করতে হবে-</a:t>
            </a:r>
            <a:endParaRPr lang="en-US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সংশ্লিষ্ট প্রতিষ্ঠানের নাম।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8" y="4424373"/>
            <a:ext cx="414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National Curriculum &amp; Textbook Board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065" y="114304"/>
            <a:ext cx="74723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1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045" y="3531219"/>
            <a:ext cx="167115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আমরা পেতে পারি শিক্ষা সংশ্লিষ্ট যে কোন ওয়েব সাইট থেকে যে কোন তথ্য-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20" y="1937820"/>
            <a:ext cx="5768546" cy="400578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665" y="3187144"/>
            <a:ext cx="2786530" cy="12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শিক্ষাক্রম ও পাঠ্য পুস্তক বোর্ড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507381"/>
            <a:ext cx="74723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045" y="3531219"/>
            <a:ext cx="167115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আমরা পেতে পারি শিক্ষা সংশ্লিষ্ট যে কোন ওয়েব সাইট থেকে যে কোন তথ্য-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00913"/>
            <a:ext cx="6100399" cy="39426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665" y="3187144"/>
            <a:ext cx="2786530" cy="12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ই-বুক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065" y="114304"/>
            <a:ext cx="74723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045" y="3531219"/>
            <a:ext cx="167115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আমরা পেতে পারি শিক্ষা সংশ্লিষ্ট যে কোন ওয়েব সাইট থেকে যে কোন তথ্য-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4" y="2177430"/>
            <a:ext cx="5700071" cy="353757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664" y="3187144"/>
            <a:ext cx="2980135" cy="12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বিশ্ববিদ্যালয়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918" y="425727"/>
            <a:ext cx="74723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045" y="3531219"/>
            <a:ext cx="167115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আমরা পেতে পারি শিক্ষা সংশ্লিষ্ট যে কোন ওয়েব সাইট থেকে যে কোন তথ্য-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6384599" cy="39624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664" y="3187144"/>
            <a:ext cx="2980135" cy="12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শিক্ষাবোর্ড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918" y="436418"/>
            <a:ext cx="74723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045" y="3531219"/>
            <a:ext cx="167115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আমরা পেতে পারি শিক্ষা সংশ্লিষ্ট যে কোন ওয়েব সাইট থেকে যে কোন তথ্য-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01" y="2052636"/>
            <a:ext cx="6384599" cy="411956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664" y="3187144"/>
            <a:ext cx="2980135" cy="12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মন্ত্রনালয়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918" y="398195"/>
            <a:ext cx="74723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3614" y="4936011"/>
            <a:ext cx="2980135" cy="12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13164" y="1272210"/>
            <a:ext cx="7162800" cy="4671390"/>
            <a:chOff x="1066800" y="1272210"/>
            <a:chExt cx="7162800" cy="46713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2673928" y="1659167"/>
            <a:ext cx="2445739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2819400" y="350566"/>
            <a:ext cx="2547584" cy="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88900" y="4724400"/>
            <a:ext cx="920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ক্ষেত্রে ইন্টানেটের ভূমিকা।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ব্যবস্থায় কোন কেন ক্ষেত্রে ইন্টারনেটের ব্যবহার রয়েছে।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bn-BD" sz="36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ওয়েব ব্রাউজার ব্যবহার করে শিক্ষা সংশ্লিষ্ট তথ্য অনুসন্ধান।</a:t>
            </a:r>
            <a:endParaRPr lang="en-US" sz="3600" b="1" spc="-150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319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</dc:creator>
  <cp:lastModifiedBy>Md Salah Uddin Assistant Teacher</cp:lastModifiedBy>
  <cp:revision>5</cp:revision>
  <dcterms:created xsi:type="dcterms:W3CDTF">2016-12-07T07:18:43Z</dcterms:created>
  <dcterms:modified xsi:type="dcterms:W3CDTF">2020-10-17T02:27:48Z</dcterms:modified>
</cp:coreProperties>
</file>