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8904-BBA4-4BEB-A19E-CDFDE73E5EF8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3A27-3AFF-4C70-9CD9-A96A4644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3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8CA8-82C2-4118-9FFF-4A7079434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67E23-EBF5-4B16-90F8-7E929C27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ACF35-E91F-491B-9C6C-FEB00DE3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104-2662-44E6-87B3-0ABC8B86AA61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87D4F-1D23-4F9C-9796-69A76B4F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920F1-BB71-4B20-ABF6-DE67D40A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38F9-9D85-457D-B0C1-41152B1D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2AAE-4D8D-4881-96DD-0F79A9C4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E2500-3136-48EF-B45F-BFD06FF35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4CFD7-E033-4156-A2BF-3D1C4456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5A9D-CE17-4F9F-8E40-BB8DA8FB9C10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3734F-055B-486F-B702-270C4187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792B3-1B54-4975-B83E-4C030F6F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38F9-9D85-457D-B0C1-41152B1D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5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6DF93-444C-43BF-8294-6BF1A948F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4A951-42F0-40DB-B308-553D01893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60607-93E3-4E35-89B8-3F25F0DB7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B9F0-E266-47A9-9D22-406BCBA64F6E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A4E87-4ED6-4751-B623-FBBEEE7C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82F4-3407-4505-A34D-EBE7D3C7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38F9-9D85-457D-B0C1-41152B1D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7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8388-54CE-47C3-BD0A-AD005C8C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7D3F4-63DA-40DF-9F01-DDB572BE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C1864-FB9E-4FE3-B822-887AB19B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2AB1-5B64-4BBF-BE16-CAF518E44105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0748C-2DDE-4FF0-AF27-552803AD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1DE0D-5F06-43C1-9908-7ABD369E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38F9-9D85-457D-B0C1-41152B1D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3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9FAC0-7E9A-4FFF-BD7A-C7CD3BE0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2AAD2-C465-400E-88D6-D0341D5C2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9DFA0-D937-4D44-BBE4-BE07A86A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78F7-4D29-4E6A-A967-642B7B70F0F2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4A6D7-08CB-437A-BFB5-B934AD31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731-B033-4F47-A006-769AACCF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38F9-9D85-457D-B0C1-41152B1D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4652-C7B4-4BF1-BA7D-8F3751DD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F126B-F1B6-4E53-AB1B-D49243E11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18130-FB75-4F10-A1D7-94D0ABF0B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16D52-CC13-41AB-BCE0-5A6C8868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8AFC-5987-4F2C-8CB7-8CFBBB697256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9CDFB-F882-4461-84D1-08A25860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1647C-AFB9-47C0-9A80-EF7B821D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38F9-9D85-457D-B0C1-41152B1D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906F-5FA4-44B8-8861-BF4F68A3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0A860-286D-4801-9C0B-4888418A4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668BC-B6DE-409A-9B6D-D78AA02A9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986F2-58AE-4882-A40A-B45E99941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AD447-0D29-4B6C-93F5-30DC62F74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F7B6D-C67F-4431-BEED-C5B1B5A2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05C3-6962-47F6-B95A-4CC41B152AF1}" type="datetime1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39B84-3B2A-417C-A79B-F447C90E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1651E-9B1C-40A3-B697-2DABA493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38F9-9D85-457D-B0C1-41152B1D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4401-B269-49EE-8057-85BBAC53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F762C-03F1-4C47-BE42-661CD777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AB0C-4B48-467B-96D1-F7D68DEE78D1}" type="datetime1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CE307-62BD-4464-BE06-57F3F076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B6107-3FFC-441A-8DDF-AFE0A97D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38F9-9D85-457D-B0C1-41152B1D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7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24753-7FC0-4EEF-9A96-58404608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251-D457-4239-8780-9DA257FE199D}" type="datetime1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F4C71-1052-435C-B1D4-B734FB75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9E8B1-FAFF-4598-B276-C143250B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38F9-9D85-457D-B0C1-41152B1D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2871-B0B1-4914-98CA-62957CB3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49BE9-8AF7-4087-BAB7-00D25EAE7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6CDC5-3BF5-42E0-8816-FE68E0B71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F885E-424F-4867-BC49-F05512D3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C394-7463-47E8-A592-4ED2911D9F10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9B4CC-76F8-4D15-9748-93FE8403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9D317-5404-46E5-987F-FAD351CB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38F9-9D85-457D-B0C1-41152B1D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B84A-5780-44BC-9288-75154852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D9B77-B504-43C6-9087-DA604C680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A4AA9-5486-4022-8F53-15C73E8AA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E878-2793-4E6D-8BA4-9B5CAF1B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6B1B-38C2-4162-8CC0-9A3773CBF4E3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722A-6E26-43AD-8710-F6AC80F8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FA9AA-850F-475B-BD91-5DF7AF2C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38F9-9D85-457D-B0C1-41152B1D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0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6706B-7FA8-4F42-A650-552BD220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B188D-96A1-4201-8247-A378E352D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EF5D0-08B9-4079-A8F0-D129067DC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3628-4D7E-463E-9BE4-73269522D325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92C7A-BEDC-48A4-9403-77A4F5724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85066-B74B-4512-8763-47239B83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38F9-9D85-457D-B0C1-41152B1D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2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85C0D-B17B-4392-B1C9-A4EB7CFC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2962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BD294-815E-44F2-8099-89A0E33E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CAD2A-8148-4E21-A0E8-4C3A7E99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2962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BE167-2EA1-428F-B6BF-61A2A4B6DCD4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D9A0CA-17EF-4D2A-B242-F14B0FC0FECC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7F889D-E300-46D3-BA5C-BBE198542B89}"/>
              </a:ext>
            </a:extLst>
          </p:cNvPr>
          <p:cNvSpPr txBox="1"/>
          <p:nvPr/>
        </p:nvSpPr>
        <p:spPr>
          <a:xfrm>
            <a:off x="98471" y="211015"/>
            <a:ext cx="1199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1BDBB3-17AA-41D5-B424-C9A7FA49A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191470"/>
            <a:ext cx="11760591" cy="51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2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E3B1A2-2CF9-4268-86B9-EF81A9A4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8894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4FD6C-751C-4C87-AFB4-9AAA0FBD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8894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B3AE5-5510-4072-94D8-7E687685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8894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3EE65C-6754-47FF-9755-159884F4137E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A0A684-27F0-44BA-8E24-84EBDCE72084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875CA5-6105-4E0B-BD19-7D1AA04ED218}"/>
              </a:ext>
            </a:extLst>
          </p:cNvPr>
          <p:cNvSpPr txBox="1"/>
          <p:nvPr/>
        </p:nvSpPr>
        <p:spPr>
          <a:xfrm>
            <a:off x="450165" y="23981"/>
            <a:ext cx="11535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900D-E9D5-4DD4-8E0A-98744759F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9" y="1208700"/>
            <a:ext cx="3791171" cy="47981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977C43-0D5A-4DC9-9EA4-99E051847440}"/>
              </a:ext>
            </a:extLst>
          </p:cNvPr>
          <p:cNvSpPr txBox="1"/>
          <p:nvPr/>
        </p:nvSpPr>
        <p:spPr>
          <a:xfrm>
            <a:off x="4038600" y="1208700"/>
            <a:ext cx="7947073" cy="50167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র্থ-দয়াময়,মহানুভব,উদার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করূণাময়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উদারতা,দয়া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ঔদার্য,ক্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ূর্ণ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মহানুভব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মহানুভবতার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অফুরন্ত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ৃতজ্ঞতা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ৎ।</a:t>
            </a:r>
          </a:p>
        </p:txBody>
      </p:sp>
    </p:spTree>
    <p:extLst>
      <p:ext uri="{BB962C8B-B14F-4D97-AF65-F5344CB8AC3E}">
        <p14:creationId xmlns:p14="http://schemas.microsoft.com/office/powerpoint/2010/main" val="186294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997FB-0585-4895-929F-04F67E30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8894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54854-5685-4FDB-A7A5-0019F2B3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8894"/>
            <a:ext cx="4114800" cy="365125"/>
          </a:xfrm>
        </p:spPr>
        <p:txBody>
          <a:bodyPr/>
          <a:lstStyle/>
          <a:p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D2F42-9534-4DA3-913E-9C5B4D2B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8894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424CE-0411-43E0-8F8A-FC24F9317C7C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B374C2-24E6-4D0A-8C16-1627704E9BA1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2C0EAD-6A2C-4441-8ABB-695003E1A064}"/>
              </a:ext>
            </a:extLst>
          </p:cNvPr>
          <p:cNvSpPr txBox="1"/>
          <p:nvPr/>
        </p:nvSpPr>
        <p:spPr>
          <a:xfrm>
            <a:off x="328246" y="63299"/>
            <a:ext cx="11535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AF550-F331-468E-B924-499D92E7C627}"/>
              </a:ext>
            </a:extLst>
          </p:cNvPr>
          <p:cNvSpPr txBox="1"/>
          <p:nvPr/>
        </p:nvSpPr>
        <p:spPr>
          <a:xfrm>
            <a:off x="4164037" y="1201725"/>
            <a:ext cx="7891976" cy="5262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র্থ-সর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বজ্ঞ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আসমান-জমিনের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সবকিছুর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কথা-বার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।” (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ইমরান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১৫৪)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পিপীলিকার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72A9A3-C42D-4525-8D4E-1D0B0172B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7" y="1162621"/>
            <a:ext cx="3901591" cy="49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72309E-8B6E-42D8-ADEB-3E49CFFD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8894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5C7C2-BC36-403F-872C-21C150D7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8894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B75CD-F728-41A9-962D-547BE1A5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8894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12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946B9-DDC1-49F8-A203-A0553FDFDABD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8C4367-A939-4970-A655-8971029805A9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06EE8BB-15DB-459E-A4A2-678ADE07F749}"/>
              </a:ext>
            </a:extLst>
          </p:cNvPr>
          <p:cNvSpPr txBox="1"/>
          <p:nvPr/>
        </p:nvSpPr>
        <p:spPr>
          <a:xfrm>
            <a:off x="436098" y="63299"/>
            <a:ext cx="11535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BCDFD-4EBD-44AC-9A53-302B61D11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4" y="1184914"/>
            <a:ext cx="3255425" cy="50329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858F13-D92F-460E-BCD2-CBDC9ABA18B3}"/>
              </a:ext>
            </a:extLst>
          </p:cNvPr>
          <p:cNvSpPr txBox="1"/>
          <p:nvPr/>
        </p:nvSpPr>
        <p:spPr>
          <a:xfrm>
            <a:off x="3581400" y="1184915"/>
            <a:ext cx="8390206" cy="47089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র্থ-প্র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িজ্ঞ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সুনিপুণ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কর্মদক্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প্রজ্ঞাময়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সুদক্ষ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সুনিপুণ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হিকমতের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প্রজ্ঞা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সুনিপুণ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সুদক্ষ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শলের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সপ্তাকা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া;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ত্রূটি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?” (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879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C7530A-DE76-45E1-8CF3-1BE88AF0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2962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C2C18-EDA0-4E16-8EE2-FE709A6B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479FE-9F15-4381-ADA0-46A1E7A8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2962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13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E7638-A705-4DA1-90E5-2B8D368FE716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F6A8E2-9267-444C-983C-B055D600EBE9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158F350-FED5-44BE-8639-2E3A74D7B009}"/>
              </a:ext>
            </a:extLst>
          </p:cNvPr>
          <p:cNvSpPr txBox="1"/>
          <p:nvPr/>
        </p:nvSpPr>
        <p:spPr>
          <a:xfrm>
            <a:off x="773724" y="-40791"/>
            <a:ext cx="1126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DE7452-4131-4DB6-8945-503BE88A41A8}"/>
              </a:ext>
            </a:extLst>
          </p:cNvPr>
          <p:cNvGrpSpPr/>
          <p:nvPr/>
        </p:nvGrpSpPr>
        <p:grpSpPr>
          <a:xfrm>
            <a:off x="838200" y="1111343"/>
            <a:ext cx="10697308" cy="4600133"/>
            <a:chOff x="838200" y="1111343"/>
            <a:chExt cx="10697308" cy="4600133"/>
          </a:xfrm>
        </p:grpSpPr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1E60E61E-2483-471B-A110-25F1814F5971}"/>
                </a:ext>
              </a:extLst>
            </p:cNvPr>
            <p:cNvSpPr/>
            <p:nvPr/>
          </p:nvSpPr>
          <p:spPr>
            <a:xfrm>
              <a:off x="838200" y="1111343"/>
              <a:ext cx="10697308" cy="4600133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746D15-523A-4617-8545-7606F1EC9754}"/>
                </a:ext>
              </a:extLst>
            </p:cNvPr>
            <p:cNvSpPr txBox="1"/>
            <p:nvPr/>
          </p:nvSpPr>
          <p:spPr>
            <a:xfrm>
              <a:off x="1969477" y="1786597"/>
              <a:ext cx="9129932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োষ্টার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িখে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শ্রেণিতে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উপস্থাপণ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80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5DFAC-23E2-4BCF-AADE-4E9548EC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4826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608FA-3D51-481B-B3D1-BC6A0E4F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4826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9CCEE-DD8E-41D5-847F-E33D8EE9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4826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14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98A7F-0F71-418F-BA12-65D9A947810B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F36FD3-5045-46E4-BAF4-E9E80EC8508C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6084D9C-82F6-4316-873A-EDE29B988C99}"/>
              </a:ext>
            </a:extLst>
          </p:cNvPr>
          <p:cNvSpPr txBox="1"/>
          <p:nvPr/>
        </p:nvSpPr>
        <p:spPr>
          <a:xfrm>
            <a:off x="2363372" y="0"/>
            <a:ext cx="7793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067FB-AD6D-45EE-9B77-BE7E90C59CF8}"/>
              </a:ext>
            </a:extLst>
          </p:cNvPr>
          <p:cNvSpPr txBox="1"/>
          <p:nvPr/>
        </p:nvSpPr>
        <p:spPr>
          <a:xfrm>
            <a:off x="211015" y="1136031"/>
            <a:ext cx="117605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৩। “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িশেষ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অবহিত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।”-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৪। “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হাকিম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</p:spTree>
    <p:extLst>
      <p:ext uri="{BB962C8B-B14F-4D97-AF65-F5344CB8AC3E}">
        <p14:creationId xmlns:p14="http://schemas.microsoft.com/office/powerpoint/2010/main" val="79154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34650-39EE-41EB-A197-376955F4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2962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D041B-273A-46D7-84E8-E2194F9C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41122-D42E-4090-9DFF-167200C2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2962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15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F1418D-B472-4507-A469-D98C9C6D3A07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861CCB-B58A-4097-BFAE-B68C292C4EDA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F96205-1C63-43BF-BF40-E31CD497F3E0}"/>
              </a:ext>
            </a:extLst>
          </p:cNvPr>
          <p:cNvSpPr txBox="1"/>
          <p:nvPr/>
        </p:nvSpPr>
        <p:spPr>
          <a:xfrm>
            <a:off x="51580" y="0"/>
            <a:ext cx="12084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22367E-8E9E-43E6-A7A7-CE7EEFDCE1AC}"/>
              </a:ext>
            </a:extLst>
          </p:cNvPr>
          <p:cNvGrpSpPr/>
          <p:nvPr/>
        </p:nvGrpSpPr>
        <p:grpSpPr>
          <a:xfrm>
            <a:off x="422031" y="1107995"/>
            <a:ext cx="11521440" cy="5222466"/>
            <a:chOff x="422031" y="1107995"/>
            <a:chExt cx="11521440" cy="5222466"/>
          </a:xfrm>
        </p:grpSpPr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8CBDE4BF-984D-4F0A-BE33-95C34F95880A}"/>
                </a:ext>
              </a:extLst>
            </p:cNvPr>
            <p:cNvSpPr/>
            <p:nvPr/>
          </p:nvSpPr>
          <p:spPr>
            <a:xfrm>
              <a:off x="422031" y="1107995"/>
              <a:ext cx="11521440" cy="5222466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C3B439-120F-407A-9FB0-3F4C08D4ED8D}"/>
                </a:ext>
              </a:extLst>
            </p:cNvPr>
            <p:cNvSpPr txBox="1"/>
            <p:nvPr/>
          </p:nvSpPr>
          <p:spPr>
            <a:xfrm>
              <a:off x="1355188" y="2518117"/>
              <a:ext cx="1043353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ব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14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E68E1B-96CD-4B77-8BAF-5E591F51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8894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E0F83-97A2-4255-82C1-DA7E5A1F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8894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D81F5-E22A-44F1-8E49-98956110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8894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16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6676C8-AC76-4707-9DFA-40612C462215}"/>
              </a:ext>
            </a:extLst>
          </p:cNvPr>
          <p:cNvGrpSpPr/>
          <p:nvPr/>
        </p:nvGrpSpPr>
        <p:grpSpPr>
          <a:xfrm>
            <a:off x="0" y="0"/>
            <a:ext cx="12192000" cy="6440758"/>
            <a:chOff x="0" y="0"/>
            <a:chExt cx="12192000" cy="64407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775C63-C2AD-49CB-A51B-238B3ACBBC27}"/>
                </a:ext>
              </a:extLst>
            </p:cNvPr>
            <p:cNvSpPr/>
            <p:nvPr/>
          </p:nvSpPr>
          <p:spPr>
            <a:xfrm>
              <a:off x="56272" y="0"/>
              <a:ext cx="12084148" cy="6440758"/>
            </a:xfrm>
            <a:prstGeom prst="rect">
              <a:avLst/>
            </a:prstGeom>
            <a:noFill/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6A93E7-70D7-45E0-9D0E-C4D681260293}"/>
                </a:ext>
              </a:extLst>
            </p:cNvPr>
            <p:cNvCxnSpPr/>
            <p:nvPr/>
          </p:nvCxnSpPr>
          <p:spPr>
            <a:xfrm>
              <a:off x="0" y="1055077"/>
              <a:ext cx="121920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08793E-C097-478A-9152-B813417A5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0" y="23981"/>
              <a:ext cx="12084148" cy="6359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6935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45406-916E-4FD3-B57F-4F5E7C09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0758"/>
            <a:ext cx="2743200" cy="365125"/>
          </a:xfrm>
        </p:spPr>
        <p:txBody>
          <a:bodyPr/>
          <a:lstStyle/>
          <a:p>
            <a:pPr algn="ctr"/>
            <a:fld id="{D0E1AB6A-B83E-40FA-8A1B-0D777461183B}" type="datetime1">
              <a:rPr lang="en-US" sz="1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019350-8C1D-4E82-A847-B94F1DF8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0758"/>
            <a:ext cx="4114800" cy="365125"/>
          </a:xfrm>
        </p:spPr>
        <p:txBody>
          <a:bodyPr/>
          <a:lstStyle/>
          <a:p>
            <a:r>
              <a:rPr lang="en-US"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1F897-FFC5-48C0-B5DB-5FE4B7D8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0758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</a:t>
            </a:fld>
            <a:endParaRPr lang="en-US" sz="1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881F0-A3B2-4FAB-89C4-30232765ABAD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F425DF-EE01-48E4-B2AD-35FA4240BF13}"/>
              </a:ext>
            </a:extLst>
          </p:cNvPr>
          <p:cNvCxnSpPr/>
          <p:nvPr/>
        </p:nvCxnSpPr>
        <p:spPr>
          <a:xfrm>
            <a:off x="0" y="109728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5038402-5B6A-4EAC-830D-5E9BCE3001D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511832-B9A2-45E3-997D-B78A94E960BD}"/>
              </a:ext>
            </a:extLst>
          </p:cNvPr>
          <p:cNvCxnSpPr>
            <a:cxnSpLocks/>
          </p:cNvCxnSpPr>
          <p:nvPr/>
        </p:nvCxnSpPr>
        <p:spPr>
          <a:xfrm>
            <a:off x="5880295" y="1181686"/>
            <a:ext cx="0" cy="482521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D74BA6-D657-42DB-BF19-1669E812E018}"/>
              </a:ext>
            </a:extLst>
          </p:cNvPr>
          <p:cNvCxnSpPr>
            <a:cxnSpLocks/>
          </p:cNvCxnSpPr>
          <p:nvPr/>
        </p:nvCxnSpPr>
        <p:spPr>
          <a:xfrm>
            <a:off x="5795889" y="1181686"/>
            <a:ext cx="0" cy="483928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03EEE-245E-43A9-B98F-5097862BFDAC}"/>
              </a:ext>
            </a:extLst>
          </p:cNvPr>
          <p:cNvCxnSpPr>
            <a:cxnSpLocks/>
          </p:cNvCxnSpPr>
          <p:nvPr/>
        </p:nvCxnSpPr>
        <p:spPr>
          <a:xfrm>
            <a:off x="5697416" y="1181686"/>
            <a:ext cx="0" cy="48217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4172F89-B9E6-48C5-B75C-BDA85B07BC78}"/>
              </a:ext>
            </a:extLst>
          </p:cNvPr>
          <p:cNvSpPr/>
          <p:nvPr/>
        </p:nvSpPr>
        <p:spPr>
          <a:xfrm>
            <a:off x="239152" y="3013662"/>
            <a:ext cx="5425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মোঃ আব্দুল আহাদ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দলুয়া উচ্চ বিদ্যালয় ও মহাবিদ্যালয়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বীরগঞ্জ,দিনাজপুর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Email:abdulahadaraf@gmail.com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Mobile:01733159727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81D7C8-A912-4FF7-89A1-182964044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3" t="51692" r="34820" b="25333"/>
          <a:stretch/>
        </p:blipFill>
        <p:spPr>
          <a:xfrm>
            <a:off x="1472420" y="1181686"/>
            <a:ext cx="1882018" cy="1707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31AE717-23F7-4884-BA43-00A1D641600F}"/>
              </a:ext>
            </a:extLst>
          </p:cNvPr>
          <p:cNvSpPr/>
          <p:nvPr/>
        </p:nvSpPr>
        <p:spPr>
          <a:xfrm>
            <a:off x="124264" y="111754"/>
            <a:ext cx="11943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A99A852-47EB-4ACA-B6E5-CD3A1817C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12" y="1208502"/>
            <a:ext cx="5955334" cy="486713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3E0ADB8-0D45-4868-9B03-AE8062A2292C}"/>
              </a:ext>
            </a:extLst>
          </p:cNvPr>
          <p:cNvSpPr/>
          <p:nvPr/>
        </p:nvSpPr>
        <p:spPr>
          <a:xfrm>
            <a:off x="6180407" y="2335237"/>
            <a:ext cx="5552048" cy="10937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০৫</a:t>
            </a:r>
          </a:p>
        </p:txBody>
      </p:sp>
    </p:spTree>
    <p:extLst>
      <p:ext uri="{BB962C8B-B14F-4D97-AF65-F5344CB8AC3E}">
        <p14:creationId xmlns:p14="http://schemas.microsoft.com/office/powerpoint/2010/main" val="222907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044C0-568B-4351-8B15-C892D61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8894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8E126-55B6-4C4A-915A-AB93FC95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8894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FF802-011D-46F9-96F8-108639DA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8894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3C222-9355-4EA3-BFFC-53FFFA3423C2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EDC80A-B9A2-477D-97D0-367EB31C1A71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CC90E04-6AEA-48C2-AECC-0C0266A46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9" y="1198004"/>
            <a:ext cx="2581275" cy="2260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C61176-BB6B-40AE-AD48-64F5734FB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5" y="1224329"/>
            <a:ext cx="2581275" cy="22046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2F3B61-3F58-4232-82C8-913617AFF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0" y="3770143"/>
            <a:ext cx="2581275" cy="2260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8FDD47-8E43-48EA-8193-CD4406D18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5" y="3770143"/>
            <a:ext cx="2581275" cy="22609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46FA0E-06E3-4C76-B78C-02226DDBF1C4}"/>
              </a:ext>
            </a:extLst>
          </p:cNvPr>
          <p:cNvSpPr txBox="1"/>
          <p:nvPr/>
        </p:nvSpPr>
        <p:spPr>
          <a:xfrm>
            <a:off x="77370" y="149580"/>
            <a:ext cx="12084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ি……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4B0442-FA0F-4771-979D-274B8C9C92EC}"/>
              </a:ext>
            </a:extLst>
          </p:cNvPr>
          <p:cNvGrpSpPr/>
          <p:nvPr/>
        </p:nvGrpSpPr>
        <p:grpSpPr>
          <a:xfrm>
            <a:off x="3179298" y="1374020"/>
            <a:ext cx="5950639" cy="1312914"/>
            <a:chOff x="3179298" y="1374020"/>
            <a:chExt cx="5950639" cy="131291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4B51991-2494-461E-8BD0-0139CD46D3C5}"/>
                </a:ext>
              </a:extLst>
            </p:cNvPr>
            <p:cNvSpPr/>
            <p:nvPr/>
          </p:nvSpPr>
          <p:spPr>
            <a:xfrm>
              <a:off x="3179298" y="1374020"/>
              <a:ext cx="5950639" cy="131291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331016-1501-450E-91BB-F5EFA2F81FA6}"/>
                </a:ext>
              </a:extLst>
            </p:cNvPr>
            <p:cNvSpPr txBox="1"/>
            <p:nvPr/>
          </p:nvSpPr>
          <p:spPr>
            <a:xfrm>
              <a:off x="3235568" y="1688123"/>
              <a:ext cx="58229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ছবিগুলোতে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যাচ্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0688AA-244F-4C0C-ABC0-61C1BE49E5A2}"/>
              </a:ext>
            </a:extLst>
          </p:cNvPr>
          <p:cNvGrpSpPr/>
          <p:nvPr/>
        </p:nvGrpSpPr>
        <p:grpSpPr>
          <a:xfrm>
            <a:off x="3157089" y="4180356"/>
            <a:ext cx="5950639" cy="952001"/>
            <a:chOff x="3157089" y="4180356"/>
            <a:chExt cx="5950639" cy="9520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0170A7-F44B-4141-BEFA-C49688FEDAA6}"/>
                </a:ext>
              </a:extLst>
            </p:cNvPr>
            <p:cNvSpPr txBox="1"/>
            <p:nvPr/>
          </p:nvSpPr>
          <p:spPr>
            <a:xfrm>
              <a:off x="3243153" y="4423940"/>
              <a:ext cx="58229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9EC0051-E7D5-4128-BC90-8CE70B24F85E}"/>
                </a:ext>
              </a:extLst>
            </p:cNvPr>
            <p:cNvSpPr/>
            <p:nvPr/>
          </p:nvSpPr>
          <p:spPr>
            <a:xfrm>
              <a:off x="3157089" y="4180356"/>
              <a:ext cx="5950639" cy="95200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6DB96-DC9F-4D8D-B58E-03B304442B3A}"/>
              </a:ext>
            </a:extLst>
          </p:cNvPr>
          <p:cNvGrpSpPr/>
          <p:nvPr/>
        </p:nvGrpSpPr>
        <p:grpSpPr>
          <a:xfrm>
            <a:off x="3157089" y="5317588"/>
            <a:ext cx="5950639" cy="952000"/>
            <a:chOff x="3157089" y="5317588"/>
            <a:chExt cx="5950639" cy="9520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81A767E-10D8-484D-AABB-20CBCB718723}"/>
                </a:ext>
              </a:extLst>
            </p:cNvPr>
            <p:cNvSpPr/>
            <p:nvPr/>
          </p:nvSpPr>
          <p:spPr>
            <a:xfrm>
              <a:off x="3157089" y="5317588"/>
              <a:ext cx="5950639" cy="95200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116455-F735-4D15-9F58-A287C193BAE6}"/>
                </a:ext>
              </a:extLst>
            </p:cNvPr>
            <p:cNvSpPr txBox="1"/>
            <p:nvPr/>
          </p:nvSpPr>
          <p:spPr>
            <a:xfrm>
              <a:off x="3243153" y="5469285"/>
              <a:ext cx="58229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আস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AA959F-EDC2-4B7E-B4A6-9D50CED9439E}"/>
              </a:ext>
            </a:extLst>
          </p:cNvPr>
          <p:cNvGrpSpPr/>
          <p:nvPr/>
        </p:nvGrpSpPr>
        <p:grpSpPr>
          <a:xfrm>
            <a:off x="3171711" y="3001037"/>
            <a:ext cx="5950639" cy="952001"/>
            <a:chOff x="3171711" y="3001037"/>
            <a:chExt cx="5950639" cy="95200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2C2C037-11E7-4FA0-80ED-E2D9BEE033F7}"/>
                </a:ext>
              </a:extLst>
            </p:cNvPr>
            <p:cNvSpPr/>
            <p:nvPr/>
          </p:nvSpPr>
          <p:spPr>
            <a:xfrm>
              <a:off x="3171711" y="3001037"/>
              <a:ext cx="5950639" cy="95200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E4C99F-A4D5-47A4-8BFF-3C9D8E25F654}"/>
                </a:ext>
              </a:extLst>
            </p:cNvPr>
            <p:cNvSpPr txBox="1"/>
            <p:nvPr/>
          </p:nvSpPr>
          <p:spPr>
            <a:xfrm>
              <a:off x="3239359" y="3153871"/>
              <a:ext cx="5815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83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3E59D-8A76-46AC-BB53-1DC93C6E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4826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3DB7F-A242-4DB7-97D5-54AD16C9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4826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14A2B-4863-4AD5-B623-2CF2A50D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4826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4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02CA6B-656E-410A-BE8A-4E3A4FBACFA0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AD0969-7AD4-4B8D-9C03-2E7C01B0E3D1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52DD29-925B-409B-848D-BF299BAF7E62}"/>
              </a:ext>
            </a:extLst>
          </p:cNvPr>
          <p:cNvSpPr txBox="1"/>
          <p:nvPr/>
        </p:nvSpPr>
        <p:spPr>
          <a:xfrm>
            <a:off x="133642" y="-24782"/>
            <a:ext cx="12084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7777FD-286C-47D6-A8E8-5F859C209E1D}"/>
              </a:ext>
            </a:extLst>
          </p:cNvPr>
          <p:cNvGrpSpPr/>
          <p:nvPr/>
        </p:nvGrpSpPr>
        <p:grpSpPr>
          <a:xfrm>
            <a:off x="166466" y="1111350"/>
            <a:ext cx="11859067" cy="5254284"/>
            <a:chOff x="166466" y="1111350"/>
            <a:chExt cx="11859067" cy="525428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D58E61-B9CD-4C98-A8E0-C5105B18D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66" y="1111350"/>
              <a:ext cx="11859067" cy="525428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4A2198-B96D-443B-93CF-25A77789561D}"/>
                </a:ext>
              </a:extLst>
            </p:cNvPr>
            <p:cNvSpPr/>
            <p:nvPr/>
          </p:nvSpPr>
          <p:spPr>
            <a:xfrm>
              <a:off x="2445886" y="2413337"/>
              <a:ext cx="7356501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as-IN" sz="1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1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sz="1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1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1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1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1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97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68069-385C-419F-87AA-D5424441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2962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6ED52-AC9B-47E2-B0D8-74095122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65-4550-47E1-81B4-F23EB422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2962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5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04AC8-D5AE-491B-AA9F-08597CAE49DF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6FBC59-6D19-469B-BACC-749BEFE974C2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6D0E7A6-06D4-4AB8-AC74-3668AAD717AD}"/>
              </a:ext>
            </a:extLst>
          </p:cNvPr>
          <p:cNvSpPr txBox="1"/>
          <p:nvPr/>
        </p:nvSpPr>
        <p:spPr>
          <a:xfrm>
            <a:off x="328248" y="39414"/>
            <a:ext cx="11352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7DA7D-5DA4-4352-A92F-51ED0D147E12}"/>
              </a:ext>
            </a:extLst>
          </p:cNvPr>
          <p:cNvSpPr txBox="1"/>
          <p:nvPr/>
        </p:nvSpPr>
        <p:spPr>
          <a:xfrm>
            <a:off x="51580" y="1350498"/>
            <a:ext cx="1189189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াউল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হুসনা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ী-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আসমাউল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হুসনার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4562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F5911-F920-4685-98E8-C69C207C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2962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759B29-73DF-4E6D-8D6C-9FB86188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619B4-F24D-4256-B554-2F733CD6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2962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6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FB490-A4AB-4A7B-85BF-959A10AEBA6D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2AFB2A-B927-408E-939F-309ED46851AE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62A7EC3-5FF5-4FF1-9490-32488DA41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7" y="1097282"/>
            <a:ext cx="11924713" cy="5343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57F91B-345C-4853-B0A2-3A1EC6C4866B}"/>
              </a:ext>
            </a:extLst>
          </p:cNvPr>
          <p:cNvSpPr txBox="1"/>
          <p:nvPr/>
        </p:nvSpPr>
        <p:spPr>
          <a:xfrm>
            <a:off x="250874" y="63299"/>
            <a:ext cx="1169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াঠ্য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 ন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334712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EE120-CD91-4377-861B-A698AE33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2962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35475-78B5-4820-8A6E-017399E3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78C02-CB9A-4819-B729-C5CDE0C1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2962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7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5617A-5FBF-4168-B0B1-D744E71B7CEC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3F4146-B9EE-48E7-96EF-8900090EE0CA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7B6263E-4D00-4B5B-9469-9AF937C93DF7}"/>
              </a:ext>
            </a:extLst>
          </p:cNvPr>
          <p:cNvSpPr txBox="1"/>
          <p:nvPr/>
        </p:nvSpPr>
        <p:spPr>
          <a:xfrm>
            <a:off x="379828" y="39414"/>
            <a:ext cx="11324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0D5B15-5672-4059-8955-C17F2D4EA55C}"/>
              </a:ext>
            </a:extLst>
          </p:cNvPr>
          <p:cNvGrpSpPr/>
          <p:nvPr/>
        </p:nvGrpSpPr>
        <p:grpSpPr>
          <a:xfrm>
            <a:off x="647114" y="1378634"/>
            <a:ext cx="11184989" cy="3516917"/>
            <a:chOff x="647114" y="1378634"/>
            <a:chExt cx="11184989" cy="3516917"/>
          </a:xfrm>
        </p:grpSpPr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D7F14C62-DBD0-49D5-BE89-C3294E5A9363}"/>
                </a:ext>
              </a:extLst>
            </p:cNvPr>
            <p:cNvSpPr/>
            <p:nvPr/>
          </p:nvSpPr>
          <p:spPr>
            <a:xfrm>
              <a:off x="647114" y="1378634"/>
              <a:ext cx="11057206" cy="3516917"/>
            </a:xfrm>
            <a:prstGeom prst="horizontalScroll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5A5B1E-7F26-4779-A444-74A1936185B3}"/>
                </a:ext>
              </a:extLst>
            </p:cNvPr>
            <p:cNvSpPr txBox="1"/>
            <p:nvPr/>
          </p:nvSpPr>
          <p:spPr>
            <a:xfrm>
              <a:off x="1525174" y="1943106"/>
              <a:ext cx="1030692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as-IN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r>
                <a:rPr lang="as-IN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খাতায়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8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16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E31B0-64C5-45B9-BBA7-7889EC42C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2962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EE8C8-DFC2-4CD9-BF83-12875FEF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D37D6-B963-4DC8-A71F-5665C34F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2962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8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5A9F2-CE34-4EA1-A38E-470DB99C70B2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02354A-7B95-4181-A470-47D7FCF0FB71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DB150D0-8050-4756-970D-371B1AEC5E16}"/>
              </a:ext>
            </a:extLst>
          </p:cNvPr>
          <p:cNvSpPr txBox="1"/>
          <p:nvPr/>
        </p:nvSpPr>
        <p:spPr>
          <a:xfrm>
            <a:off x="412652" y="90855"/>
            <a:ext cx="1136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িবনে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আসমাউল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হুসনার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EA2B33-58A4-4FAE-B12C-A39737826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13805"/>
          <a:stretch/>
        </p:blipFill>
        <p:spPr>
          <a:xfrm>
            <a:off x="194804" y="1214322"/>
            <a:ext cx="2665377" cy="1793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A5A765-7415-478C-A17F-33066FEEE383}"/>
              </a:ext>
            </a:extLst>
          </p:cNvPr>
          <p:cNvSpPr txBox="1"/>
          <p:nvPr/>
        </p:nvSpPr>
        <p:spPr>
          <a:xfrm>
            <a:off x="2989584" y="1214322"/>
            <a:ext cx="914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8C78A1-F2B8-45FE-90A0-645FEF1FD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52" y="1799097"/>
            <a:ext cx="9146144" cy="12817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859DC7-51C7-43BC-A388-859F09512B53}"/>
              </a:ext>
            </a:extLst>
          </p:cNvPr>
          <p:cNvSpPr txBox="1"/>
          <p:nvPr/>
        </p:nvSpPr>
        <p:spPr>
          <a:xfrm>
            <a:off x="194804" y="3098942"/>
            <a:ext cx="11521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আদে</a:t>
            </a:r>
            <a:r>
              <a:rPr lang="as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িষে</a:t>
            </a:r>
            <a:r>
              <a:rPr lang="as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226958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2AB04-AD76-4E80-81C2-E97C838A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8894"/>
            <a:ext cx="2743200" cy="365125"/>
          </a:xfrm>
        </p:spPr>
        <p:txBody>
          <a:bodyPr/>
          <a:lstStyle/>
          <a:p>
            <a:pPr algn="ctr"/>
            <a:fld id="{4E15F251-D457-4239-8780-9DA257FE199D}" type="datetime1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10/17/2020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46D71-253E-40AC-A74E-46D3638D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8894"/>
            <a:ext cx="4114800" cy="365125"/>
          </a:xfrm>
        </p:spPr>
        <p:txBody>
          <a:bodyPr/>
          <a:lstStyle/>
          <a:p>
            <a:r>
              <a:rPr 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02C67-65DA-4DEF-818A-10B92DB1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8894"/>
            <a:ext cx="2743200" cy="365125"/>
          </a:xfrm>
        </p:spPr>
        <p:txBody>
          <a:bodyPr/>
          <a:lstStyle/>
          <a:p>
            <a:pPr algn="ctr"/>
            <a:fld id="{21B138F9-9D85-457D-B0C1-41152B1D6A46}" type="slidenum">
              <a:rPr lang="en-US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9</a:t>
            </a:fld>
            <a:endParaRPr 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D10E9B-FCD6-4FFF-B665-F44F2D717212}"/>
              </a:ext>
            </a:extLst>
          </p:cNvPr>
          <p:cNvSpPr/>
          <p:nvPr/>
        </p:nvSpPr>
        <p:spPr>
          <a:xfrm>
            <a:off x="56272" y="0"/>
            <a:ext cx="12084148" cy="6440758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AAC549-9C29-4490-9D8B-A0A9EA9979EC}"/>
              </a:ext>
            </a:extLst>
          </p:cNvPr>
          <p:cNvCxnSpPr/>
          <p:nvPr/>
        </p:nvCxnSpPr>
        <p:spPr>
          <a:xfrm>
            <a:off x="0" y="10550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D06AC28-AC86-418D-963B-37BBC8BD81B3}"/>
              </a:ext>
            </a:extLst>
          </p:cNvPr>
          <p:cNvSpPr txBox="1"/>
          <p:nvPr/>
        </p:nvSpPr>
        <p:spPr>
          <a:xfrm>
            <a:off x="436098" y="54727"/>
            <a:ext cx="11535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38675-5FFE-4AB2-A49F-5E57AD2B8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6" y="1297899"/>
            <a:ext cx="3761938" cy="49000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D6EA47-9A3D-4A36-AE5A-9D4F50A4A84F}"/>
              </a:ext>
            </a:extLst>
          </p:cNvPr>
          <p:cNvSpPr/>
          <p:nvPr/>
        </p:nvSpPr>
        <p:spPr>
          <a:xfrm>
            <a:off x="4038600" y="1297899"/>
            <a:ext cx="7933006" cy="4900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18D2C-6426-46B3-A015-3C9B6CA196BE}"/>
              </a:ext>
            </a:extLst>
          </p:cNvPr>
          <p:cNvSpPr txBox="1"/>
          <p:nvPr/>
        </p:nvSpPr>
        <p:spPr>
          <a:xfrm>
            <a:off x="4094872" y="1237966"/>
            <a:ext cx="78204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-অ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আসমান-জমিন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চন্দ্র-সূর্য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গাছ-পালা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সবকিছ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্দেশে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িছুই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ধন-সম্পদের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থিবীতে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প্রতিনি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কিয়ামত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পরকালেরও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জান্নাত-জাহান্নাম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0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1335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M.A. AHAD</dc:creator>
  <cp:lastModifiedBy>M.A. AHAD</cp:lastModifiedBy>
  <cp:revision>27</cp:revision>
  <dcterms:created xsi:type="dcterms:W3CDTF">2020-07-31T13:42:20Z</dcterms:created>
  <dcterms:modified xsi:type="dcterms:W3CDTF">2020-10-17T16:20:38Z</dcterms:modified>
</cp:coreProperties>
</file>