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69" r:id="rId13"/>
    <p:sldId id="274" r:id="rId14"/>
    <p:sldId id="276" r:id="rId15"/>
    <p:sldId id="275" r:id="rId16"/>
    <p:sldId id="273" r:id="rId17"/>
    <p:sldId id="281" r:id="rId18"/>
    <p:sldId id="283" r:id="rId19"/>
    <p:sldId id="278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B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60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7925-7CD8-43DD-A13E-58B1FF4C309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16783-EBE9-4ECD-9EF4-D97F04EE928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8D37-0F71-43BA-9FAA-59FDB8124B20}" type="sibTrans" cxnId="{73572314-93BE-43F6-A9D6-191BCEC579B2}">
      <dgm:prSet/>
      <dgm:spPr/>
      <dgm:t>
        <a:bodyPr/>
        <a:lstStyle/>
        <a:p>
          <a:endParaRPr lang="en-US"/>
        </a:p>
      </dgm:t>
    </dgm:pt>
    <dgm:pt modelId="{2C25FBC1-3F4B-4DE7-8E27-A337AD3BC7A6}" type="parTrans" cxnId="{73572314-93BE-43F6-A9D6-191BCEC579B2}">
      <dgm:prSet/>
      <dgm:spPr/>
      <dgm:t>
        <a:bodyPr/>
        <a:lstStyle/>
        <a:p>
          <a:endParaRPr lang="en-US"/>
        </a:p>
      </dgm:t>
    </dgm:pt>
    <dgm:pt modelId="{39460637-716B-4F13-B500-E3B713ADE54C}" type="pres">
      <dgm:prSet presAssocID="{E96E7925-7CD8-43DD-A13E-58B1FF4C3094}" presName="linear" presStyleCnt="0">
        <dgm:presLayoutVars>
          <dgm:animLvl val="lvl"/>
          <dgm:resizeHandles val="exact"/>
        </dgm:presLayoutVars>
      </dgm:prSet>
      <dgm:spPr/>
    </dgm:pt>
    <dgm:pt modelId="{E727AF90-33E1-4654-ADDF-85FB17296B71}" type="pres">
      <dgm:prSet presAssocID="{71816783-EBE9-4ECD-9EF4-D97F04EE928B}" presName="parentText" presStyleLbl="node1" presStyleIdx="0" presStyleCnt="1" custScaleY="68626" custLinFactNeighborX="-7463" custLinFactNeighborY="-17699">
        <dgm:presLayoutVars>
          <dgm:chMax val="0"/>
          <dgm:bulletEnabled val="1"/>
        </dgm:presLayoutVars>
      </dgm:prSet>
      <dgm:spPr/>
    </dgm:pt>
  </dgm:ptLst>
  <dgm:cxnLst>
    <dgm:cxn modelId="{73572314-93BE-43F6-A9D6-191BCEC579B2}" srcId="{E96E7925-7CD8-43DD-A13E-58B1FF4C3094}" destId="{71816783-EBE9-4ECD-9EF4-D97F04EE928B}" srcOrd="0" destOrd="0" parTransId="{2C25FBC1-3F4B-4DE7-8E27-A337AD3BC7A6}" sibTransId="{80178D37-0F71-43BA-9FAA-59FDB8124B20}"/>
    <dgm:cxn modelId="{850EDB46-9C9A-4FB8-98E5-5CE8A9997448}" type="presOf" srcId="{71816783-EBE9-4ECD-9EF4-D97F04EE928B}" destId="{E727AF90-33E1-4654-ADDF-85FB17296B71}" srcOrd="0" destOrd="0" presId="urn:microsoft.com/office/officeart/2005/8/layout/vList2"/>
    <dgm:cxn modelId="{48F3669A-ECDA-4B3D-89C3-29D140F58CA9}" type="presOf" srcId="{E96E7925-7CD8-43DD-A13E-58B1FF4C3094}" destId="{39460637-716B-4F13-B500-E3B713ADE54C}" srcOrd="0" destOrd="0" presId="urn:microsoft.com/office/officeart/2005/8/layout/vList2"/>
    <dgm:cxn modelId="{7506196D-37BB-4EBE-85FA-A568ADA4345D}" type="presParOf" srcId="{39460637-716B-4F13-B500-E3B713ADE54C}" destId="{E727AF90-33E1-4654-ADDF-85FB17296B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AF90-33E1-4654-ADDF-85FB17296B71}">
      <dsp:nvSpPr>
        <dsp:cNvPr id="0" name=""/>
        <dsp:cNvSpPr/>
      </dsp:nvSpPr>
      <dsp:spPr>
        <a:xfrm>
          <a:off x="0" y="56728"/>
          <a:ext cx="5105400" cy="11819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96" y="114424"/>
        <a:ext cx="4990008" cy="106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2C99-7068-4562-93DA-EE3E0C2DC836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7A8E-D2F0-4305-BE59-A85EBBC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7A8E-D2F0-4305-BE59-A85EBBC1A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1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0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7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2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F19B-694C-4F20-9C33-8316FACE9B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425" y="1133280"/>
            <a:ext cx="930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-191238"/>
            <a:ext cx="742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504502" y="1187355"/>
            <a:ext cx="5270870" cy="2930508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628324" y="1199020"/>
            <a:ext cx="5054402" cy="2768222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9" y="1348526"/>
            <a:ext cx="872191" cy="81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1" y="1393287"/>
            <a:ext cx="872191" cy="817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3" y="1346633"/>
            <a:ext cx="872191" cy="81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32" y="1356678"/>
            <a:ext cx="872191" cy="817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2219206"/>
            <a:ext cx="872191" cy="817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7" y="2193618"/>
            <a:ext cx="872191" cy="817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287456"/>
            <a:ext cx="872191" cy="8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3121283"/>
            <a:ext cx="872191" cy="817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5" y="3150020"/>
            <a:ext cx="872191" cy="817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54" y="1342055"/>
            <a:ext cx="872191" cy="81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4" y="1371129"/>
            <a:ext cx="841931" cy="817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7" y="3069794"/>
            <a:ext cx="872191" cy="817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4" y="1371129"/>
            <a:ext cx="872190" cy="817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0" y="2262959"/>
            <a:ext cx="872191" cy="817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07" y="1314843"/>
            <a:ext cx="872191" cy="81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1" y="1348525"/>
            <a:ext cx="872191" cy="817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5" y="1323173"/>
            <a:ext cx="872191" cy="817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9" y="2156478"/>
            <a:ext cx="872191" cy="8172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89" y="2147902"/>
            <a:ext cx="872191" cy="817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22" y="2174520"/>
            <a:ext cx="872191" cy="8172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6" y="2996795"/>
            <a:ext cx="872191" cy="817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03" y="2967697"/>
            <a:ext cx="872191" cy="817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16" y="2199927"/>
            <a:ext cx="872191" cy="8172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92472" y="2602657"/>
            <a:ext cx="15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848" y="2459563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50561" y="2219206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50569" y="5237636"/>
            <a:ext cx="126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</a:p>
        </p:txBody>
      </p:sp>
      <p:sp>
        <p:nvSpPr>
          <p:cNvPr id="39" name="Flowchart: Manual Operation 38"/>
          <p:cNvSpPr/>
          <p:nvPr/>
        </p:nvSpPr>
        <p:spPr>
          <a:xfrm>
            <a:off x="1483565" y="4328912"/>
            <a:ext cx="9498842" cy="2450469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352 0.6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764 L 0.1957 0.6636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981 0.6527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32 L 0.17213 0.6689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297 L 0.15261 0.655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273 L 0.15352 0.4347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4245 0.4583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968 L 0.1457 0.4370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42 0.4504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55 0.2099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894 L 0.08659 0.2141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7891 0.2254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508 0.6590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4193 0.6574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12084 0.666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7592 L -0.0832 0.5923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7222 L -0.07396 0.5041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6211 0.3291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5182 0.3303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787 L -0.17916 0.3578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19336 0.4009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8 L 0.02331 0.2986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234 0.23773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5" grpId="0"/>
      <p:bldP spid="36" grpId="0"/>
      <p:bldP spid="37" grpId="0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0466"/>
            <a:ext cx="583044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958" y="1926772"/>
            <a:ext cx="2117843" cy="1426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581" y="2280558"/>
            <a:ext cx="752255" cy="7272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6" y="1926772"/>
            <a:ext cx="2350785" cy="14260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219" y="2367237"/>
            <a:ext cx="753397" cy="52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253" y="465631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4951" y="236723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8938" y="3408773"/>
            <a:ext cx="182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386" y="4400720"/>
            <a:ext cx="19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65844" y="329272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55916" y="2341196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4901" y="116798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4847" y="998042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96732" y="44404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823"/>
            <a:ext cx="12191999" cy="8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8203 0.407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70794 0.276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957 0.409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1 -0.28472 L -0.34414 0.1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-0.09815 L -0.4599 0.163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16412 L -0.46289 0.24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1771"/>
            <a:ext cx="69285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স্তরভিত্তিক নির্দেশনা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0932" y="1269585"/>
            <a:ext cx="3259540" cy="841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335" y="338076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৪৬২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283" y="2049487"/>
            <a:ext cx="248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300" y="3138484"/>
            <a:ext cx="99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1117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১৭৯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২১০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031842" y="4917882"/>
            <a:ext cx="1733266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820235" y="4396607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৮১১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12" y="3288427"/>
            <a:ext cx="1485900" cy="2381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48905"/>
            <a:ext cx="36576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645860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87105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263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57350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77469" y="5017317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5451" y="324816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1113" y="5038043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1" y="2881499"/>
            <a:ext cx="1762125" cy="2990850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731708" y="4480911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375664" y="4480910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772400" y="4484722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7851527" y="4407363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20" grpId="0"/>
      <p:bldP spid="22" grpId="0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3259" y="127214"/>
            <a:ext cx="33709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98" y="2428058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১।১১   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4081816" y="29243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498" y="3364761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২।২২  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3276809" y="3854956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 26"/>
          <p:cNvSpPr/>
          <p:nvPr/>
        </p:nvSpPr>
        <p:spPr>
          <a:xfrm>
            <a:off x="4248999" y="38806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113964" y="2865780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21890" y="4583355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৪।১২  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3276809" y="5092764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qual 32"/>
          <p:cNvSpPr/>
          <p:nvPr/>
        </p:nvSpPr>
        <p:spPr>
          <a:xfrm>
            <a:off x="4386825" y="5167070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98" y="2571382"/>
            <a:ext cx="1762125" cy="29908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02139" y="1494119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569"/>
            <a:ext cx="12191999" cy="11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1" grpId="0" animBg="1"/>
      <p:bldP spid="23" grpId="0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9268" y="286010"/>
            <a:ext cx="5882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দলে কাজ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90223" y="1900078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343" y="3113746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৮১১   ১১১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3710309" y="3358321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316" y="379740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৭২১   ১৬৫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742940" y="333805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720879" y="402170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847085" y="408508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2460" y="4481054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৩০০   ৪০০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4000002" y="543074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3935218" y="471657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124134" y="1763862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438" y="2965868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৭১   ২৮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8004852" y="3217807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8850847" y="328681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438" y="369593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১১   ৪৪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7950039" y="393644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8850846" y="393644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417" y="4396125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২৫   ৪৩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8107207" y="4609162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8968107" y="465093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391"/>
            <a:ext cx="12191999" cy="1524000"/>
          </a:xfrm>
          <a:prstGeom prst="rect">
            <a:avLst/>
          </a:prstGeom>
        </p:spPr>
      </p:pic>
      <p:sp>
        <p:nvSpPr>
          <p:cNvPr id="34" name="Plus 33"/>
          <p:cNvSpPr/>
          <p:nvPr/>
        </p:nvSpPr>
        <p:spPr>
          <a:xfrm>
            <a:off x="2881480" y="471421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24538" y="377116"/>
            <a:ext cx="6141492" cy="148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711" y="2886504"/>
            <a:ext cx="3985146" cy="3916906"/>
          </a:xfrm>
          <a:prstGeom prst="rect">
            <a:avLst/>
          </a:prstGeom>
          <a:solidFill>
            <a:srgbClr val="ED1BB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 কাছে ৮টি বেলুন আছে ।তাকে আরোও ৯ টি বেলুন দেওয়া হলো।এখন তার কতগুলো বেলুন হলো?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1816" y="377116"/>
            <a:ext cx="5666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81953"/>
            <a:ext cx="3985146" cy="3916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মিমের কাছে ২০ টি কাগজ আছে এবং তার বোন তাকে ১৫ টি কাগজ দিল ।তার কতটি কাগজ হলো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692" y="2881953"/>
            <a:ext cx="3985146" cy="3916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35" y="2086810"/>
            <a:ext cx="3950311" cy="7119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46" y="2095912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692" y="2086809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72381" y="3685298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085" y="3778813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206367"/>
            <a:ext cx="971186" cy="624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3185961"/>
            <a:ext cx="971186" cy="624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154001"/>
            <a:ext cx="971186" cy="62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56" y="3140575"/>
            <a:ext cx="971186" cy="6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855327"/>
            <a:ext cx="971186" cy="624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3819624"/>
            <a:ext cx="971186" cy="624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43" y="3833050"/>
            <a:ext cx="971186" cy="624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833050"/>
            <a:ext cx="971186" cy="624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7" y="4484953"/>
            <a:ext cx="971186" cy="6248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4471288"/>
            <a:ext cx="971186" cy="624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22692" y="5250847"/>
            <a:ext cx="432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72689" y="6054869"/>
            <a:ext cx="2025915" cy="6467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2" y="448726"/>
            <a:ext cx="6291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77" y="2408830"/>
            <a:ext cx="1042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তোমার ১২ টি খেলনা আছে ।তোমার বোন তোমাকে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ও ১০ টি খেলনা দিলও ।এখন তোমার কতগুলোও খেলনা হলো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0667" y="2643777"/>
            <a:ext cx="327547" cy="3275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0"/>
            <a:ext cx="3267075" cy="234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795" y="3864"/>
            <a:ext cx="3685625" cy="18620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37" y="2229560"/>
            <a:ext cx="282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0752" y="5022376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5032" y="313921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৩৫৪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2705" y="5036024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3646" y="3184099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৪৬২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7113" y="5008728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1824" y="3316406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৮১১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91521" y="5104262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900752" y="4515725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8891521" y="4497442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591640" y="4429204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6455545" y="4401908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2" grpId="0"/>
      <p:bldP spid="14" grpId="0"/>
      <p:bldP spid="19" grpId="0" animBg="1"/>
      <p:bldP spid="1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4082" y="2425469"/>
            <a:ext cx="8393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297FB3-E7CC-4205-A91C-93140E1C12F4}"/>
              </a:ext>
            </a:extLst>
          </p:cNvPr>
          <p:cNvSpPr txBox="1"/>
          <p:nvPr/>
        </p:nvSpPr>
        <p:spPr>
          <a:xfrm>
            <a:off x="225082" y="3380126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4DDEC-A7A8-498A-9084-28BCE1EE26A0}"/>
              </a:ext>
            </a:extLst>
          </p:cNvPr>
          <p:cNvSpPr txBox="1"/>
          <p:nvPr/>
        </p:nvSpPr>
        <p:spPr>
          <a:xfrm>
            <a:off x="4232369" y="504722"/>
            <a:ext cx="3727261" cy="1015663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151A0B5C-A47D-4ECF-8B29-60B2225124AB}"/>
              </a:ext>
            </a:extLst>
          </p:cNvPr>
          <p:cNvSpPr/>
          <p:nvPr/>
        </p:nvSpPr>
        <p:spPr>
          <a:xfrm>
            <a:off x="5617464" y="18727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8FB0781E-AB07-42E6-9584-5DBAB6609569}"/>
              </a:ext>
            </a:extLst>
          </p:cNvPr>
          <p:cNvSpPr/>
          <p:nvPr/>
        </p:nvSpPr>
        <p:spPr>
          <a:xfrm>
            <a:off x="6348984" y="1933667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13081446-57A4-4C97-88D2-F08B6B09DD7F}"/>
              </a:ext>
            </a:extLst>
          </p:cNvPr>
          <p:cNvSpPr/>
          <p:nvPr/>
        </p:nvSpPr>
        <p:spPr>
          <a:xfrm>
            <a:off x="7050024" y="1933667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:\Users\DPE\Desktop\picture\10408540_647543495332851_7417843990359996295_n.jpg">
            <a:extLst>
              <a:ext uri="{FF2B5EF4-FFF2-40B4-BE49-F238E27FC236}">
                <a16:creationId xmlns:a16="http://schemas.microsoft.com/office/drawing/2014/main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1405" y="2967504"/>
            <a:ext cx="2875523" cy="3545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2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81400" y="152400"/>
          <a:ext cx="5105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1582003"/>
            <a:ext cx="5029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8098" y="2582270"/>
            <a:ext cx="5029200" cy="685800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330481"/>
            <a:ext cx="5029200" cy="776215"/>
          </a:xfrm>
          <a:prstGeom prst="rect">
            <a:avLst/>
          </a:prstGeom>
          <a:solidFill>
            <a:srgbClr val="F682D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587" y="4279638"/>
            <a:ext cx="5029200" cy="685800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5587" y="5138380"/>
            <a:ext cx="5401102" cy="1114568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</a:t>
            </a:r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যোগ (হাতে না রেখে)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12055522" cy="67818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878239" y="1422779"/>
            <a:ext cx="4572000" cy="1371600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3702" y="3178791"/>
            <a:ext cx="6172200" cy="2400300"/>
          </a:xfrm>
          <a:prstGeom prst="roundRect">
            <a:avLst/>
          </a:prstGeom>
          <a:solidFill>
            <a:srgbClr val="77F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রাবেয়ার  ১৩ টি মার্বেল ও মিমের ১২ টি 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0"/>
            <a:ext cx="11577711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9" name="Horizontal Scroll 8"/>
          <p:cNvSpPr/>
          <p:nvPr/>
        </p:nvSpPr>
        <p:spPr>
          <a:xfrm>
            <a:off x="2899222" y="1527229"/>
            <a:ext cx="6324600" cy="1752600"/>
          </a:xfrm>
          <a:prstGeom prst="horizontalScroll">
            <a:avLst/>
          </a:prstGeom>
          <a:solidFill>
            <a:srgbClr val="00B0F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 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0083" y="3460662"/>
            <a:ext cx="5622878" cy="982639"/>
          </a:xfrm>
          <a:prstGeom prst="roundRect">
            <a:avLst/>
          </a:prstGeom>
          <a:solidFill>
            <a:srgbClr val="FF99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77" y="490182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9158" y="2430438"/>
            <a:ext cx="9853684" cy="2667000"/>
          </a:xfrm>
          <a:prstGeom prst="roundRect">
            <a:avLst/>
          </a:prstGeom>
          <a:solidFill>
            <a:srgbClr val="F682DD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63947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harsh" dir="t"/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2">
                    <a:lumMod val="75000"/>
                  </a:schemeClr>
                </a:solidFill>
                <a:latin typeface="ikoshBAN"/>
                <a:cs typeface="NikoshBAN" panose="02000000000000000000" pitchFamily="2" charset="0"/>
              </a:rPr>
              <a:t>শিখন-শেখানো কার্যাবলী</a:t>
            </a:r>
            <a:endParaRPr lang="en-US" sz="6600" b="1" dirty="0">
              <a:ln/>
              <a:solidFill>
                <a:schemeClr val="accent2">
                  <a:lumMod val="75000"/>
                </a:schemeClr>
              </a:solidFill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20705" y="1555402"/>
            <a:ext cx="4267200" cy="9906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8398" y="2901286"/>
            <a:ext cx="9116704" cy="26670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দুইটি দলকে সামনে নিয়ে এসে ১২৩+২৩৪ এই সমাধানটি বেইসবোর্ডে  শিক্ষার্থীদের করে দেখাব। তারপর শিক্ষার্থীদের করতে বলব 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355"/>
            <a:ext cx="12191999" cy="10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416" y="-34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42265" y="1150001"/>
            <a:ext cx="8264169" cy="5884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905000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247" y="1442713"/>
            <a:ext cx="7620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0781" y="1326852"/>
            <a:ext cx="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496" y="3661476"/>
            <a:ext cx="60984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54750" y="1320027"/>
            <a:ext cx="1744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8928" y="1326851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0525" y="1343144"/>
            <a:ext cx="1342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12058" y="3768408"/>
            <a:ext cx="949067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021" y="4301656"/>
            <a:ext cx="942454" cy="457200"/>
          </a:xfrm>
          <a:prstGeom prst="rect">
            <a:avLst/>
          </a:prstGeom>
          <a:solidFill>
            <a:srgbClr val="EE8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4750" y="479821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4909" y="2078669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0539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9565" y="3751088"/>
            <a:ext cx="806492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80907" y="42834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7755" y="2057842"/>
            <a:ext cx="627966" cy="402298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3134" y="250933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4389" y="3807667"/>
            <a:ext cx="627966" cy="408341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4564" y="4241220"/>
            <a:ext cx="619328" cy="430799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40839" y="4716663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44673" y="170852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63710" y="2297440"/>
            <a:ext cx="145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343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378010" y="3321084"/>
            <a:ext cx="2195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us 55"/>
          <p:cNvSpPr/>
          <p:nvPr/>
        </p:nvSpPr>
        <p:spPr>
          <a:xfrm>
            <a:off x="9115630" y="2656631"/>
            <a:ext cx="524759" cy="422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87149" y="1968470"/>
            <a:ext cx="5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৬</a:t>
            </a:r>
            <a:endParaRPr lang="en-US" sz="4800" dirty="0"/>
          </a:p>
        </p:txBody>
      </p:sp>
      <p:sp>
        <p:nvSpPr>
          <p:cNvPr id="58" name="TextBox 57"/>
          <p:cNvSpPr txBox="1"/>
          <p:nvPr/>
        </p:nvSpPr>
        <p:spPr>
          <a:xfrm>
            <a:off x="13529554" y="2383122"/>
            <a:ext cx="45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৮</a:t>
            </a:r>
            <a:endParaRPr lang="en-US" sz="4800" dirty="0"/>
          </a:p>
        </p:txBody>
      </p:sp>
      <p:sp>
        <p:nvSpPr>
          <p:cNvPr id="60" name="TextBox 59"/>
          <p:cNvSpPr txBox="1"/>
          <p:nvPr/>
        </p:nvSpPr>
        <p:spPr>
          <a:xfrm>
            <a:off x="13064388" y="2003918"/>
            <a:ext cx="5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47294" y="5275597"/>
            <a:ext cx="60972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31236" y="47305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৫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2197" y="4758651"/>
            <a:ext cx="52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৮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29554" y="4740586"/>
            <a:ext cx="607743" cy="71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৬</a:t>
            </a:r>
            <a:endParaRPr lang="en-US" sz="4000" dirty="0"/>
          </a:p>
        </p:txBody>
      </p:sp>
      <p:sp>
        <p:nvSpPr>
          <p:cNvPr id="67" name="Rectangle 66"/>
          <p:cNvSpPr/>
          <p:nvPr/>
        </p:nvSpPr>
        <p:spPr>
          <a:xfrm>
            <a:off x="1629256" y="2067541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55058" y="2653990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6284" y="297479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684" y="2092421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35963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68295" y="473546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68783" y="478333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26010" y="5345061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32072" y="58519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90859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23122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45233" y="58371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7154" y="5824266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29515" y="533403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81860" y="53171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75368" y="627020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06541" y="5306326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73464" y="5781455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92208" y="574158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60846" y="581001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86935" y="618517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4107" y="5307629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19090" y="532133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46644" y="5293125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3089" y="5828703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95599" y="5856857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1507" y="-28136"/>
            <a:ext cx="90356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নিচের পদ্ধতিতে সমাধান করতে</a:t>
            </a:r>
          </a:p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পারি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7 -0.00811 L -0.56732 0.2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-0.0162 L -0.70859 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4 -0.01227 L -0.89257 0.22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0.00278 L -0.27383 0.1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05764 L -0.27214 0.1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8 -0.06574 L -0.26797 0.1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11" grpId="0"/>
      <p:bldP spid="13" grpId="0"/>
      <p:bldP spid="15" grpId="0"/>
      <p:bldP spid="77" grpId="0" animBg="1"/>
      <p:bldP spid="78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25209"/>
              </p:ext>
            </p:extLst>
          </p:nvPr>
        </p:nvGraphicFramePr>
        <p:xfrm>
          <a:off x="3048001" y="544831"/>
          <a:ext cx="5105401" cy="564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3200400" y="2145030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200400" y="18933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1664732"/>
            <a:ext cx="762000" cy="762000"/>
            <a:chOff x="228600" y="2667000"/>
            <a:chExt cx="762000" cy="762000"/>
          </a:xfrm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5154" y="2083832"/>
            <a:ext cx="762000" cy="533400"/>
            <a:chOff x="609600" y="2895600"/>
            <a:chExt cx="762000" cy="533400"/>
          </a:xfrm>
        </p:grpSpPr>
        <p:sp>
          <p:nvSpPr>
            <p:cNvPr id="15" name="Cube 14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3576" y="3001848"/>
            <a:ext cx="762000" cy="762000"/>
            <a:chOff x="304800" y="1905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851666"/>
            <a:ext cx="762000" cy="1219200"/>
            <a:chOff x="304800" y="1752600"/>
            <a:chExt cx="762000" cy="1219200"/>
          </a:xfrm>
        </p:grpSpPr>
        <p:sp>
          <p:nvSpPr>
            <p:cNvPr id="24" name="Cube 23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00800" y="3059430"/>
            <a:ext cx="762000" cy="990600"/>
            <a:chOff x="7162800" y="1143000"/>
            <a:chExt cx="762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318308" y="1657291"/>
            <a:ext cx="15808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232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5800" y="3200400"/>
            <a:ext cx="150694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354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1999" y="4214468"/>
            <a:ext cx="15171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6269" y="5228536"/>
            <a:ext cx="16286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586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452</Words>
  <Application>Microsoft Office PowerPoint</Application>
  <PresentationFormat>Widescreen</PresentationFormat>
  <Paragraphs>177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ikoshBAN</vt:lpstr>
      <vt:lpstr>NikoshBAN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DPE</cp:lastModifiedBy>
  <cp:revision>80</cp:revision>
  <dcterms:created xsi:type="dcterms:W3CDTF">2017-08-03T11:22:40Z</dcterms:created>
  <dcterms:modified xsi:type="dcterms:W3CDTF">2020-10-18T05:51:57Z</dcterms:modified>
</cp:coreProperties>
</file>