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sldIdLst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  <p:sldId id="267" r:id="rId14"/>
    <p:sldId id="279" r:id="rId15"/>
    <p:sldId id="280" r:id="rId16"/>
    <p:sldId id="283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82"/>
            <p14:sldId id="267"/>
            <p14:sldId id="279"/>
            <p14:sldId id="280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5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92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0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4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9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4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4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0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2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7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3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0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4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47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1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52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6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7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4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41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4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0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6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6" y="846704"/>
            <a:ext cx="3943794" cy="4486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4110"/>
            <a:ext cx="7620000" cy="36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95336"/>
            <a:ext cx="7033636" cy="33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2869"/>
            <a:ext cx="2438400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দিলীয়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96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ইহুদীদের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কিকি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পরীক্ষা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নেওয়া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হয়েছিল</a:t>
            </a:r>
            <a:r>
              <a:rPr lang="en-US" sz="2800" dirty="0" smtClean="0">
                <a:solidFill>
                  <a:srgbClr val="0070C0"/>
                </a:solidFill>
              </a:rPr>
              <a:t> 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زكريا</a:t>
            </a:r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ar-SA" sz="2400" dirty="0" smtClean="0"/>
              <a:t>موطفى اسلام داخل مدرسة</a:t>
            </a:r>
          </a:p>
          <a:p>
            <a:pPr algn="ctr"/>
            <a:r>
              <a:rPr lang="ar-SA" sz="2400" dirty="0" smtClean="0"/>
              <a:t>تيتاش   كوملا</a:t>
            </a:r>
          </a:p>
          <a:p>
            <a:pPr algn="ctr"/>
            <a:r>
              <a:rPr lang="en-US" dirty="0">
                <a:latin typeface="Arial Black" pitchFamily="34" charset="0"/>
                <a:cs typeface="NikoshBAN" pitchFamily="2" charset="0"/>
              </a:rPr>
              <a:t>E-mail-inzakaria74@gmail.com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901"/>
            <a:ext cx="1828800" cy="231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تعارف الدرس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তারিখ-১৫/১০/২০২০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2590800"/>
            <a:ext cx="7520940" cy="16002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ইহুদী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নাসারাদের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62" y="479786"/>
            <a:ext cx="3350237" cy="5108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1371600"/>
            <a:ext cx="8382000" cy="4038600"/>
            <a:chOff x="457200" y="1066800"/>
            <a:chExt cx="8382000" cy="336889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66800"/>
              <a:ext cx="8382000" cy="2893279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888485"/>
              <a:ext cx="1686002" cy="54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1619476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8290"/>
            <a:ext cx="7924800" cy="114966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8124276" cy="1152579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28816"/>
            <a:ext cx="8000999" cy="781184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3743996"/>
            <a:ext cx="8207403" cy="828004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56997"/>
            <a:ext cx="8270750" cy="7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306812" cy="6810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57247"/>
            <a:ext cx="5284832" cy="6715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18366"/>
            <a:ext cx="8332832" cy="21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1" y="1752601"/>
            <a:ext cx="7467600" cy="4419600"/>
            <a:chOff x="1585543" y="1838241"/>
            <a:chExt cx="5410955" cy="433395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87" y="1838241"/>
              <a:ext cx="5287113" cy="600159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543" y="2514089"/>
              <a:ext cx="5410955" cy="3658111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1190"/>
            <a:ext cx="2057400" cy="44421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8148"/>
            <a:ext cx="5257800" cy="4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714739" cy="31218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38200"/>
            <a:ext cx="3524742" cy="41915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853737" cy="204086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48035"/>
            <a:ext cx="7701337" cy="15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67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Arabic Typesetting</vt:lpstr>
      <vt:lpstr>Arial</vt:lpstr>
      <vt:lpstr>Arial Black</vt:lpstr>
      <vt:lpstr>Calibri</vt:lpstr>
      <vt:lpstr>Calibri Light</vt:lpstr>
      <vt:lpstr>Corbel</vt:lpstr>
      <vt:lpstr>NikoshBAN</vt:lpstr>
      <vt:lpstr>Times New Roman</vt:lpstr>
      <vt:lpstr>Tunga</vt:lpstr>
      <vt:lpstr>Wingdings</vt:lpstr>
      <vt:lpstr>1_Angles</vt:lpstr>
      <vt:lpstr>1_Office Theme</vt:lpstr>
      <vt:lpstr>2_Office Theme</vt:lpstr>
      <vt:lpstr>3_Office Theme</vt:lpstr>
      <vt:lpstr>Basis</vt:lpstr>
      <vt:lpstr>بسم الله الرحمن الرحيم اهلا و سهلا</vt:lpstr>
      <vt:lpstr>معرفة المدرس </vt:lpstr>
      <vt:lpstr>PowerPoint Presentation</vt:lpstr>
      <vt:lpstr> আয়াতের অর্থ বলতে পারবে ,  ইহুদী ও নাসারাদের সম্পর্কে জানতে পারবে ,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Zakaria</cp:lastModifiedBy>
  <cp:revision>62</cp:revision>
  <dcterms:created xsi:type="dcterms:W3CDTF">2006-08-16T00:00:00Z</dcterms:created>
  <dcterms:modified xsi:type="dcterms:W3CDTF">2020-10-19T04:05:34Z</dcterms:modified>
</cp:coreProperties>
</file>