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714" autoAdjust="0"/>
  </p:normalViewPr>
  <p:slideViewPr>
    <p:cSldViewPr snapToGrid="0">
      <p:cViewPr varScale="1">
        <p:scale>
          <a:sx n="62" d="100"/>
          <a:sy n="62" d="100"/>
        </p:scale>
        <p:origin x="-9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4969D-AA8B-4F12-AB96-6C368F36A17A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349B-E9D1-44F4-9F06-B2DC29C12D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35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C349B-E9D1-44F4-9F06-B2DC29C12D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34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54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49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2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80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88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97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97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7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28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58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086E-D932-4963-9C36-DE79DB32B642}" type="datetimeFigureOut">
              <a:rPr lang="en-US" smtClean="0"/>
              <a:pPr/>
              <a:t>18-Oct-20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7A11B-6947-4622-A472-C36EEFC03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05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624840" y="243841"/>
            <a:ext cx="10988039" cy="2270759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49680" y="2514600"/>
            <a:ext cx="9707880" cy="406908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8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480" y="1219200"/>
            <a:ext cx="8778240" cy="472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672840" y="198120"/>
            <a:ext cx="5090160" cy="8686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529840" y="6050280"/>
            <a:ext cx="7482840" cy="594360"/>
          </a:xfrm>
          <a:prstGeom prst="flowChartTerminato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কুমিল্লা শহর হতে ৮কিমি পশ্চিমে অবস্থিত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2920" y="1463040"/>
            <a:ext cx="3444240" cy="3962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9120" y="1432560"/>
            <a:ext cx="3444240" cy="3962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36918" y="3777158"/>
            <a:ext cx="1584100" cy="16530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9154518" y="1496310"/>
            <a:ext cx="1609859" cy="1918953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708338" y="5898523"/>
            <a:ext cx="3078051" cy="566671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ইটাখোলা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8409904" y="5754710"/>
            <a:ext cx="3477295" cy="566671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4763037" y="5831983"/>
            <a:ext cx="3078051" cy="566671"/>
          </a:xfrm>
          <a:prstGeom prst="round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জাদুঘর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Single Corner Rectangle 11"/>
          <p:cNvSpPr/>
          <p:nvPr/>
        </p:nvSpPr>
        <p:spPr>
          <a:xfrm>
            <a:off x="548640" y="182880"/>
            <a:ext cx="11003280" cy="1051560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ikoshBAN" pitchFamily="2" charset="0"/>
              </a:rPr>
              <a:t>          </a:t>
            </a:r>
            <a:r>
              <a:rPr lang="bn-BD" sz="6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NikoshBAN" pitchFamily="2" charset="0"/>
              </a:rPr>
              <a:t>ময়নামতির প্রাচীন নিদর্শন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4520484" y="1931831"/>
            <a:ext cx="3554569" cy="2125014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kosbaqn"/>
              </a:rPr>
              <a:t>দলীয় কাজ</a:t>
            </a:r>
            <a:endParaRPr lang="en-US" sz="3200" b="1" dirty="0">
              <a:latin typeface="Nkosbaqn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19751" y="1558345"/>
            <a:ext cx="3541691" cy="27689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দল-ময়নামতি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১।ময়নামতি সম্পর্কে ৩টি বাক্য লিখ।</a:t>
            </a:r>
            <a:r>
              <a:rPr lang="bn-BD" sz="3200" dirty="0" smtClean="0"/>
              <a:t>         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474371" y="1401653"/>
            <a:ext cx="3541691" cy="27689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দল-পাহাড়পুর   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পাহাড়পুর সম্পর্কে ৩টি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বাক্য লিখ।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28045" y="502274"/>
            <a:ext cx="7868991" cy="2756079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9403" y="3631843"/>
            <a:ext cx="9749307" cy="2653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পাহাড়পুর কোথায় অবস্থিত?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নির্দশনের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34640" y="472440"/>
            <a:ext cx="6248400" cy="1097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188720" y="2087880"/>
            <a:ext cx="9860280" cy="435864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ময়নামতি সম্পর্কে পাঁচটি বাক্য শিখবে ওলিখে আনবে।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533400" y="0"/>
            <a:ext cx="2484120" cy="1965960"/>
          </a:xfrm>
          <a:prstGeom prst="star5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991600" y="0"/>
            <a:ext cx="2849880" cy="1874520"/>
          </a:xfrm>
          <a:prstGeom prst="star5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Single Corner Rectangle 5"/>
          <p:cNvSpPr/>
          <p:nvPr/>
        </p:nvSpPr>
        <p:spPr>
          <a:xfrm>
            <a:off x="960120" y="2255520"/>
            <a:ext cx="10180320" cy="4191000"/>
          </a:xfrm>
          <a:prstGeom prst="snip1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12-Point Star 7"/>
          <p:cNvSpPr/>
          <p:nvPr/>
        </p:nvSpPr>
        <p:spPr>
          <a:xfrm>
            <a:off x="1844040" y="243840"/>
            <a:ext cx="8412480" cy="2011680"/>
          </a:xfrm>
          <a:prstGeom prst="star12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63880" y="1597549"/>
            <a:ext cx="11049000" cy="5095461"/>
          </a:xfrm>
          <a:prstGeom prst="horizontalScroll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করতলা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01723316682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375985" y="289559"/>
            <a:ext cx="6082748" cy="1735245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>
            <a:off x="2971799" y="0"/>
            <a:ext cx="5566469" cy="1661160"/>
          </a:xfrm>
          <a:prstGeom prst="flowChartMagnetic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</a:rPr>
              <a:t>বিষয় </a:t>
            </a:r>
            <a:r>
              <a:rPr lang="en-US" sz="4800" b="1" dirty="0" smtClean="0">
                <a:solidFill>
                  <a:schemeClr val="tx1"/>
                </a:solidFill>
              </a:rPr>
              <a:t>     </a:t>
            </a:r>
            <a:r>
              <a:rPr lang="bn-IN" sz="4800" b="1" dirty="0" smtClean="0">
                <a:solidFill>
                  <a:schemeClr val="tx1"/>
                </a:solidFill>
              </a:rPr>
              <a:t>পরিচিতি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96241" y="1661160"/>
            <a:ext cx="11430000" cy="5068957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2433485"/>
            <a:ext cx="102412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অধ্যায়ঃতৃতীয়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419061" y="225287"/>
            <a:ext cx="5565913" cy="137822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3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403197" y="1603512"/>
            <a:ext cx="11597640" cy="5254487"/>
          </a:xfrm>
          <a:prstGeom prst="fram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803831"/>
            <a:ext cx="10332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করবো জয় আমরা করবো জয়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ওহো বুকের গভীরে আমরা জেনেছি</a:t>
            </a:r>
          </a:p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করবো জয় একদিন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1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654326" y="1879030"/>
            <a:ext cx="10896600" cy="438461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ঐতিহাসিক স্থান ও নিদর্শন</a:t>
            </a: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(পাহাড়পুর ও ময়নামতি)</a:t>
            </a:r>
          </a:p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পৃষ্ঠাঃ২৪,২৫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531165" y="262265"/>
            <a:ext cx="7142922" cy="1616765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51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6240" y="176981"/>
            <a:ext cx="11460479" cy="6360979"/>
            <a:chOff x="396240" y="176981"/>
            <a:chExt cx="11460479" cy="6360979"/>
          </a:xfrm>
        </p:grpSpPr>
        <p:sp>
          <p:nvSpPr>
            <p:cNvPr id="5" name="Flowchart: Data 4"/>
            <p:cNvSpPr/>
            <p:nvPr/>
          </p:nvSpPr>
          <p:spPr>
            <a:xfrm>
              <a:off x="396240" y="1519084"/>
              <a:ext cx="11460479" cy="5018876"/>
            </a:xfrm>
            <a:prstGeom prst="flowChartInputOutp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১৫.২.১ বাংলাদেশের ওইতিহাসিক নিদর্শন পাহাড়পুর ও ময়নামতি সম্পর্কে বলতে ও লিখতে পারবে।</a:t>
              </a:r>
            </a:p>
            <a:p>
              <a:pPr algn="ctr"/>
              <a:r>
                <a:rPr lang="bn-IN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১৫.২.২ এসব ঐতিহাসিক নিদর্শন গুলোর সময় ও যুগ বলতে পারবে</a:t>
              </a: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2448231" y="176981"/>
              <a:ext cx="8150515" cy="1342103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137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1036320" y="1183998"/>
            <a:ext cx="9083040" cy="4251745"/>
          </a:xfrm>
          <a:prstGeom prst="snip1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7153" y="284838"/>
            <a:ext cx="4846320" cy="899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320" y="5821680"/>
            <a:ext cx="1078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এটি রাজশাহী বিভাগের নওগাঁ জেলায় অবস্থিত ঐতিহাসিক নির্দশন।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5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937161" y="1275652"/>
            <a:ext cx="5832196" cy="4312920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6412176" y="5809015"/>
            <a:ext cx="4800600" cy="640080"/>
          </a:xfrm>
          <a:prstGeom prst="snip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পর্যটক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701040" y="228600"/>
            <a:ext cx="10713720" cy="807720"/>
          </a:xfrm>
          <a:prstGeom prst="round1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পাহাড়পুর সম্পর্কে আরো কিছু জানি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540914" y="1287888"/>
            <a:ext cx="5138670" cy="4365938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940158" y="5924282"/>
            <a:ext cx="4082603" cy="66970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7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685800"/>
            <a:ext cx="5059680" cy="40233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/>
          <p:cNvSpPr/>
          <p:nvPr/>
        </p:nvSpPr>
        <p:spPr>
          <a:xfrm>
            <a:off x="6553200" y="685800"/>
            <a:ext cx="5013960" cy="3870960"/>
          </a:xfrm>
          <a:prstGeom prst="round1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6240" y="4922520"/>
            <a:ext cx="6324600" cy="1036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পর্যটন মোটেল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56120" y="4922520"/>
            <a:ext cx="4831080" cy="10363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টেরাকোটা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167</Words>
  <Application>Microsoft Office PowerPoint</Application>
  <PresentationFormat>Custom</PresentationFormat>
  <Paragraphs>47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fahad xavi</dc:creator>
  <cp:lastModifiedBy>MIZAN IT</cp:lastModifiedBy>
  <cp:revision>73</cp:revision>
  <dcterms:created xsi:type="dcterms:W3CDTF">2016-10-18T05:21:33Z</dcterms:created>
  <dcterms:modified xsi:type="dcterms:W3CDTF">2020-10-18T11:32:57Z</dcterms:modified>
</cp:coreProperties>
</file>