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8" r:id="rId2"/>
    <p:sldId id="260" r:id="rId3"/>
    <p:sldId id="264" r:id="rId4"/>
    <p:sldId id="266" r:id="rId5"/>
    <p:sldId id="261" r:id="rId6"/>
    <p:sldId id="263" r:id="rId7"/>
    <p:sldId id="267" r:id="rId8"/>
    <p:sldId id="268" r:id="rId9"/>
    <p:sldId id="270" r:id="rId10"/>
    <p:sldId id="271" r:id="rId11"/>
    <p:sldId id="273" r:id="rId12"/>
    <p:sldId id="275" r:id="rId13"/>
    <p:sldId id="277" r:id="rId14"/>
    <p:sldId id="262" r:id="rId15"/>
    <p:sldId id="279" r:id="rId16"/>
    <p:sldId id="28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ADBC93-96B8-40D2-A886-2F410F9214C9}" type="doc">
      <dgm:prSet loTypeId="urn:microsoft.com/office/officeart/2005/8/layout/chevron2" loCatId="process" qsTypeId="urn:microsoft.com/office/officeart/2005/8/quickstyle/simple5" qsCatId="simple" csTypeId="urn:microsoft.com/office/officeart/2005/8/colors/colorful3" csCatId="colorful" phldr="1"/>
      <dgm:spPr/>
      <dgm:t>
        <a:bodyPr/>
        <a:lstStyle/>
        <a:p>
          <a:endParaRPr lang="en-US"/>
        </a:p>
      </dgm:t>
    </dgm:pt>
    <dgm:pt modelId="{57788E07-5930-4779-AD61-A9EA988CB92A}">
      <dgm:prSet phldrT="[Text]"/>
      <dgm:spPr/>
      <dgm:t>
        <a:bodyPr/>
        <a:lstStyle/>
        <a:p>
          <a:r>
            <a:rPr lang="en-US" b="1" dirty="0" smtClean="0"/>
            <a:t>1</a:t>
          </a:r>
          <a:endParaRPr lang="en-US" b="1" dirty="0"/>
        </a:p>
      </dgm:t>
    </dgm:pt>
    <dgm:pt modelId="{F2001F8B-CE82-4A12-A942-C5C8E203D9D5}" type="parTrans" cxnId="{F53A14D9-7264-4963-8F80-F4F5B33A5B35}">
      <dgm:prSet/>
      <dgm:spPr/>
      <dgm:t>
        <a:bodyPr/>
        <a:lstStyle/>
        <a:p>
          <a:endParaRPr lang="en-US"/>
        </a:p>
      </dgm:t>
    </dgm:pt>
    <dgm:pt modelId="{B082A564-7841-4782-8220-749B1B5FBFC0}" type="sibTrans" cxnId="{F53A14D9-7264-4963-8F80-F4F5B33A5B35}">
      <dgm:prSet/>
      <dgm:spPr/>
      <dgm:t>
        <a:bodyPr/>
        <a:lstStyle/>
        <a:p>
          <a:endParaRPr lang="en-US"/>
        </a:p>
      </dgm:t>
    </dgm:pt>
    <dgm:pt modelId="{AB41796E-907F-4D50-B034-BED9968E1502}">
      <dgm:prSet phldrT="[Text]" custT="1"/>
      <dgm:spPr/>
      <dgm:t>
        <a:bodyPr/>
        <a:lstStyle/>
        <a:p>
          <a:r>
            <a:rPr lang="en-US" sz="2800" b="1" dirty="0" smtClean="0">
              <a:solidFill>
                <a:srgbClr val="00B050"/>
              </a:solidFill>
            </a:rPr>
            <a:t>Identify different parts of speech</a:t>
          </a:r>
          <a:endParaRPr lang="en-US" sz="2800" b="1" dirty="0">
            <a:solidFill>
              <a:srgbClr val="00B050"/>
            </a:solidFill>
          </a:endParaRPr>
        </a:p>
      </dgm:t>
    </dgm:pt>
    <dgm:pt modelId="{F425EF50-AAFC-4BD3-A22F-C91511A5D73E}" type="parTrans" cxnId="{34ABDA86-A324-4D57-A858-93E2D0A4B5D5}">
      <dgm:prSet/>
      <dgm:spPr/>
      <dgm:t>
        <a:bodyPr/>
        <a:lstStyle/>
        <a:p>
          <a:endParaRPr lang="en-US"/>
        </a:p>
      </dgm:t>
    </dgm:pt>
    <dgm:pt modelId="{2B1343EE-6D7F-4C8B-8A10-3D0D693BF5FE}" type="sibTrans" cxnId="{34ABDA86-A324-4D57-A858-93E2D0A4B5D5}">
      <dgm:prSet/>
      <dgm:spPr/>
      <dgm:t>
        <a:bodyPr/>
        <a:lstStyle/>
        <a:p>
          <a:endParaRPr lang="en-US"/>
        </a:p>
      </dgm:t>
    </dgm:pt>
    <dgm:pt modelId="{1C8BD17A-FBDC-4DB7-A051-624CE754115A}">
      <dgm:prSet phldrT="[Text]"/>
      <dgm:spPr/>
      <dgm:t>
        <a:bodyPr/>
        <a:lstStyle/>
        <a:p>
          <a:r>
            <a:rPr lang="en-US" b="1" dirty="0" smtClean="0"/>
            <a:t>2</a:t>
          </a:r>
          <a:endParaRPr lang="en-US" b="1" dirty="0"/>
        </a:p>
      </dgm:t>
    </dgm:pt>
    <dgm:pt modelId="{11960E30-4DBE-4183-A1CF-1D731BA86657}" type="parTrans" cxnId="{F15ADDD5-F9CE-4F51-84D0-FE4F52291EFA}">
      <dgm:prSet/>
      <dgm:spPr/>
      <dgm:t>
        <a:bodyPr/>
        <a:lstStyle/>
        <a:p>
          <a:endParaRPr lang="en-US"/>
        </a:p>
      </dgm:t>
    </dgm:pt>
    <dgm:pt modelId="{D82FD408-3F64-4A79-AA4F-2D19F72202CC}" type="sibTrans" cxnId="{F15ADDD5-F9CE-4F51-84D0-FE4F52291EFA}">
      <dgm:prSet/>
      <dgm:spPr/>
      <dgm:t>
        <a:bodyPr/>
        <a:lstStyle/>
        <a:p>
          <a:endParaRPr lang="en-US"/>
        </a:p>
      </dgm:t>
    </dgm:pt>
    <dgm:pt modelId="{23B0E581-8F28-4831-AD26-5112FEBDC66E}">
      <dgm:prSet phldrT="[Text]" custT="1"/>
      <dgm:spPr/>
      <dgm:t>
        <a:bodyPr/>
        <a:lstStyle/>
        <a:p>
          <a:r>
            <a:rPr lang="en-US" sz="2800" b="1" dirty="0" smtClean="0">
              <a:solidFill>
                <a:srgbClr val="0070C0"/>
              </a:solidFill>
            </a:rPr>
            <a:t>Make new words using suffix &amp; prefix</a:t>
          </a:r>
          <a:endParaRPr lang="en-US" sz="2800" b="1" dirty="0">
            <a:solidFill>
              <a:srgbClr val="0070C0"/>
            </a:solidFill>
          </a:endParaRPr>
        </a:p>
      </dgm:t>
    </dgm:pt>
    <dgm:pt modelId="{E5C40711-D696-4447-89E4-5C0B65871612}" type="parTrans" cxnId="{F06064FA-12E3-499B-8B0D-363373D437A2}">
      <dgm:prSet/>
      <dgm:spPr/>
      <dgm:t>
        <a:bodyPr/>
        <a:lstStyle/>
        <a:p>
          <a:endParaRPr lang="en-US"/>
        </a:p>
      </dgm:t>
    </dgm:pt>
    <dgm:pt modelId="{8D5FFA58-F5B8-4CA2-A560-9647CE289F2E}" type="sibTrans" cxnId="{F06064FA-12E3-499B-8B0D-363373D437A2}">
      <dgm:prSet/>
      <dgm:spPr/>
      <dgm:t>
        <a:bodyPr/>
        <a:lstStyle/>
        <a:p>
          <a:endParaRPr lang="en-US"/>
        </a:p>
      </dgm:t>
    </dgm:pt>
    <dgm:pt modelId="{5ED8AD81-307D-42FA-B050-686DD3F4E33B}">
      <dgm:prSet phldrT="[Text]"/>
      <dgm:spPr/>
      <dgm:t>
        <a:bodyPr/>
        <a:lstStyle/>
        <a:p>
          <a:r>
            <a:rPr lang="en-US" dirty="0" smtClean="0"/>
            <a:t>3</a:t>
          </a:r>
          <a:endParaRPr lang="en-US" dirty="0"/>
        </a:p>
      </dgm:t>
    </dgm:pt>
    <dgm:pt modelId="{16FEEBBD-D662-44C8-BB80-0502273815AA}" type="parTrans" cxnId="{4A3CDB6F-1EF2-4671-98DA-C6E83D71B348}">
      <dgm:prSet/>
      <dgm:spPr/>
      <dgm:t>
        <a:bodyPr/>
        <a:lstStyle/>
        <a:p>
          <a:endParaRPr lang="en-US"/>
        </a:p>
      </dgm:t>
    </dgm:pt>
    <dgm:pt modelId="{58729D82-B591-4380-930C-61DA941E1320}" type="sibTrans" cxnId="{4A3CDB6F-1EF2-4671-98DA-C6E83D71B348}">
      <dgm:prSet/>
      <dgm:spPr/>
      <dgm:t>
        <a:bodyPr/>
        <a:lstStyle/>
        <a:p>
          <a:endParaRPr lang="en-US"/>
        </a:p>
      </dgm:t>
    </dgm:pt>
    <dgm:pt modelId="{26FAA819-4C61-47C6-B48C-41A2E618270F}">
      <dgm:prSet phldrT="[Text]" custT="1"/>
      <dgm:spPr/>
      <dgm:t>
        <a:bodyPr/>
        <a:lstStyle/>
        <a:p>
          <a:r>
            <a:rPr lang="en-US" sz="2800" b="1" dirty="0" smtClean="0"/>
            <a:t>Use them in right places</a:t>
          </a:r>
          <a:endParaRPr lang="en-US" sz="2800" b="1" dirty="0"/>
        </a:p>
      </dgm:t>
    </dgm:pt>
    <dgm:pt modelId="{72C239C7-2C9B-4A0F-A1B1-C39667D4A196}" type="parTrans" cxnId="{01211CE2-32FB-4D8C-A090-438C0C3CE67B}">
      <dgm:prSet/>
      <dgm:spPr/>
      <dgm:t>
        <a:bodyPr/>
        <a:lstStyle/>
        <a:p>
          <a:endParaRPr lang="en-US"/>
        </a:p>
      </dgm:t>
    </dgm:pt>
    <dgm:pt modelId="{3C781646-A561-4B4B-8F60-0C9732A0BAEE}" type="sibTrans" cxnId="{01211CE2-32FB-4D8C-A090-438C0C3CE67B}">
      <dgm:prSet/>
      <dgm:spPr/>
      <dgm:t>
        <a:bodyPr/>
        <a:lstStyle/>
        <a:p>
          <a:endParaRPr lang="en-US"/>
        </a:p>
      </dgm:t>
    </dgm:pt>
    <dgm:pt modelId="{9EACC61F-C6DD-454E-B81C-F033133D9D24}">
      <dgm:prSet phldrT="[Text]"/>
      <dgm:spPr/>
      <dgm:t>
        <a:bodyPr/>
        <a:lstStyle/>
        <a:p>
          <a:r>
            <a:rPr lang="en-US" b="1" dirty="0" smtClean="0"/>
            <a:t>4</a:t>
          </a:r>
          <a:endParaRPr lang="en-US" b="1" dirty="0"/>
        </a:p>
      </dgm:t>
    </dgm:pt>
    <dgm:pt modelId="{B9AB2DED-E9BE-4A7A-BC7F-FA90079E50DE}" type="parTrans" cxnId="{EE2191F5-A348-4CDD-BC21-DE4616560D30}">
      <dgm:prSet/>
      <dgm:spPr/>
      <dgm:t>
        <a:bodyPr/>
        <a:lstStyle/>
        <a:p>
          <a:endParaRPr lang="en-US"/>
        </a:p>
      </dgm:t>
    </dgm:pt>
    <dgm:pt modelId="{4741F696-AA20-46C3-B3A3-72B8E1C0201D}" type="sibTrans" cxnId="{EE2191F5-A348-4CDD-BC21-DE4616560D30}">
      <dgm:prSet/>
      <dgm:spPr/>
      <dgm:t>
        <a:bodyPr/>
        <a:lstStyle/>
        <a:p>
          <a:endParaRPr lang="en-US"/>
        </a:p>
      </dgm:t>
    </dgm:pt>
    <dgm:pt modelId="{EDDA8F29-000F-478C-8DE7-494AEEBB71E2}">
      <dgm:prSet custT="1"/>
      <dgm:spPr/>
      <dgm:t>
        <a:bodyPr/>
        <a:lstStyle/>
        <a:p>
          <a:r>
            <a:rPr lang="en-US" sz="2800" b="1" dirty="0" smtClean="0">
              <a:solidFill>
                <a:srgbClr val="C00000"/>
              </a:solidFill>
            </a:rPr>
            <a:t>Answer question number 9</a:t>
          </a:r>
          <a:endParaRPr lang="en-US" sz="2800" b="1" dirty="0">
            <a:solidFill>
              <a:srgbClr val="C00000"/>
            </a:solidFill>
          </a:endParaRPr>
        </a:p>
      </dgm:t>
    </dgm:pt>
    <dgm:pt modelId="{F6A0947E-5343-41EF-806E-8B96FB54FC6A}" type="parTrans" cxnId="{E2BFA670-6B9E-4B3E-B8ED-F3F10B5D0441}">
      <dgm:prSet/>
      <dgm:spPr/>
      <dgm:t>
        <a:bodyPr/>
        <a:lstStyle/>
        <a:p>
          <a:endParaRPr lang="en-US"/>
        </a:p>
      </dgm:t>
    </dgm:pt>
    <dgm:pt modelId="{26432A3B-51BF-4087-A9D8-1A2E6FCCC74A}" type="sibTrans" cxnId="{E2BFA670-6B9E-4B3E-B8ED-F3F10B5D0441}">
      <dgm:prSet/>
      <dgm:spPr/>
      <dgm:t>
        <a:bodyPr/>
        <a:lstStyle/>
        <a:p>
          <a:endParaRPr lang="en-US"/>
        </a:p>
      </dgm:t>
    </dgm:pt>
    <dgm:pt modelId="{AAB199FE-CE39-4832-98C5-A7ACAAC60008}" type="pres">
      <dgm:prSet presAssocID="{15ADBC93-96B8-40D2-A886-2F410F9214C9}" presName="linearFlow" presStyleCnt="0">
        <dgm:presLayoutVars>
          <dgm:dir/>
          <dgm:animLvl val="lvl"/>
          <dgm:resizeHandles val="exact"/>
        </dgm:presLayoutVars>
      </dgm:prSet>
      <dgm:spPr/>
      <dgm:t>
        <a:bodyPr/>
        <a:lstStyle/>
        <a:p>
          <a:endParaRPr lang="en-US"/>
        </a:p>
      </dgm:t>
    </dgm:pt>
    <dgm:pt modelId="{C2E48121-4BE2-4D02-9174-212253E07F9A}" type="pres">
      <dgm:prSet presAssocID="{57788E07-5930-4779-AD61-A9EA988CB92A}" presName="composite" presStyleCnt="0"/>
      <dgm:spPr/>
    </dgm:pt>
    <dgm:pt modelId="{50EF8038-D385-4716-B5AA-AF491A095106}" type="pres">
      <dgm:prSet presAssocID="{57788E07-5930-4779-AD61-A9EA988CB92A}" presName="parentText" presStyleLbl="alignNode1" presStyleIdx="0" presStyleCnt="4" custLinFactNeighborX="0" custLinFactNeighborY="59000">
        <dgm:presLayoutVars>
          <dgm:chMax val="1"/>
          <dgm:bulletEnabled val="1"/>
        </dgm:presLayoutVars>
      </dgm:prSet>
      <dgm:spPr/>
      <dgm:t>
        <a:bodyPr/>
        <a:lstStyle/>
        <a:p>
          <a:endParaRPr lang="en-US"/>
        </a:p>
      </dgm:t>
    </dgm:pt>
    <dgm:pt modelId="{800B166C-AD22-44F0-B90A-F19A5FA1D79A}" type="pres">
      <dgm:prSet presAssocID="{57788E07-5930-4779-AD61-A9EA988CB92A}" presName="descendantText" presStyleLbl="alignAcc1" presStyleIdx="0" presStyleCnt="4" custLinFactY="900" custLinFactNeighborX="461" custLinFactNeighborY="100000">
        <dgm:presLayoutVars>
          <dgm:bulletEnabled val="1"/>
        </dgm:presLayoutVars>
      </dgm:prSet>
      <dgm:spPr/>
      <dgm:t>
        <a:bodyPr/>
        <a:lstStyle/>
        <a:p>
          <a:endParaRPr lang="en-US"/>
        </a:p>
      </dgm:t>
    </dgm:pt>
    <dgm:pt modelId="{76951C11-7BD8-425E-8F20-62E325F882E5}" type="pres">
      <dgm:prSet presAssocID="{B082A564-7841-4782-8220-749B1B5FBFC0}" presName="sp" presStyleCnt="0"/>
      <dgm:spPr/>
    </dgm:pt>
    <dgm:pt modelId="{227C19CB-BF11-4761-BAFA-B8CFAE690962}" type="pres">
      <dgm:prSet presAssocID="{1C8BD17A-FBDC-4DB7-A051-624CE754115A}" presName="composite" presStyleCnt="0"/>
      <dgm:spPr/>
    </dgm:pt>
    <dgm:pt modelId="{DCCD8D7F-9383-4838-AE64-8B3601169A20}" type="pres">
      <dgm:prSet presAssocID="{1C8BD17A-FBDC-4DB7-A051-624CE754115A}" presName="parentText" presStyleLbl="alignNode1" presStyleIdx="1" presStyleCnt="4" custLinFactNeighborX="0" custLinFactNeighborY="37634">
        <dgm:presLayoutVars>
          <dgm:chMax val="1"/>
          <dgm:bulletEnabled val="1"/>
        </dgm:presLayoutVars>
      </dgm:prSet>
      <dgm:spPr/>
      <dgm:t>
        <a:bodyPr/>
        <a:lstStyle/>
        <a:p>
          <a:endParaRPr lang="en-US"/>
        </a:p>
      </dgm:t>
    </dgm:pt>
    <dgm:pt modelId="{D19CD76E-339F-4B95-864C-610E7A82F0D2}" type="pres">
      <dgm:prSet presAssocID="{1C8BD17A-FBDC-4DB7-A051-624CE754115A}" presName="descendantText" presStyleLbl="alignAcc1" presStyleIdx="1" presStyleCnt="4" custLinFactNeighborX="461" custLinFactNeighborY="68030">
        <dgm:presLayoutVars>
          <dgm:bulletEnabled val="1"/>
        </dgm:presLayoutVars>
      </dgm:prSet>
      <dgm:spPr/>
      <dgm:t>
        <a:bodyPr/>
        <a:lstStyle/>
        <a:p>
          <a:endParaRPr lang="en-US"/>
        </a:p>
      </dgm:t>
    </dgm:pt>
    <dgm:pt modelId="{533A883F-892C-409F-982C-BC27C6EA4DF5}" type="pres">
      <dgm:prSet presAssocID="{D82FD408-3F64-4A79-AA4F-2D19F72202CC}" presName="sp" presStyleCnt="0"/>
      <dgm:spPr/>
    </dgm:pt>
    <dgm:pt modelId="{22EDE212-12CB-4CA5-9DA4-F86B9406343E}" type="pres">
      <dgm:prSet presAssocID="{5ED8AD81-307D-42FA-B050-686DD3F4E33B}" presName="composite" presStyleCnt="0"/>
      <dgm:spPr/>
    </dgm:pt>
    <dgm:pt modelId="{0AC81B38-EAAF-45A4-ACC2-00F89A7932A2}" type="pres">
      <dgm:prSet presAssocID="{5ED8AD81-307D-42FA-B050-686DD3F4E33B}" presName="parentText" presStyleLbl="alignNode1" presStyleIdx="2" presStyleCnt="4" custLinFactNeighborX="0" custLinFactNeighborY="16269">
        <dgm:presLayoutVars>
          <dgm:chMax val="1"/>
          <dgm:bulletEnabled val="1"/>
        </dgm:presLayoutVars>
      </dgm:prSet>
      <dgm:spPr/>
      <dgm:t>
        <a:bodyPr/>
        <a:lstStyle/>
        <a:p>
          <a:endParaRPr lang="en-US"/>
        </a:p>
      </dgm:t>
    </dgm:pt>
    <dgm:pt modelId="{C5DB3401-49D5-4B11-936E-F8C9E3D84EA9}" type="pres">
      <dgm:prSet presAssocID="{5ED8AD81-307D-42FA-B050-686DD3F4E33B}" presName="descendantText" presStyleLbl="alignAcc1" presStyleIdx="2" presStyleCnt="4" custLinFactNeighborX="461" custLinFactNeighborY="35160">
        <dgm:presLayoutVars>
          <dgm:bulletEnabled val="1"/>
        </dgm:presLayoutVars>
      </dgm:prSet>
      <dgm:spPr/>
      <dgm:t>
        <a:bodyPr/>
        <a:lstStyle/>
        <a:p>
          <a:endParaRPr lang="en-US"/>
        </a:p>
      </dgm:t>
    </dgm:pt>
    <dgm:pt modelId="{D261F3C7-BF24-4EFE-9C78-DA34A5C4B97A}" type="pres">
      <dgm:prSet presAssocID="{58729D82-B591-4380-930C-61DA941E1320}" presName="sp" presStyleCnt="0"/>
      <dgm:spPr/>
    </dgm:pt>
    <dgm:pt modelId="{2C262724-2597-4F4A-93DA-B016186DCAF6}" type="pres">
      <dgm:prSet presAssocID="{9EACC61F-C6DD-454E-B81C-F033133D9D24}" presName="composite" presStyleCnt="0"/>
      <dgm:spPr/>
    </dgm:pt>
    <dgm:pt modelId="{8BA02E37-2FDA-4F37-9E2D-2446D24E2ABC}" type="pres">
      <dgm:prSet presAssocID="{9EACC61F-C6DD-454E-B81C-F033133D9D24}" presName="parentText" presStyleLbl="alignNode1" presStyleIdx="3" presStyleCnt="4" custLinFactNeighborX="0" custLinFactNeighborY="21245">
        <dgm:presLayoutVars>
          <dgm:chMax val="1"/>
          <dgm:bulletEnabled val="1"/>
        </dgm:presLayoutVars>
      </dgm:prSet>
      <dgm:spPr/>
      <dgm:t>
        <a:bodyPr/>
        <a:lstStyle/>
        <a:p>
          <a:endParaRPr lang="en-US"/>
        </a:p>
      </dgm:t>
    </dgm:pt>
    <dgm:pt modelId="{EEFF4FA1-6CD8-4C51-961C-B3FA7BD91876}" type="pres">
      <dgm:prSet presAssocID="{9EACC61F-C6DD-454E-B81C-F033133D9D24}" presName="descendantText" presStyleLbl="alignAcc1" presStyleIdx="3" presStyleCnt="4" custLinFactNeighborX="461" custLinFactNeighborY="2290">
        <dgm:presLayoutVars>
          <dgm:bulletEnabled val="1"/>
        </dgm:presLayoutVars>
      </dgm:prSet>
      <dgm:spPr/>
      <dgm:t>
        <a:bodyPr/>
        <a:lstStyle/>
        <a:p>
          <a:endParaRPr lang="en-US"/>
        </a:p>
      </dgm:t>
    </dgm:pt>
  </dgm:ptLst>
  <dgm:cxnLst>
    <dgm:cxn modelId="{B5795FFC-18C7-48B5-AD3C-CA31BC54AAF3}" type="presOf" srcId="{EDDA8F29-000F-478C-8DE7-494AEEBB71E2}" destId="{EEFF4FA1-6CD8-4C51-961C-B3FA7BD91876}" srcOrd="0" destOrd="0" presId="urn:microsoft.com/office/officeart/2005/8/layout/chevron2"/>
    <dgm:cxn modelId="{E2A843F5-5B7A-4B85-9602-5F2FED7A4E8C}" type="presOf" srcId="{9EACC61F-C6DD-454E-B81C-F033133D9D24}" destId="{8BA02E37-2FDA-4F37-9E2D-2446D24E2ABC}" srcOrd="0" destOrd="0" presId="urn:microsoft.com/office/officeart/2005/8/layout/chevron2"/>
    <dgm:cxn modelId="{F15ADDD5-F9CE-4F51-84D0-FE4F52291EFA}" srcId="{15ADBC93-96B8-40D2-A886-2F410F9214C9}" destId="{1C8BD17A-FBDC-4DB7-A051-624CE754115A}" srcOrd="1" destOrd="0" parTransId="{11960E30-4DBE-4183-A1CF-1D731BA86657}" sibTransId="{D82FD408-3F64-4A79-AA4F-2D19F72202CC}"/>
    <dgm:cxn modelId="{4A3CDB6F-1EF2-4671-98DA-C6E83D71B348}" srcId="{15ADBC93-96B8-40D2-A886-2F410F9214C9}" destId="{5ED8AD81-307D-42FA-B050-686DD3F4E33B}" srcOrd="2" destOrd="0" parTransId="{16FEEBBD-D662-44C8-BB80-0502273815AA}" sibTransId="{58729D82-B591-4380-930C-61DA941E1320}"/>
    <dgm:cxn modelId="{34ABDA86-A324-4D57-A858-93E2D0A4B5D5}" srcId="{57788E07-5930-4779-AD61-A9EA988CB92A}" destId="{AB41796E-907F-4D50-B034-BED9968E1502}" srcOrd="0" destOrd="0" parTransId="{F425EF50-AAFC-4BD3-A22F-C91511A5D73E}" sibTransId="{2B1343EE-6D7F-4C8B-8A10-3D0D693BF5FE}"/>
    <dgm:cxn modelId="{57EDD308-6364-421B-A3E9-F8BC03ABA4F1}" type="presOf" srcId="{57788E07-5930-4779-AD61-A9EA988CB92A}" destId="{50EF8038-D385-4716-B5AA-AF491A095106}" srcOrd="0" destOrd="0" presId="urn:microsoft.com/office/officeart/2005/8/layout/chevron2"/>
    <dgm:cxn modelId="{83E76CB6-8708-49C6-8081-B2A241E2D12B}" type="presOf" srcId="{23B0E581-8F28-4831-AD26-5112FEBDC66E}" destId="{D19CD76E-339F-4B95-864C-610E7A82F0D2}" srcOrd="0" destOrd="0" presId="urn:microsoft.com/office/officeart/2005/8/layout/chevron2"/>
    <dgm:cxn modelId="{B4C7A150-0464-4488-90E9-2CD89D1C82F2}" type="presOf" srcId="{1C8BD17A-FBDC-4DB7-A051-624CE754115A}" destId="{DCCD8D7F-9383-4838-AE64-8B3601169A20}" srcOrd="0" destOrd="0" presId="urn:microsoft.com/office/officeart/2005/8/layout/chevron2"/>
    <dgm:cxn modelId="{7E34BC22-DD7B-4F34-9CC6-C695785F748A}" type="presOf" srcId="{26FAA819-4C61-47C6-B48C-41A2E618270F}" destId="{C5DB3401-49D5-4B11-936E-F8C9E3D84EA9}" srcOrd="0" destOrd="0" presId="urn:microsoft.com/office/officeart/2005/8/layout/chevron2"/>
    <dgm:cxn modelId="{F06064FA-12E3-499B-8B0D-363373D437A2}" srcId="{1C8BD17A-FBDC-4DB7-A051-624CE754115A}" destId="{23B0E581-8F28-4831-AD26-5112FEBDC66E}" srcOrd="0" destOrd="0" parTransId="{E5C40711-D696-4447-89E4-5C0B65871612}" sibTransId="{8D5FFA58-F5B8-4CA2-A560-9647CE289F2E}"/>
    <dgm:cxn modelId="{E2BFA670-6B9E-4B3E-B8ED-F3F10B5D0441}" srcId="{9EACC61F-C6DD-454E-B81C-F033133D9D24}" destId="{EDDA8F29-000F-478C-8DE7-494AEEBB71E2}" srcOrd="0" destOrd="0" parTransId="{F6A0947E-5343-41EF-806E-8B96FB54FC6A}" sibTransId="{26432A3B-51BF-4087-A9D8-1A2E6FCCC74A}"/>
    <dgm:cxn modelId="{3E64BBF0-7BC9-4AFD-AC07-08B0800633A3}" type="presOf" srcId="{15ADBC93-96B8-40D2-A886-2F410F9214C9}" destId="{AAB199FE-CE39-4832-98C5-A7ACAAC60008}" srcOrd="0" destOrd="0" presId="urn:microsoft.com/office/officeart/2005/8/layout/chevron2"/>
    <dgm:cxn modelId="{FD0C7356-F699-43B5-BC9F-8A0EB14CDDCC}" type="presOf" srcId="{5ED8AD81-307D-42FA-B050-686DD3F4E33B}" destId="{0AC81B38-EAAF-45A4-ACC2-00F89A7932A2}" srcOrd="0" destOrd="0" presId="urn:microsoft.com/office/officeart/2005/8/layout/chevron2"/>
    <dgm:cxn modelId="{EE2191F5-A348-4CDD-BC21-DE4616560D30}" srcId="{15ADBC93-96B8-40D2-A886-2F410F9214C9}" destId="{9EACC61F-C6DD-454E-B81C-F033133D9D24}" srcOrd="3" destOrd="0" parTransId="{B9AB2DED-E9BE-4A7A-BC7F-FA90079E50DE}" sibTransId="{4741F696-AA20-46C3-B3A3-72B8E1C0201D}"/>
    <dgm:cxn modelId="{81AA4A66-2855-4766-9E50-67BE9CC80360}" type="presOf" srcId="{AB41796E-907F-4D50-B034-BED9968E1502}" destId="{800B166C-AD22-44F0-B90A-F19A5FA1D79A}" srcOrd="0" destOrd="0" presId="urn:microsoft.com/office/officeart/2005/8/layout/chevron2"/>
    <dgm:cxn modelId="{01211CE2-32FB-4D8C-A090-438C0C3CE67B}" srcId="{5ED8AD81-307D-42FA-B050-686DD3F4E33B}" destId="{26FAA819-4C61-47C6-B48C-41A2E618270F}" srcOrd="0" destOrd="0" parTransId="{72C239C7-2C9B-4A0F-A1B1-C39667D4A196}" sibTransId="{3C781646-A561-4B4B-8F60-0C9732A0BAEE}"/>
    <dgm:cxn modelId="{F53A14D9-7264-4963-8F80-F4F5B33A5B35}" srcId="{15ADBC93-96B8-40D2-A886-2F410F9214C9}" destId="{57788E07-5930-4779-AD61-A9EA988CB92A}" srcOrd="0" destOrd="0" parTransId="{F2001F8B-CE82-4A12-A942-C5C8E203D9D5}" sibTransId="{B082A564-7841-4782-8220-749B1B5FBFC0}"/>
    <dgm:cxn modelId="{3D536AD6-0C2A-4436-BEC5-64494FE182C0}" type="presParOf" srcId="{AAB199FE-CE39-4832-98C5-A7ACAAC60008}" destId="{C2E48121-4BE2-4D02-9174-212253E07F9A}" srcOrd="0" destOrd="0" presId="urn:microsoft.com/office/officeart/2005/8/layout/chevron2"/>
    <dgm:cxn modelId="{4A64096E-9B09-45AB-9875-AEF4795AD91C}" type="presParOf" srcId="{C2E48121-4BE2-4D02-9174-212253E07F9A}" destId="{50EF8038-D385-4716-B5AA-AF491A095106}" srcOrd="0" destOrd="0" presId="urn:microsoft.com/office/officeart/2005/8/layout/chevron2"/>
    <dgm:cxn modelId="{A9BD5953-1105-4E39-94EB-DE972154138C}" type="presParOf" srcId="{C2E48121-4BE2-4D02-9174-212253E07F9A}" destId="{800B166C-AD22-44F0-B90A-F19A5FA1D79A}" srcOrd="1" destOrd="0" presId="urn:microsoft.com/office/officeart/2005/8/layout/chevron2"/>
    <dgm:cxn modelId="{4B752BB9-782A-4F79-B871-404E121091AC}" type="presParOf" srcId="{AAB199FE-CE39-4832-98C5-A7ACAAC60008}" destId="{76951C11-7BD8-425E-8F20-62E325F882E5}" srcOrd="1" destOrd="0" presId="urn:microsoft.com/office/officeart/2005/8/layout/chevron2"/>
    <dgm:cxn modelId="{4A9AE48C-8BCD-43EF-B0F9-0C174217FA5B}" type="presParOf" srcId="{AAB199FE-CE39-4832-98C5-A7ACAAC60008}" destId="{227C19CB-BF11-4761-BAFA-B8CFAE690962}" srcOrd="2" destOrd="0" presId="urn:microsoft.com/office/officeart/2005/8/layout/chevron2"/>
    <dgm:cxn modelId="{2DC85247-4576-4790-8C31-FD31A4799BDB}" type="presParOf" srcId="{227C19CB-BF11-4761-BAFA-B8CFAE690962}" destId="{DCCD8D7F-9383-4838-AE64-8B3601169A20}" srcOrd="0" destOrd="0" presId="urn:microsoft.com/office/officeart/2005/8/layout/chevron2"/>
    <dgm:cxn modelId="{31250321-188E-4DE0-B8A7-8ACBC944EA79}" type="presParOf" srcId="{227C19CB-BF11-4761-BAFA-B8CFAE690962}" destId="{D19CD76E-339F-4B95-864C-610E7A82F0D2}" srcOrd="1" destOrd="0" presId="urn:microsoft.com/office/officeart/2005/8/layout/chevron2"/>
    <dgm:cxn modelId="{CD86B16A-B044-4400-BCBB-27E49194F1F3}" type="presParOf" srcId="{AAB199FE-CE39-4832-98C5-A7ACAAC60008}" destId="{533A883F-892C-409F-982C-BC27C6EA4DF5}" srcOrd="3" destOrd="0" presId="urn:microsoft.com/office/officeart/2005/8/layout/chevron2"/>
    <dgm:cxn modelId="{F779B722-5F0D-4E4A-ABE0-AC505F8482F4}" type="presParOf" srcId="{AAB199FE-CE39-4832-98C5-A7ACAAC60008}" destId="{22EDE212-12CB-4CA5-9DA4-F86B9406343E}" srcOrd="4" destOrd="0" presId="urn:microsoft.com/office/officeart/2005/8/layout/chevron2"/>
    <dgm:cxn modelId="{7201E5B8-8C4F-447B-8064-B4FCD38672D5}" type="presParOf" srcId="{22EDE212-12CB-4CA5-9DA4-F86B9406343E}" destId="{0AC81B38-EAAF-45A4-ACC2-00F89A7932A2}" srcOrd="0" destOrd="0" presId="urn:microsoft.com/office/officeart/2005/8/layout/chevron2"/>
    <dgm:cxn modelId="{BD9E71C7-DFC3-4E7B-BDBB-ACEB1FD62D6B}" type="presParOf" srcId="{22EDE212-12CB-4CA5-9DA4-F86B9406343E}" destId="{C5DB3401-49D5-4B11-936E-F8C9E3D84EA9}" srcOrd="1" destOrd="0" presId="urn:microsoft.com/office/officeart/2005/8/layout/chevron2"/>
    <dgm:cxn modelId="{453B61B1-75A0-4166-B055-2AE37CBD365A}" type="presParOf" srcId="{AAB199FE-CE39-4832-98C5-A7ACAAC60008}" destId="{D261F3C7-BF24-4EFE-9C78-DA34A5C4B97A}" srcOrd="5" destOrd="0" presId="urn:microsoft.com/office/officeart/2005/8/layout/chevron2"/>
    <dgm:cxn modelId="{8EE11DAD-5690-430F-814D-35980CC3CF66}" type="presParOf" srcId="{AAB199FE-CE39-4832-98C5-A7ACAAC60008}" destId="{2C262724-2597-4F4A-93DA-B016186DCAF6}" srcOrd="6" destOrd="0" presId="urn:microsoft.com/office/officeart/2005/8/layout/chevron2"/>
    <dgm:cxn modelId="{75964E37-4E0A-4E29-8307-1CEF0CB39635}" type="presParOf" srcId="{2C262724-2597-4F4A-93DA-B016186DCAF6}" destId="{8BA02E37-2FDA-4F37-9E2D-2446D24E2ABC}" srcOrd="0" destOrd="0" presId="urn:microsoft.com/office/officeart/2005/8/layout/chevron2"/>
    <dgm:cxn modelId="{7A575F57-AEEB-476C-9135-609D0B2301F1}" type="presParOf" srcId="{2C262724-2597-4F4A-93DA-B016186DCAF6}" destId="{EEFF4FA1-6CD8-4C51-961C-B3FA7BD91876}"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EF8038-D385-4716-B5AA-AF491A095106}">
      <dsp:nvSpPr>
        <dsp:cNvPr id="0" name=""/>
        <dsp:cNvSpPr/>
      </dsp:nvSpPr>
      <dsp:spPr>
        <a:xfrm rot="5400000">
          <a:off x="-173738" y="858165"/>
          <a:ext cx="1158254" cy="810778"/>
        </a:xfrm>
        <a:prstGeom prst="chevron">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b="1" kern="1200" dirty="0" smtClean="0"/>
            <a:t>1</a:t>
          </a:r>
          <a:endParaRPr lang="en-US" sz="2200" b="1" kern="1200" dirty="0"/>
        </a:p>
      </dsp:txBody>
      <dsp:txXfrm rot="-5400000">
        <a:off x="0" y="1089816"/>
        <a:ext cx="810778" cy="347476"/>
      </dsp:txXfrm>
    </dsp:sp>
    <dsp:sp modelId="{800B166C-AD22-44F0-B90A-F19A5FA1D79A}">
      <dsp:nvSpPr>
        <dsp:cNvPr id="0" name=""/>
        <dsp:cNvSpPr/>
      </dsp:nvSpPr>
      <dsp:spPr>
        <a:xfrm rot="5400000">
          <a:off x="3496056" y="-1924579"/>
          <a:ext cx="752865" cy="6123421"/>
        </a:xfrm>
        <a:prstGeom prst="round2Same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b="1" kern="1200" dirty="0" smtClean="0">
              <a:solidFill>
                <a:srgbClr val="00B050"/>
              </a:solidFill>
            </a:rPr>
            <a:t>Identify different parts of speech</a:t>
          </a:r>
          <a:endParaRPr lang="en-US" sz="2800" b="1" kern="1200" dirty="0">
            <a:solidFill>
              <a:srgbClr val="00B050"/>
            </a:solidFill>
          </a:endParaRPr>
        </a:p>
      </dsp:txBody>
      <dsp:txXfrm rot="-5400000">
        <a:off x="810778" y="797451"/>
        <a:ext cx="6086669" cy="679361"/>
      </dsp:txXfrm>
    </dsp:sp>
    <dsp:sp modelId="{DCCD8D7F-9383-4838-AE64-8B3601169A20}">
      <dsp:nvSpPr>
        <dsp:cNvPr id="0" name=""/>
        <dsp:cNvSpPr/>
      </dsp:nvSpPr>
      <dsp:spPr>
        <a:xfrm rot="5400000">
          <a:off x="-173738" y="1620903"/>
          <a:ext cx="1158254" cy="810778"/>
        </a:xfrm>
        <a:prstGeom prst="chevron">
          <a:avLst/>
        </a:prstGeom>
        <a:gradFill rotWithShape="0">
          <a:gsLst>
            <a:gs pos="0">
              <a:schemeClr val="accent3">
                <a:hueOff val="3750088"/>
                <a:satOff val="-5627"/>
                <a:lumOff val="-915"/>
                <a:alphaOff val="0"/>
                <a:shade val="51000"/>
                <a:satMod val="130000"/>
              </a:schemeClr>
            </a:gs>
            <a:gs pos="80000">
              <a:schemeClr val="accent3">
                <a:hueOff val="3750088"/>
                <a:satOff val="-5627"/>
                <a:lumOff val="-915"/>
                <a:alphaOff val="0"/>
                <a:shade val="93000"/>
                <a:satMod val="130000"/>
              </a:schemeClr>
            </a:gs>
            <a:gs pos="100000">
              <a:schemeClr val="accent3">
                <a:hueOff val="3750088"/>
                <a:satOff val="-5627"/>
                <a:lumOff val="-915"/>
                <a:alphaOff val="0"/>
                <a:shade val="94000"/>
                <a:satMod val="135000"/>
              </a:schemeClr>
            </a:gs>
          </a:gsLst>
          <a:lin ang="16200000" scaled="0"/>
        </a:gradFill>
        <a:ln w="9525" cap="flat" cmpd="sng" algn="ctr">
          <a:solidFill>
            <a:schemeClr val="accent3">
              <a:hueOff val="3750088"/>
              <a:satOff val="-5627"/>
              <a:lumOff val="-915"/>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b="1" kern="1200" dirty="0" smtClean="0"/>
            <a:t>2</a:t>
          </a:r>
          <a:endParaRPr lang="en-US" sz="2200" b="1" kern="1200" dirty="0"/>
        </a:p>
      </dsp:txBody>
      <dsp:txXfrm rot="-5400000">
        <a:off x="0" y="1852554"/>
        <a:ext cx="810778" cy="347476"/>
      </dsp:txXfrm>
    </dsp:sp>
    <dsp:sp modelId="{D19CD76E-339F-4B95-864C-610E7A82F0D2}">
      <dsp:nvSpPr>
        <dsp:cNvPr id="0" name=""/>
        <dsp:cNvSpPr/>
      </dsp:nvSpPr>
      <dsp:spPr>
        <a:xfrm rot="5400000">
          <a:off x="3496056" y="-1161836"/>
          <a:ext cx="752865" cy="6123421"/>
        </a:xfrm>
        <a:prstGeom prst="round2SameRect">
          <a:avLst/>
        </a:prstGeom>
        <a:solidFill>
          <a:schemeClr val="lt1">
            <a:alpha val="90000"/>
            <a:hueOff val="0"/>
            <a:satOff val="0"/>
            <a:lumOff val="0"/>
            <a:alphaOff val="0"/>
          </a:schemeClr>
        </a:solidFill>
        <a:ln w="9525" cap="flat" cmpd="sng" algn="ctr">
          <a:solidFill>
            <a:schemeClr val="accent3">
              <a:hueOff val="3750088"/>
              <a:satOff val="-5627"/>
              <a:lumOff val="-915"/>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b="1" kern="1200" dirty="0" smtClean="0">
              <a:solidFill>
                <a:srgbClr val="0070C0"/>
              </a:solidFill>
            </a:rPr>
            <a:t>Make new words using suffix &amp; prefix</a:t>
          </a:r>
          <a:endParaRPr lang="en-US" sz="2800" b="1" kern="1200" dirty="0">
            <a:solidFill>
              <a:srgbClr val="0070C0"/>
            </a:solidFill>
          </a:endParaRPr>
        </a:p>
      </dsp:txBody>
      <dsp:txXfrm rot="-5400000">
        <a:off x="810778" y="1560194"/>
        <a:ext cx="6086669" cy="679361"/>
      </dsp:txXfrm>
    </dsp:sp>
    <dsp:sp modelId="{0AC81B38-EAAF-45A4-ACC2-00F89A7932A2}">
      <dsp:nvSpPr>
        <dsp:cNvPr id="0" name=""/>
        <dsp:cNvSpPr/>
      </dsp:nvSpPr>
      <dsp:spPr>
        <a:xfrm rot="5400000">
          <a:off x="-173738" y="2383652"/>
          <a:ext cx="1158254" cy="810778"/>
        </a:xfrm>
        <a:prstGeom prst="chevron">
          <a:avLst/>
        </a:prstGeom>
        <a:gradFill rotWithShape="0">
          <a:gsLst>
            <a:gs pos="0">
              <a:schemeClr val="accent3">
                <a:hueOff val="7500176"/>
                <a:satOff val="-11253"/>
                <a:lumOff val="-1830"/>
                <a:alphaOff val="0"/>
                <a:shade val="51000"/>
                <a:satMod val="130000"/>
              </a:schemeClr>
            </a:gs>
            <a:gs pos="80000">
              <a:schemeClr val="accent3">
                <a:hueOff val="7500176"/>
                <a:satOff val="-11253"/>
                <a:lumOff val="-1830"/>
                <a:alphaOff val="0"/>
                <a:shade val="93000"/>
                <a:satMod val="130000"/>
              </a:schemeClr>
            </a:gs>
            <a:gs pos="100000">
              <a:schemeClr val="accent3">
                <a:hueOff val="7500176"/>
                <a:satOff val="-11253"/>
                <a:lumOff val="-1830"/>
                <a:alphaOff val="0"/>
                <a:shade val="94000"/>
                <a:satMod val="135000"/>
              </a:schemeClr>
            </a:gs>
          </a:gsLst>
          <a:lin ang="16200000" scaled="0"/>
        </a:gradFill>
        <a:ln w="9525" cap="flat" cmpd="sng" algn="ctr">
          <a:solidFill>
            <a:schemeClr val="accent3">
              <a:hueOff val="7500176"/>
              <a:satOff val="-11253"/>
              <a:lumOff val="-183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3</a:t>
          </a:r>
          <a:endParaRPr lang="en-US" sz="2200" kern="1200" dirty="0"/>
        </a:p>
      </dsp:txBody>
      <dsp:txXfrm rot="-5400000">
        <a:off x="0" y="2615303"/>
        <a:ext cx="810778" cy="347476"/>
      </dsp:txXfrm>
    </dsp:sp>
    <dsp:sp modelId="{C5DB3401-49D5-4B11-936E-F8C9E3D84EA9}">
      <dsp:nvSpPr>
        <dsp:cNvPr id="0" name=""/>
        <dsp:cNvSpPr/>
      </dsp:nvSpPr>
      <dsp:spPr>
        <a:xfrm rot="5400000">
          <a:off x="3496056" y="-399092"/>
          <a:ext cx="752865" cy="6123421"/>
        </a:xfrm>
        <a:prstGeom prst="round2SameRect">
          <a:avLst/>
        </a:prstGeom>
        <a:solidFill>
          <a:schemeClr val="lt1">
            <a:alpha val="90000"/>
            <a:hueOff val="0"/>
            <a:satOff val="0"/>
            <a:lumOff val="0"/>
            <a:alphaOff val="0"/>
          </a:schemeClr>
        </a:solidFill>
        <a:ln w="9525" cap="flat" cmpd="sng" algn="ctr">
          <a:solidFill>
            <a:schemeClr val="accent3">
              <a:hueOff val="7500176"/>
              <a:satOff val="-11253"/>
              <a:lumOff val="-183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b="1" kern="1200" dirty="0" smtClean="0"/>
            <a:t>Use them in right places</a:t>
          </a:r>
          <a:endParaRPr lang="en-US" sz="2800" b="1" kern="1200" dirty="0"/>
        </a:p>
      </dsp:txBody>
      <dsp:txXfrm rot="-5400000">
        <a:off x="810778" y="2322938"/>
        <a:ext cx="6086669" cy="679361"/>
      </dsp:txXfrm>
    </dsp:sp>
    <dsp:sp modelId="{8BA02E37-2FDA-4F37-9E2D-2446D24E2ABC}">
      <dsp:nvSpPr>
        <dsp:cNvPr id="0" name=""/>
        <dsp:cNvSpPr/>
      </dsp:nvSpPr>
      <dsp:spPr>
        <a:xfrm rot="5400000">
          <a:off x="-173738" y="3206483"/>
          <a:ext cx="1158254" cy="810778"/>
        </a:xfrm>
        <a:prstGeom prst="chevron">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w="9525" cap="flat" cmpd="sng" algn="ctr">
          <a:solidFill>
            <a:schemeClr val="accent3">
              <a:hueOff val="11250264"/>
              <a:satOff val="-16880"/>
              <a:lumOff val="-2745"/>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b="1" kern="1200" dirty="0" smtClean="0"/>
            <a:t>4</a:t>
          </a:r>
          <a:endParaRPr lang="en-US" sz="2200" b="1" kern="1200" dirty="0"/>
        </a:p>
      </dsp:txBody>
      <dsp:txXfrm rot="-5400000">
        <a:off x="0" y="3438134"/>
        <a:ext cx="810778" cy="347476"/>
      </dsp:txXfrm>
    </dsp:sp>
    <dsp:sp modelId="{EEFF4FA1-6CD8-4C51-961C-B3FA7BD91876}">
      <dsp:nvSpPr>
        <dsp:cNvPr id="0" name=""/>
        <dsp:cNvSpPr/>
      </dsp:nvSpPr>
      <dsp:spPr>
        <a:xfrm rot="5400000">
          <a:off x="3496056" y="363650"/>
          <a:ext cx="752865" cy="6123421"/>
        </a:xfrm>
        <a:prstGeom prst="round2SameRect">
          <a:avLst/>
        </a:prstGeom>
        <a:solidFill>
          <a:schemeClr val="lt1">
            <a:alpha val="90000"/>
            <a:hueOff val="0"/>
            <a:satOff val="0"/>
            <a:lumOff val="0"/>
            <a:alphaOff val="0"/>
          </a:schemeClr>
        </a:solidFill>
        <a:ln w="9525" cap="flat" cmpd="sng" algn="ctr">
          <a:solidFill>
            <a:schemeClr val="accent3">
              <a:hueOff val="11250264"/>
              <a:satOff val="-16880"/>
              <a:lumOff val="-2745"/>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b="1" kern="1200" dirty="0" smtClean="0">
              <a:solidFill>
                <a:srgbClr val="C00000"/>
              </a:solidFill>
            </a:rPr>
            <a:t>Answer question number 9</a:t>
          </a:r>
          <a:endParaRPr lang="en-US" sz="2800" b="1" kern="1200" dirty="0">
            <a:solidFill>
              <a:srgbClr val="C00000"/>
            </a:solidFill>
          </a:endParaRPr>
        </a:p>
      </dsp:txBody>
      <dsp:txXfrm rot="-5400000">
        <a:off x="810778" y="3085680"/>
        <a:ext cx="6086669" cy="679361"/>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5A4DE9-78A9-4699-B435-11764BC1363D}" type="datetimeFigureOut">
              <a:rPr lang="en-US" smtClean="0"/>
              <a:t>17/10/2020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55CEF5-220C-49D9-9D3E-F4B0DBA49EF5}" type="slidenum">
              <a:rPr lang="en-US" smtClean="0"/>
              <a:t>‹#›</a:t>
            </a:fld>
            <a:endParaRPr lang="en-US"/>
          </a:p>
        </p:txBody>
      </p:sp>
    </p:spTree>
    <p:extLst>
      <p:ext uri="{BB962C8B-B14F-4D97-AF65-F5344CB8AC3E}">
        <p14:creationId xmlns:p14="http://schemas.microsoft.com/office/powerpoint/2010/main" val="14006840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17DC39-21EC-421B-9050-50CF5916A39A}" type="slidenum">
              <a:rPr lang="en-US" smtClean="0"/>
              <a:t>2</a:t>
            </a:fld>
            <a:endParaRPr lang="en-US"/>
          </a:p>
        </p:txBody>
      </p:sp>
    </p:spTree>
    <p:extLst>
      <p:ext uri="{BB962C8B-B14F-4D97-AF65-F5344CB8AC3E}">
        <p14:creationId xmlns:p14="http://schemas.microsoft.com/office/powerpoint/2010/main" val="3209400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17DC39-21EC-421B-9050-50CF5916A39A}" type="slidenum">
              <a:rPr lang="en-US" smtClean="0"/>
              <a:t>14</a:t>
            </a:fld>
            <a:endParaRPr lang="en-US"/>
          </a:p>
        </p:txBody>
      </p:sp>
    </p:spTree>
    <p:extLst>
      <p:ext uri="{BB962C8B-B14F-4D97-AF65-F5344CB8AC3E}">
        <p14:creationId xmlns:p14="http://schemas.microsoft.com/office/powerpoint/2010/main" val="8217479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EB1EB09-1886-4EC1-8317-50304E55A6FB}" type="datetimeFigureOut">
              <a:rPr lang="en-US" smtClean="0"/>
              <a:t>17/10/2020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8F86F4-CD69-456A-8011-6275C8CDB907}" type="slidenum">
              <a:rPr lang="en-US" smtClean="0"/>
              <a:t>‹#›</a:t>
            </a:fld>
            <a:endParaRPr lang="en-US"/>
          </a:p>
        </p:txBody>
      </p:sp>
    </p:spTree>
    <p:extLst>
      <p:ext uri="{BB962C8B-B14F-4D97-AF65-F5344CB8AC3E}">
        <p14:creationId xmlns:p14="http://schemas.microsoft.com/office/powerpoint/2010/main" val="1844618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B1EB09-1886-4EC1-8317-50304E55A6FB}" type="datetimeFigureOut">
              <a:rPr lang="en-US" smtClean="0"/>
              <a:t>17/10/2020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8F86F4-CD69-456A-8011-6275C8CDB907}" type="slidenum">
              <a:rPr lang="en-US" smtClean="0"/>
              <a:t>‹#›</a:t>
            </a:fld>
            <a:endParaRPr lang="en-US"/>
          </a:p>
        </p:txBody>
      </p:sp>
    </p:spTree>
    <p:extLst>
      <p:ext uri="{BB962C8B-B14F-4D97-AF65-F5344CB8AC3E}">
        <p14:creationId xmlns:p14="http://schemas.microsoft.com/office/powerpoint/2010/main" val="3790038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B1EB09-1886-4EC1-8317-50304E55A6FB}" type="datetimeFigureOut">
              <a:rPr lang="en-US" smtClean="0"/>
              <a:t>17/10/2020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8F86F4-CD69-456A-8011-6275C8CDB907}" type="slidenum">
              <a:rPr lang="en-US" smtClean="0"/>
              <a:t>‹#›</a:t>
            </a:fld>
            <a:endParaRPr lang="en-US"/>
          </a:p>
        </p:txBody>
      </p:sp>
    </p:spTree>
    <p:extLst>
      <p:ext uri="{BB962C8B-B14F-4D97-AF65-F5344CB8AC3E}">
        <p14:creationId xmlns:p14="http://schemas.microsoft.com/office/powerpoint/2010/main" val="151059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B1EB09-1886-4EC1-8317-50304E55A6FB}" type="datetimeFigureOut">
              <a:rPr lang="en-US" smtClean="0"/>
              <a:t>17/10/2020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8F86F4-CD69-456A-8011-6275C8CDB907}" type="slidenum">
              <a:rPr lang="en-US" smtClean="0"/>
              <a:t>‹#›</a:t>
            </a:fld>
            <a:endParaRPr lang="en-US"/>
          </a:p>
        </p:txBody>
      </p:sp>
    </p:spTree>
    <p:extLst>
      <p:ext uri="{BB962C8B-B14F-4D97-AF65-F5344CB8AC3E}">
        <p14:creationId xmlns:p14="http://schemas.microsoft.com/office/powerpoint/2010/main" val="2182765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EB1EB09-1886-4EC1-8317-50304E55A6FB}" type="datetimeFigureOut">
              <a:rPr lang="en-US" smtClean="0"/>
              <a:t>17/10/2020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8F86F4-CD69-456A-8011-6275C8CDB907}" type="slidenum">
              <a:rPr lang="en-US" smtClean="0"/>
              <a:t>‹#›</a:t>
            </a:fld>
            <a:endParaRPr lang="en-US"/>
          </a:p>
        </p:txBody>
      </p:sp>
    </p:spTree>
    <p:extLst>
      <p:ext uri="{BB962C8B-B14F-4D97-AF65-F5344CB8AC3E}">
        <p14:creationId xmlns:p14="http://schemas.microsoft.com/office/powerpoint/2010/main" val="2432827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EB1EB09-1886-4EC1-8317-50304E55A6FB}" type="datetimeFigureOut">
              <a:rPr lang="en-US" smtClean="0"/>
              <a:t>17/10/2020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8F86F4-CD69-456A-8011-6275C8CDB907}" type="slidenum">
              <a:rPr lang="en-US" smtClean="0"/>
              <a:t>‹#›</a:t>
            </a:fld>
            <a:endParaRPr lang="en-US"/>
          </a:p>
        </p:txBody>
      </p:sp>
    </p:spTree>
    <p:extLst>
      <p:ext uri="{BB962C8B-B14F-4D97-AF65-F5344CB8AC3E}">
        <p14:creationId xmlns:p14="http://schemas.microsoft.com/office/powerpoint/2010/main" val="546322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EB1EB09-1886-4EC1-8317-50304E55A6FB}" type="datetimeFigureOut">
              <a:rPr lang="en-US" smtClean="0"/>
              <a:t>17/10/2020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8F86F4-CD69-456A-8011-6275C8CDB907}" type="slidenum">
              <a:rPr lang="en-US" smtClean="0"/>
              <a:t>‹#›</a:t>
            </a:fld>
            <a:endParaRPr lang="en-US"/>
          </a:p>
        </p:txBody>
      </p:sp>
    </p:spTree>
    <p:extLst>
      <p:ext uri="{BB962C8B-B14F-4D97-AF65-F5344CB8AC3E}">
        <p14:creationId xmlns:p14="http://schemas.microsoft.com/office/powerpoint/2010/main" val="901697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EB1EB09-1886-4EC1-8317-50304E55A6FB}" type="datetimeFigureOut">
              <a:rPr lang="en-US" smtClean="0"/>
              <a:t>17/10/2020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8F86F4-CD69-456A-8011-6275C8CDB907}" type="slidenum">
              <a:rPr lang="en-US" smtClean="0"/>
              <a:t>‹#›</a:t>
            </a:fld>
            <a:endParaRPr lang="en-US"/>
          </a:p>
        </p:txBody>
      </p:sp>
    </p:spTree>
    <p:extLst>
      <p:ext uri="{BB962C8B-B14F-4D97-AF65-F5344CB8AC3E}">
        <p14:creationId xmlns:p14="http://schemas.microsoft.com/office/powerpoint/2010/main" val="1348924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B1EB09-1886-4EC1-8317-50304E55A6FB}" type="datetimeFigureOut">
              <a:rPr lang="en-US" smtClean="0"/>
              <a:t>17/10/2020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8F86F4-CD69-456A-8011-6275C8CDB907}" type="slidenum">
              <a:rPr lang="en-US" smtClean="0"/>
              <a:t>‹#›</a:t>
            </a:fld>
            <a:endParaRPr lang="en-US"/>
          </a:p>
        </p:txBody>
      </p:sp>
    </p:spTree>
    <p:extLst>
      <p:ext uri="{BB962C8B-B14F-4D97-AF65-F5344CB8AC3E}">
        <p14:creationId xmlns:p14="http://schemas.microsoft.com/office/powerpoint/2010/main" val="2962534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B1EB09-1886-4EC1-8317-50304E55A6FB}" type="datetimeFigureOut">
              <a:rPr lang="en-US" smtClean="0"/>
              <a:t>17/10/2020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8F86F4-CD69-456A-8011-6275C8CDB907}" type="slidenum">
              <a:rPr lang="en-US" smtClean="0"/>
              <a:t>‹#›</a:t>
            </a:fld>
            <a:endParaRPr lang="en-US"/>
          </a:p>
        </p:txBody>
      </p:sp>
    </p:spTree>
    <p:extLst>
      <p:ext uri="{BB962C8B-B14F-4D97-AF65-F5344CB8AC3E}">
        <p14:creationId xmlns:p14="http://schemas.microsoft.com/office/powerpoint/2010/main" val="3157354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B1EB09-1886-4EC1-8317-50304E55A6FB}" type="datetimeFigureOut">
              <a:rPr lang="en-US" smtClean="0"/>
              <a:t>17/10/2020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8F86F4-CD69-456A-8011-6275C8CDB907}" type="slidenum">
              <a:rPr lang="en-US" smtClean="0"/>
              <a:t>‹#›</a:t>
            </a:fld>
            <a:endParaRPr lang="en-US"/>
          </a:p>
        </p:txBody>
      </p:sp>
    </p:spTree>
    <p:extLst>
      <p:ext uri="{BB962C8B-B14F-4D97-AF65-F5344CB8AC3E}">
        <p14:creationId xmlns:p14="http://schemas.microsoft.com/office/powerpoint/2010/main" val="500644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B1EB09-1886-4EC1-8317-50304E55A6FB}" type="datetimeFigureOut">
              <a:rPr lang="en-US" smtClean="0"/>
              <a:t>17/10/2020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8F86F4-CD69-456A-8011-6275C8CDB907}" type="slidenum">
              <a:rPr lang="en-US" smtClean="0"/>
              <a:t>‹#›</a:t>
            </a:fld>
            <a:endParaRPr lang="en-US"/>
          </a:p>
        </p:txBody>
      </p:sp>
    </p:spTree>
    <p:extLst>
      <p:ext uri="{BB962C8B-B14F-4D97-AF65-F5344CB8AC3E}">
        <p14:creationId xmlns:p14="http://schemas.microsoft.com/office/powerpoint/2010/main" val="8538203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477982" y="-5091545"/>
            <a:ext cx="7633854" cy="11767918"/>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prstTxWarp prst="textArchDown">
              <a:avLst>
                <a:gd name="adj" fmla="val 142415"/>
              </a:avLst>
            </a:prstTxWarp>
          </a:bodyPr>
          <a:lstStyle/>
          <a:p>
            <a:pPr algn="ctr" defTabSz="685800"/>
            <a:endParaRPr lang="en-US" sz="2400" kern="0" dirty="0">
              <a:solidFill>
                <a:srgbClr val="FF0000"/>
              </a:solidFill>
              <a:latin typeface="Arial Black" panose="020B0A04020102020204" pitchFamily="34" charset="0"/>
              <a:cs typeface="Times New Roman" panose="02020603050405020304" pitchFamily="18" charset="0"/>
            </a:endParaRPr>
          </a:p>
        </p:txBody>
      </p:sp>
      <p:pic>
        <p:nvPicPr>
          <p:cNvPr id="2050" name="Picture 2" descr="C:\Users\Jewel\Desktop\All picture\All pics\welcom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1465545"/>
            <a:ext cx="9525000" cy="8455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10603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nodePh="1">
                                  <p:stCondLst>
                                    <p:cond delay="0"/>
                                  </p:stCondLst>
                                  <p:endCondLst>
                                    <p:cond evt="begin" delay="0">
                                      <p:tn val="5"/>
                                    </p:cond>
                                  </p:end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circle(in)">
                                      <p:cBhvr>
                                        <p:cTn id="12"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Oval 1"/>
          <p:cNvSpPr/>
          <p:nvPr/>
        </p:nvSpPr>
        <p:spPr>
          <a:xfrm>
            <a:off x="1697182" y="138546"/>
            <a:ext cx="5486400" cy="9144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t>Dhaka Board-2019</a:t>
            </a:r>
            <a:endParaRPr lang="en-US" sz="3600" b="1" dirty="0"/>
          </a:p>
        </p:txBody>
      </p:sp>
      <p:sp>
        <p:nvSpPr>
          <p:cNvPr id="3" name="Rounded Rectangle 2"/>
          <p:cNvSpPr/>
          <p:nvPr/>
        </p:nvSpPr>
        <p:spPr>
          <a:xfrm>
            <a:off x="0" y="1156854"/>
            <a:ext cx="9144000" cy="5624946"/>
          </a:xfrm>
          <a:prstGeom prst="round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b="1" dirty="0" smtClean="0"/>
              <a:t>As human beings, we must gain some moral qualities. In fact, (a) –</a:t>
            </a:r>
            <a:r>
              <a:rPr lang="en-US" sz="3600" b="1" dirty="0" smtClean="0">
                <a:solidFill>
                  <a:srgbClr val="FFFF00"/>
                </a:solidFill>
              </a:rPr>
              <a:t>moral</a:t>
            </a:r>
            <a:r>
              <a:rPr lang="en-US" sz="3600" b="1" dirty="0" smtClean="0"/>
              <a:t> is one of the (b)- </a:t>
            </a:r>
            <a:r>
              <a:rPr lang="en-US" sz="3600" b="1" dirty="0" smtClean="0">
                <a:solidFill>
                  <a:srgbClr val="FFFF00"/>
                </a:solidFill>
              </a:rPr>
              <a:t>great</a:t>
            </a:r>
            <a:r>
              <a:rPr lang="en-US" sz="3600" b="1" dirty="0" smtClean="0"/>
              <a:t> virtues. (c)-</a:t>
            </a:r>
            <a:r>
              <a:rPr lang="en-US" sz="3600" b="1" dirty="0" smtClean="0">
                <a:solidFill>
                  <a:srgbClr val="FFFF00"/>
                </a:solidFill>
              </a:rPr>
              <a:t>Moral</a:t>
            </a:r>
            <a:r>
              <a:rPr lang="en-US" sz="3600" b="1" dirty="0" smtClean="0"/>
              <a:t> hampers all (d)-</a:t>
            </a:r>
            <a:r>
              <a:rPr lang="en-US" sz="3600" b="1" dirty="0" smtClean="0">
                <a:solidFill>
                  <a:srgbClr val="FFFF00"/>
                </a:solidFill>
              </a:rPr>
              <a:t>develop</a:t>
            </a:r>
            <a:r>
              <a:rPr lang="en-US" sz="3600" b="1" dirty="0" smtClean="0"/>
              <a:t> works of a country. So morality should be (e)-</a:t>
            </a:r>
            <a:r>
              <a:rPr lang="en-US" sz="3600" b="1" dirty="0" smtClean="0">
                <a:solidFill>
                  <a:srgbClr val="FFFF00"/>
                </a:solidFill>
              </a:rPr>
              <a:t>practise </a:t>
            </a:r>
            <a:r>
              <a:rPr lang="en-US" sz="3600" b="1" dirty="0" smtClean="0">
                <a:solidFill>
                  <a:schemeClr val="bg1"/>
                </a:solidFill>
              </a:rPr>
              <a:t> since one’s (f)- </a:t>
            </a:r>
            <a:r>
              <a:rPr lang="en-US" sz="3600" b="1" dirty="0" smtClean="0">
                <a:solidFill>
                  <a:srgbClr val="FFFF00"/>
                </a:solidFill>
              </a:rPr>
              <a:t>boy</a:t>
            </a:r>
            <a:r>
              <a:rPr lang="en-US" sz="3600" b="1" dirty="0" smtClean="0">
                <a:solidFill>
                  <a:schemeClr val="bg1"/>
                </a:solidFill>
              </a:rPr>
              <a:t>. Educational  (g)-</a:t>
            </a:r>
            <a:r>
              <a:rPr lang="en-US" sz="3600" b="1" dirty="0" smtClean="0">
                <a:solidFill>
                  <a:srgbClr val="FFFF00"/>
                </a:solidFill>
              </a:rPr>
              <a:t>institute</a:t>
            </a:r>
            <a:r>
              <a:rPr lang="en-US" sz="3600" b="1" dirty="0" smtClean="0">
                <a:solidFill>
                  <a:schemeClr val="bg1"/>
                </a:solidFill>
              </a:rPr>
              <a:t> can play important roles in this regard. This (h)-</a:t>
            </a:r>
            <a:r>
              <a:rPr lang="en-US" sz="3600" b="1" dirty="0" smtClean="0">
                <a:solidFill>
                  <a:srgbClr val="FFFF00"/>
                </a:solidFill>
              </a:rPr>
              <a:t>ward</a:t>
            </a:r>
            <a:r>
              <a:rPr lang="en-US" sz="3600" b="1" dirty="0" smtClean="0">
                <a:solidFill>
                  <a:schemeClr val="bg1"/>
                </a:solidFill>
              </a:rPr>
              <a:t> quality helps a man to be noble. (i)- </a:t>
            </a:r>
            <a:r>
              <a:rPr lang="en-US" sz="3600" b="1" dirty="0" smtClean="0">
                <a:solidFill>
                  <a:srgbClr val="FFFF00"/>
                </a:solidFill>
              </a:rPr>
              <a:t>Noble</a:t>
            </a:r>
            <a:r>
              <a:rPr lang="en-US" sz="3600" b="1" dirty="0" smtClean="0">
                <a:solidFill>
                  <a:schemeClr val="bg1"/>
                </a:solidFill>
              </a:rPr>
              <a:t> </a:t>
            </a:r>
            <a:r>
              <a:rPr lang="en-US" sz="3600" b="1" dirty="0" smtClean="0">
                <a:solidFill>
                  <a:schemeClr val="bg1"/>
                </a:solidFill>
              </a:rPr>
              <a:t>is another virtue. This virtue can (j)- </a:t>
            </a:r>
            <a:r>
              <a:rPr lang="en-US" sz="3600" b="1" dirty="0" smtClean="0">
                <a:solidFill>
                  <a:srgbClr val="FFFF00"/>
                </a:solidFill>
              </a:rPr>
              <a:t>rich</a:t>
            </a:r>
            <a:r>
              <a:rPr lang="en-US" sz="3600" b="1" dirty="0" smtClean="0">
                <a:solidFill>
                  <a:schemeClr val="bg1"/>
                </a:solidFill>
              </a:rPr>
              <a:t> a man’s life.</a:t>
            </a:r>
            <a:endParaRPr lang="en-US" sz="3600" b="1" dirty="0">
              <a:solidFill>
                <a:srgbClr val="FFFF00"/>
              </a:solidFill>
            </a:endParaRPr>
          </a:p>
        </p:txBody>
      </p:sp>
    </p:spTree>
    <p:extLst>
      <p:ext uri="{BB962C8B-B14F-4D97-AF65-F5344CB8AC3E}">
        <p14:creationId xmlns:p14="http://schemas.microsoft.com/office/powerpoint/2010/main" val="36006609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Oval 1"/>
          <p:cNvSpPr/>
          <p:nvPr/>
        </p:nvSpPr>
        <p:spPr>
          <a:xfrm>
            <a:off x="1219200" y="138546"/>
            <a:ext cx="6858000" cy="914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t>Mymensing Board-2019</a:t>
            </a:r>
            <a:endParaRPr lang="en-US" sz="3600" b="1" dirty="0"/>
          </a:p>
        </p:txBody>
      </p:sp>
      <p:sp>
        <p:nvSpPr>
          <p:cNvPr id="3" name="Rounded Rectangle 2"/>
          <p:cNvSpPr/>
          <p:nvPr/>
        </p:nvSpPr>
        <p:spPr>
          <a:xfrm>
            <a:off x="0" y="1156854"/>
            <a:ext cx="9144000" cy="5472546"/>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b="1" dirty="0" smtClean="0"/>
              <a:t>Our education remains (a) –</a:t>
            </a:r>
            <a:r>
              <a:rPr lang="en-US" sz="3200" b="1" dirty="0" smtClean="0">
                <a:solidFill>
                  <a:srgbClr val="FFFF00"/>
                </a:solidFill>
              </a:rPr>
              <a:t>complete</a:t>
            </a:r>
            <a:r>
              <a:rPr lang="en-US" sz="3200" b="1" dirty="0" smtClean="0"/>
              <a:t> if we do not learn good manners. In our behavior with others, we must be (b)- </a:t>
            </a:r>
            <a:r>
              <a:rPr lang="en-US" sz="3200" b="1" dirty="0" smtClean="0">
                <a:solidFill>
                  <a:srgbClr val="FFFF00"/>
                </a:solidFill>
              </a:rPr>
              <a:t>respect </a:t>
            </a:r>
            <a:r>
              <a:rPr lang="en-US" sz="3200" b="1" dirty="0" smtClean="0">
                <a:solidFill>
                  <a:schemeClr val="bg1"/>
                </a:solidFill>
              </a:rPr>
              <a:t>with others.</a:t>
            </a:r>
            <a:r>
              <a:rPr lang="en-US" sz="3200" b="1" dirty="0" smtClean="0"/>
              <a:t> We should never (c)-</a:t>
            </a:r>
            <a:r>
              <a:rPr lang="en-US" sz="3200" b="1" dirty="0" smtClean="0">
                <a:solidFill>
                  <a:srgbClr val="FFFF00"/>
                </a:solidFill>
              </a:rPr>
              <a:t>behave</a:t>
            </a:r>
            <a:r>
              <a:rPr lang="en-US" sz="3200" b="1" dirty="0" smtClean="0"/>
              <a:t> with anybody because our (d)-</a:t>
            </a:r>
            <a:r>
              <a:rPr lang="en-US" sz="3200" b="1" dirty="0" smtClean="0">
                <a:solidFill>
                  <a:srgbClr val="FFFF00"/>
                </a:solidFill>
              </a:rPr>
              <a:t>conduct</a:t>
            </a:r>
            <a:r>
              <a:rPr lang="en-US" sz="3200" b="1" dirty="0" smtClean="0"/>
              <a:t> may hurt others. We should not create any (e)-</a:t>
            </a:r>
            <a:r>
              <a:rPr lang="en-US" sz="3200" b="1" dirty="0" smtClean="0">
                <a:solidFill>
                  <a:srgbClr val="FFFF00"/>
                </a:solidFill>
              </a:rPr>
              <a:t>necessary </a:t>
            </a:r>
            <a:r>
              <a:rPr lang="en-US" sz="3200" b="1" dirty="0" smtClean="0">
                <a:solidFill>
                  <a:schemeClr val="bg1"/>
                </a:solidFill>
              </a:rPr>
              <a:t> quarrel with others. The (f)- </a:t>
            </a:r>
            <a:r>
              <a:rPr lang="en-US" sz="3200" b="1" dirty="0" smtClean="0">
                <a:solidFill>
                  <a:srgbClr val="FFFF00"/>
                </a:solidFill>
              </a:rPr>
              <a:t>important </a:t>
            </a:r>
            <a:r>
              <a:rPr lang="en-US" sz="3200" b="1" dirty="0" smtClean="0">
                <a:solidFill>
                  <a:schemeClr val="bg1"/>
                </a:solidFill>
              </a:rPr>
              <a:t>of good manners is (g)-</a:t>
            </a:r>
            <a:r>
              <a:rPr lang="en-US" sz="3200" b="1" dirty="0" smtClean="0">
                <a:solidFill>
                  <a:srgbClr val="FFFF00"/>
                </a:solidFill>
              </a:rPr>
              <a:t>measurable. </a:t>
            </a:r>
            <a:r>
              <a:rPr lang="en-US" sz="3200" b="1" dirty="0" smtClean="0">
                <a:solidFill>
                  <a:schemeClr val="bg1"/>
                </a:solidFill>
              </a:rPr>
              <a:t>(h)-</a:t>
            </a:r>
            <a:r>
              <a:rPr lang="en-US" sz="3200" b="1" dirty="0" smtClean="0">
                <a:solidFill>
                  <a:srgbClr val="FFFF00"/>
                </a:solidFill>
              </a:rPr>
              <a:t>Real </a:t>
            </a:r>
            <a:r>
              <a:rPr lang="en-US" sz="3200" b="1" dirty="0" smtClean="0">
                <a:solidFill>
                  <a:schemeClr val="bg1"/>
                </a:solidFill>
              </a:rPr>
              <a:t>a man of good manners is a gentle man. We should try to learn good manners from our (i)- </a:t>
            </a:r>
            <a:r>
              <a:rPr lang="en-US" sz="3200" b="1" dirty="0" smtClean="0">
                <a:solidFill>
                  <a:srgbClr val="FFFF00"/>
                </a:solidFill>
              </a:rPr>
              <a:t>child </a:t>
            </a:r>
            <a:r>
              <a:rPr lang="en-US" sz="3200" b="1" dirty="0" smtClean="0">
                <a:solidFill>
                  <a:schemeClr val="bg1"/>
                </a:solidFill>
              </a:rPr>
              <a:t>and grow up (j)- </a:t>
            </a:r>
            <a:r>
              <a:rPr lang="en-US" sz="3200" b="1" dirty="0" smtClean="0">
                <a:solidFill>
                  <a:srgbClr val="FFFF00"/>
                </a:solidFill>
              </a:rPr>
              <a:t>proper</a:t>
            </a:r>
            <a:r>
              <a:rPr lang="en-US" sz="3200" b="1" dirty="0" smtClean="0">
                <a:solidFill>
                  <a:schemeClr val="bg1"/>
                </a:solidFill>
              </a:rPr>
              <a:t>.</a:t>
            </a:r>
            <a:endParaRPr lang="en-US" sz="3200" b="1" dirty="0">
              <a:solidFill>
                <a:srgbClr val="FFFF00"/>
              </a:solidFill>
            </a:endParaRPr>
          </a:p>
        </p:txBody>
      </p:sp>
    </p:spTree>
    <p:extLst>
      <p:ext uri="{BB962C8B-B14F-4D97-AF65-F5344CB8AC3E}">
        <p14:creationId xmlns:p14="http://schemas.microsoft.com/office/powerpoint/2010/main" val="9804556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3" name="Rounded Rectangle 2"/>
          <p:cNvSpPr/>
          <p:nvPr/>
        </p:nvSpPr>
        <p:spPr>
          <a:xfrm>
            <a:off x="0" y="304800"/>
            <a:ext cx="9144000" cy="6324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b="1" i="1" dirty="0"/>
              <a:t>Sound health is the </a:t>
            </a:r>
            <a:r>
              <a:rPr lang="en-US" sz="3200" b="1" i="1" dirty="0" smtClean="0"/>
              <a:t>(a)— </a:t>
            </a:r>
            <a:r>
              <a:rPr lang="en-US" sz="3200" b="1" i="1" dirty="0">
                <a:solidFill>
                  <a:schemeClr val="tx1"/>
                </a:solidFill>
              </a:rPr>
              <a:t>(come</a:t>
            </a:r>
            <a:r>
              <a:rPr lang="en-US" sz="3200" b="1" i="1" dirty="0" smtClean="0">
                <a:solidFill>
                  <a:schemeClr val="tx1"/>
                </a:solidFill>
              </a:rPr>
              <a:t>) </a:t>
            </a:r>
            <a:r>
              <a:rPr lang="en-US" sz="3200" b="1" i="1" dirty="0"/>
              <a:t>of physical exercise in a (b</a:t>
            </a:r>
            <a:r>
              <a:rPr lang="en-US" sz="3200" b="1" i="1" dirty="0" smtClean="0"/>
              <a:t>)—(</a:t>
            </a:r>
            <a:r>
              <a:rPr lang="en-US" sz="3200" b="1" i="1" dirty="0">
                <a:solidFill>
                  <a:schemeClr val="tx1"/>
                </a:solidFill>
              </a:rPr>
              <a:t>regulate</a:t>
            </a:r>
            <a:r>
              <a:rPr lang="en-US" sz="3200" b="1" i="1" dirty="0" smtClean="0">
                <a:solidFill>
                  <a:schemeClr val="tx1"/>
                </a:solidFill>
              </a:rPr>
              <a:t>) </a:t>
            </a:r>
            <a:r>
              <a:rPr lang="en-US" sz="3200" b="1" i="1" dirty="0"/>
              <a:t>form. (c</a:t>
            </a:r>
            <a:r>
              <a:rPr lang="en-US" sz="3200" b="1" i="1" dirty="0" smtClean="0"/>
              <a:t>)— </a:t>
            </a:r>
            <a:r>
              <a:rPr lang="en-US" sz="3200" b="1" i="1" dirty="0"/>
              <a:t>(</a:t>
            </a:r>
            <a:r>
              <a:rPr lang="en-US" sz="3200" b="1" i="1" dirty="0">
                <a:solidFill>
                  <a:schemeClr val="tx1"/>
                </a:solidFill>
              </a:rPr>
              <a:t>regulate</a:t>
            </a:r>
            <a:r>
              <a:rPr lang="en-US" sz="3200" b="1" i="1" dirty="0" smtClean="0"/>
              <a:t>) </a:t>
            </a:r>
            <a:r>
              <a:rPr lang="en-US" sz="3200" b="1" i="1" dirty="0"/>
              <a:t>form of exercise or (d</a:t>
            </a:r>
            <a:r>
              <a:rPr lang="en-US" sz="3200" b="1" i="1" dirty="0" smtClean="0"/>
              <a:t>)—(</a:t>
            </a:r>
            <a:r>
              <a:rPr lang="en-US" sz="3200" b="1" i="1" dirty="0">
                <a:solidFill>
                  <a:schemeClr val="tx1"/>
                </a:solidFill>
              </a:rPr>
              <a:t>exercise</a:t>
            </a:r>
            <a:r>
              <a:rPr lang="en-US" sz="3200" b="1" i="1" dirty="0" smtClean="0"/>
              <a:t>) </a:t>
            </a:r>
            <a:r>
              <a:rPr lang="en-US" sz="3200" b="1" i="1" dirty="0"/>
              <a:t>is injurious to health. Remember that if you take physical exercise, you must not be (e</a:t>
            </a:r>
            <a:r>
              <a:rPr lang="en-US" sz="3200" b="1" i="1" dirty="0" smtClean="0"/>
              <a:t>)— </a:t>
            </a:r>
            <a:r>
              <a:rPr lang="en-US" sz="3200" b="1" i="1" dirty="0"/>
              <a:t>(</a:t>
            </a:r>
            <a:r>
              <a:rPr lang="en-US" sz="3200" b="1" i="1" dirty="0">
                <a:solidFill>
                  <a:schemeClr val="tx1"/>
                </a:solidFill>
              </a:rPr>
              <a:t>regular</a:t>
            </a:r>
            <a:r>
              <a:rPr lang="en-US" sz="3200" b="1" i="1" dirty="0" smtClean="0"/>
              <a:t>). </a:t>
            </a:r>
            <a:r>
              <a:rPr lang="en-US" sz="3200" b="1" i="1" dirty="0"/>
              <a:t>Physical exercise increases our appetite and improves (f</a:t>
            </a:r>
            <a:r>
              <a:rPr lang="en-US" sz="3200" b="1" i="1" dirty="0" smtClean="0"/>
              <a:t>)— </a:t>
            </a:r>
            <a:r>
              <a:rPr lang="en-US" sz="3200" b="1" i="1" dirty="0"/>
              <a:t>(</a:t>
            </a:r>
            <a:r>
              <a:rPr lang="en-US" sz="3200" b="1" i="1" dirty="0">
                <a:solidFill>
                  <a:schemeClr val="tx1"/>
                </a:solidFill>
              </a:rPr>
              <a:t>digest</a:t>
            </a:r>
            <a:r>
              <a:rPr lang="en-US" sz="3200" b="1" i="1" dirty="0" smtClean="0"/>
              <a:t>) </a:t>
            </a:r>
            <a:r>
              <a:rPr lang="en-US" sz="3200" b="1" i="1" dirty="0"/>
              <a:t>power. If anybody suffers from (g</a:t>
            </a:r>
            <a:r>
              <a:rPr lang="en-US" sz="3200" b="1" i="1" dirty="0" smtClean="0"/>
              <a:t>)— </a:t>
            </a:r>
            <a:r>
              <a:rPr lang="en-US" sz="3200" b="1" i="1" dirty="0"/>
              <a:t>(</a:t>
            </a:r>
            <a:r>
              <a:rPr lang="en-US" sz="3200" b="1" i="1" dirty="0">
                <a:solidFill>
                  <a:schemeClr val="tx1"/>
                </a:solidFill>
              </a:rPr>
              <a:t>digest</a:t>
            </a:r>
            <a:r>
              <a:rPr lang="en-US" sz="3200" b="1" i="1" dirty="0" smtClean="0"/>
              <a:t>) </a:t>
            </a:r>
            <a:r>
              <a:rPr lang="en-US" sz="3200" b="1" i="1" dirty="0"/>
              <a:t>he should take physical exercise. Proper (h</a:t>
            </a:r>
            <a:r>
              <a:rPr lang="en-US" sz="3200" b="1" i="1" dirty="0" smtClean="0"/>
              <a:t>)— </a:t>
            </a:r>
            <a:r>
              <a:rPr lang="en-US" sz="3200" b="1" i="1" dirty="0"/>
              <a:t>(</a:t>
            </a:r>
            <a:r>
              <a:rPr lang="en-US" sz="3200" b="1" i="1" dirty="0">
                <a:solidFill>
                  <a:schemeClr val="tx1"/>
                </a:solidFill>
              </a:rPr>
              <a:t>digest</a:t>
            </a:r>
            <a:r>
              <a:rPr lang="en-US" sz="3200" b="1" i="1" dirty="0" smtClean="0"/>
              <a:t>) </a:t>
            </a:r>
            <a:r>
              <a:rPr lang="en-US" sz="3200" b="1" i="1" dirty="0"/>
              <a:t>of food removes his loss of appetite. Physical exercise removes (i</a:t>
            </a:r>
            <a:r>
              <a:rPr lang="en-US" sz="3200" b="1" i="1" dirty="0" smtClean="0"/>
              <a:t>)— </a:t>
            </a:r>
            <a:r>
              <a:rPr lang="en-US" sz="3200" b="1" i="1" dirty="0"/>
              <a:t>(</a:t>
            </a:r>
            <a:r>
              <a:rPr lang="en-US" sz="3200" b="1" i="1" dirty="0">
                <a:solidFill>
                  <a:schemeClr val="tx1"/>
                </a:solidFill>
              </a:rPr>
              <a:t>constipate</a:t>
            </a:r>
            <a:r>
              <a:rPr lang="en-US" sz="3200" b="1" i="1" dirty="0" smtClean="0"/>
              <a:t>) </a:t>
            </a:r>
            <a:r>
              <a:rPr lang="en-US" sz="3200" b="1" i="1" dirty="0"/>
              <a:t>and helps proper blood (j</a:t>
            </a:r>
            <a:r>
              <a:rPr lang="en-US" sz="3200" b="1" i="1" dirty="0" smtClean="0"/>
              <a:t>)— </a:t>
            </a:r>
            <a:r>
              <a:rPr lang="en-US" sz="3200" b="1" i="1" dirty="0"/>
              <a:t>(</a:t>
            </a:r>
            <a:r>
              <a:rPr lang="en-US" sz="3200" b="1" i="1" dirty="0">
                <a:solidFill>
                  <a:schemeClr val="tx1"/>
                </a:solidFill>
              </a:rPr>
              <a:t>circulate</a:t>
            </a:r>
            <a:r>
              <a:rPr lang="en-US" sz="3200" b="1" i="1" dirty="0"/>
              <a:t>).</a:t>
            </a:r>
            <a:endParaRPr lang="en-US" sz="3200" b="1" dirty="0">
              <a:solidFill>
                <a:srgbClr val="FFFF00"/>
              </a:solidFill>
            </a:endParaRPr>
          </a:p>
        </p:txBody>
      </p:sp>
    </p:spTree>
    <p:extLst>
      <p:ext uri="{BB962C8B-B14F-4D97-AF65-F5344CB8AC3E}">
        <p14:creationId xmlns:p14="http://schemas.microsoft.com/office/powerpoint/2010/main" val="17511996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ounded Rectangle 2"/>
          <p:cNvSpPr/>
          <p:nvPr/>
        </p:nvSpPr>
        <p:spPr>
          <a:xfrm>
            <a:off x="0" y="304800"/>
            <a:ext cx="9144000" cy="61722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i="1" dirty="0"/>
              <a:t>King Solomon had a great (a</a:t>
            </a:r>
            <a:r>
              <a:rPr lang="en-US" sz="2800" b="1" i="1" dirty="0" smtClean="0"/>
              <a:t>) </a:t>
            </a:r>
            <a:r>
              <a:rPr lang="en-US" sz="2800" b="1" i="1" dirty="0"/>
              <a:t>(</a:t>
            </a:r>
            <a:r>
              <a:rPr lang="en-US" sz="2800" b="1" i="1" dirty="0">
                <a:solidFill>
                  <a:srgbClr val="FFFF00"/>
                </a:solidFill>
              </a:rPr>
              <a:t>repute</a:t>
            </a:r>
            <a:r>
              <a:rPr lang="en-US" sz="2800" b="1" i="1" dirty="0" smtClean="0"/>
              <a:t>) </a:t>
            </a:r>
            <a:r>
              <a:rPr lang="en-US" sz="2800" b="1" i="1" dirty="0"/>
              <a:t>for his (b</a:t>
            </a:r>
            <a:r>
              <a:rPr lang="en-US" sz="2800" b="1" i="1" dirty="0" smtClean="0"/>
              <a:t>) </a:t>
            </a:r>
            <a:r>
              <a:rPr lang="en-US" sz="2800" b="1" i="1" dirty="0"/>
              <a:t>(</a:t>
            </a:r>
            <a:r>
              <a:rPr lang="en-US" sz="2800" b="1" i="1" dirty="0">
                <a:solidFill>
                  <a:srgbClr val="FFFF00"/>
                </a:solidFill>
              </a:rPr>
              <a:t>wise</a:t>
            </a:r>
            <a:r>
              <a:rPr lang="en-US" sz="2800" b="1" i="1" dirty="0"/>
              <a:t>). Once the Queen of Sheba wanted to test how wise he was. She brought two kinds of flowers. One was the floral wreath of (c</a:t>
            </a:r>
            <a:r>
              <a:rPr lang="en-US" sz="2800" b="1" i="1" dirty="0" smtClean="0"/>
              <a:t>)(</a:t>
            </a:r>
            <a:r>
              <a:rPr lang="en-US" sz="2800" b="1" i="1" dirty="0">
                <a:solidFill>
                  <a:srgbClr val="FFFF00"/>
                </a:solidFill>
              </a:rPr>
              <a:t>nature</a:t>
            </a:r>
            <a:r>
              <a:rPr lang="en-US" sz="2800" b="1" i="1" dirty="0" smtClean="0"/>
              <a:t>) </a:t>
            </a:r>
            <a:r>
              <a:rPr lang="en-US" sz="2800" b="1" i="1" dirty="0"/>
              <a:t>flower and the other was of (d</a:t>
            </a:r>
            <a:r>
              <a:rPr lang="en-US" sz="2800" b="1" i="1" dirty="0" smtClean="0"/>
              <a:t>) </a:t>
            </a:r>
            <a:r>
              <a:rPr lang="en-US" sz="2800" b="1" i="1" dirty="0"/>
              <a:t>(</a:t>
            </a:r>
            <a:r>
              <a:rPr lang="en-US" sz="2800" b="1" i="1" dirty="0" smtClean="0">
                <a:solidFill>
                  <a:srgbClr val="FFFF00"/>
                </a:solidFill>
              </a:rPr>
              <a:t>artifice</a:t>
            </a:r>
            <a:r>
              <a:rPr lang="en-US" sz="2800" b="1" i="1" dirty="0" smtClean="0"/>
              <a:t>) flower</a:t>
            </a:r>
            <a:r>
              <a:rPr lang="en-US" sz="2800" b="1" i="1" dirty="0"/>
              <a:t>. Sheba asked the king to (e</a:t>
            </a:r>
            <a:r>
              <a:rPr lang="en-US" sz="2800" b="1" i="1" dirty="0" smtClean="0"/>
              <a:t>) (</a:t>
            </a:r>
            <a:r>
              <a:rPr lang="en-US" sz="2800" b="1" i="1" dirty="0">
                <a:solidFill>
                  <a:srgbClr val="FFFF00"/>
                </a:solidFill>
              </a:rPr>
              <a:t>different</a:t>
            </a:r>
            <a:r>
              <a:rPr lang="en-US" sz="2800" b="1" i="1" dirty="0" smtClean="0"/>
              <a:t>) </a:t>
            </a:r>
            <a:r>
              <a:rPr lang="en-US" sz="2800" b="1" i="1" dirty="0"/>
              <a:t>between the flower wreaths. Solomon did not answer (f</a:t>
            </a:r>
            <a:r>
              <a:rPr lang="en-US" sz="2800" b="1" i="1" dirty="0" smtClean="0"/>
              <a:t>) (</a:t>
            </a:r>
            <a:r>
              <a:rPr lang="en-US" sz="2800" b="1" i="1" dirty="0">
                <a:solidFill>
                  <a:srgbClr val="FFFF00"/>
                </a:solidFill>
              </a:rPr>
              <a:t>instant</a:t>
            </a:r>
            <a:r>
              <a:rPr lang="en-US" sz="2800" b="1" i="1" dirty="0" smtClean="0"/>
              <a:t>). </a:t>
            </a:r>
            <a:r>
              <a:rPr lang="en-US" sz="2800" b="1" i="1" dirty="0"/>
              <a:t>He thought for a while. There were bees outside. He told someone to open the window and keep it (g</a:t>
            </a:r>
            <a:r>
              <a:rPr lang="en-US" sz="2800" b="1" i="1" dirty="0" smtClean="0"/>
              <a:t>) </a:t>
            </a:r>
            <a:r>
              <a:rPr lang="en-US" sz="2800" b="1" i="1" dirty="0"/>
              <a:t>(</a:t>
            </a:r>
            <a:r>
              <a:rPr lang="en-US" sz="2800" b="1" i="1" dirty="0">
                <a:solidFill>
                  <a:srgbClr val="FFFF00"/>
                </a:solidFill>
              </a:rPr>
              <a:t>close</a:t>
            </a:r>
            <a:r>
              <a:rPr lang="en-US" sz="2800" b="1" i="1" dirty="0" smtClean="0"/>
              <a:t>). </a:t>
            </a:r>
            <a:r>
              <a:rPr lang="en-US" sz="2800" b="1" i="1" dirty="0"/>
              <a:t>The bees came in and sat on the natural flowers. The wreaths could be (h</a:t>
            </a:r>
            <a:r>
              <a:rPr lang="en-US" sz="2800" b="1" i="1" dirty="0" smtClean="0"/>
              <a:t>) </a:t>
            </a:r>
            <a:r>
              <a:rPr lang="en-US" sz="2800" b="1" i="1" dirty="0"/>
              <a:t>(</a:t>
            </a:r>
            <a:r>
              <a:rPr lang="en-US" sz="2800" b="1" i="1" dirty="0">
                <a:solidFill>
                  <a:srgbClr val="FFFF00"/>
                </a:solidFill>
              </a:rPr>
              <a:t>identify</a:t>
            </a:r>
            <a:r>
              <a:rPr lang="en-US" sz="2800" b="1" i="1" dirty="0" smtClean="0"/>
              <a:t>) </a:t>
            </a:r>
            <a:r>
              <a:rPr lang="en-US" sz="2800" b="1" i="1" dirty="0"/>
              <a:t>by Solomon. Thus the (i</a:t>
            </a:r>
            <a:r>
              <a:rPr lang="en-US" sz="2800" b="1" i="1" dirty="0" smtClean="0"/>
              <a:t>) (</a:t>
            </a:r>
            <a:r>
              <a:rPr lang="en-US" sz="2800" b="1" i="1" dirty="0" smtClean="0">
                <a:solidFill>
                  <a:srgbClr val="FFFF00"/>
                </a:solidFill>
              </a:rPr>
              <a:t>identify</a:t>
            </a:r>
            <a:r>
              <a:rPr lang="en-US" sz="2800" b="1" i="1" dirty="0" smtClean="0"/>
              <a:t>) </a:t>
            </a:r>
            <a:r>
              <a:rPr lang="en-US" sz="2800" b="1" i="1" dirty="0"/>
              <a:t>of real flowers by the </a:t>
            </a:r>
            <a:r>
              <a:rPr lang="en-US" sz="2800" b="1" i="1" dirty="0" smtClean="0"/>
              <a:t>king made the queen (j) (</a:t>
            </a:r>
            <a:r>
              <a:rPr lang="en-US" sz="2800" b="1" i="1" dirty="0" smtClean="0">
                <a:solidFill>
                  <a:srgbClr val="FFFF00"/>
                </a:solidFill>
              </a:rPr>
              <a:t>great</a:t>
            </a:r>
            <a:r>
              <a:rPr lang="en-US" sz="2800" b="1" i="1" dirty="0" smtClean="0"/>
              <a:t>) impressed.</a:t>
            </a:r>
            <a:endParaRPr lang="en-US" sz="2800" b="1" dirty="0">
              <a:solidFill>
                <a:srgbClr val="FFFF00"/>
              </a:solidFill>
            </a:endParaRPr>
          </a:p>
        </p:txBody>
      </p:sp>
    </p:spTree>
    <p:extLst>
      <p:ext uri="{BB962C8B-B14F-4D97-AF65-F5344CB8AC3E}">
        <p14:creationId xmlns:p14="http://schemas.microsoft.com/office/powerpoint/2010/main" val="34396135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Image result for মিছিলের ছবি"/>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6" name="Rectangle 5"/>
          <p:cNvSpPr/>
          <p:nvPr/>
        </p:nvSpPr>
        <p:spPr>
          <a:xfrm>
            <a:off x="0" y="0"/>
            <a:ext cx="9144000" cy="6857999"/>
          </a:xfrm>
          <a:prstGeom prst="rect">
            <a:avLst/>
          </a:prstGeom>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endParaRPr lang="en-US" sz="6000" kern="0" dirty="0">
              <a:solidFill>
                <a:schemeClr val="tx1"/>
              </a:solidFill>
              <a:latin typeface="Times New Roman" panose="02020603050405020304" pitchFamily="18" charset="0"/>
              <a:cs typeface="Times New Roman" panose="02020603050405020304" pitchFamily="18" charset="0"/>
            </a:endParaRPr>
          </a:p>
        </p:txBody>
      </p:sp>
      <p:pic>
        <p:nvPicPr>
          <p:cNvPr id="1026" name="Picture 2" descr="C:\Users\Jewel\Desktop\All picture\All pics\Thank-You-Car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9203423" cy="6857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97872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nodePh="1">
                                  <p:stCondLst>
                                    <p:cond delay="0"/>
                                  </p:stCondLst>
                                  <p:endCondLst>
                                    <p:cond evt="begin" delay="0">
                                      <p:tn val="5"/>
                                    </p:cond>
                                  </p:endCondLst>
                                  <p:childTnLst>
                                    <p:animEffect transition="out" filter="fade">
                                      <p:cBhvr>
                                        <p:cTn id="6" dur="1000"/>
                                        <p:tgtEl>
                                          <p:spTgt spid="6">
                                            <p:txEl>
                                              <p:pRg st="0" end="0"/>
                                            </p:txEl>
                                          </p:spTgt>
                                        </p:tgtEl>
                                      </p:cBhvr>
                                    </p:animEffect>
                                    <p:anim calcmode="lin" valueType="num">
                                      <p:cBhvr>
                                        <p:cTn id="7" dur="1000"/>
                                        <p:tgtEl>
                                          <p:spTgt spid="6">
                                            <p:txEl>
                                              <p:pRg st="0" end="0"/>
                                            </p:txEl>
                                          </p:spTgt>
                                        </p:tgtEl>
                                        <p:attrNameLst>
                                          <p:attrName>ppt_x</p:attrName>
                                        </p:attrNameLst>
                                      </p:cBhvr>
                                      <p:tavLst>
                                        <p:tav tm="0">
                                          <p:val>
                                            <p:strVal val="ppt_x"/>
                                          </p:val>
                                        </p:tav>
                                        <p:tav tm="100000">
                                          <p:val>
                                            <p:strVal val="ppt_x"/>
                                          </p:val>
                                        </p:tav>
                                      </p:tavLst>
                                    </p:anim>
                                    <p:anim calcmode="lin" valueType="num">
                                      <p:cBhvr>
                                        <p:cTn id="8" dur="1000"/>
                                        <p:tgtEl>
                                          <p:spTgt spid="6">
                                            <p:txEl>
                                              <p:pRg st="0" end="0"/>
                                            </p:txEl>
                                          </p:spTgt>
                                        </p:tgtEl>
                                        <p:attrNameLst>
                                          <p:attrName>ppt_y</p:attrName>
                                        </p:attrNameLst>
                                      </p:cBhvr>
                                      <p:tavLst>
                                        <p:tav tm="0">
                                          <p:val>
                                            <p:strVal val="ppt_y"/>
                                          </p:val>
                                        </p:tav>
                                        <p:tav tm="100000">
                                          <p:val>
                                            <p:strVal val="ppt_y+.1"/>
                                          </p:val>
                                        </p:tav>
                                      </p:tavLst>
                                    </p:anim>
                                    <p:set>
                                      <p:cBhvr>
                                        <p:cTn id="9" dur="1" fill="hold">
                                          <p:stCondLst>
                                            <p:cond delay="999"/>
                                          </p:stCondLst>
                                        </p:cTn>
                                        <p:tgtEl>
                                          <p:spTgt spid="6">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0" y="990600"/>
            <a:ext cx="5334000" cy="4401205"/>
          </a:xfrm>
          <a:prstGeom prst="rect">
            <a:avLst/>
          </a:prstGeom>
        </p:spPr>
        <p:txBody>
          <a:bodyPr wrap="square">
            <a:spAutoFit/>
          </a:bodyPr>
          <a:lstStyle/>
          <a:p>
            <a:pPr marL="342900" indent="-342900">
              <a:buAutoNum type="arabicPeriod"/>
            </a:pPr>
            <a:r>
              <a:rPr lang="en-US" sz="2800" b="1" i="1" dirty="0" smtClean="0">
                <a:solidFill>
                  <a:srgbClr val="C00000"/>
                </a:solidFill>
              </a:rPr>
              <a:t>a</a:t>
            </a:r>
            <a:r>
              <a:rPr lang="en-US" sz="2800" b="1" i="1" dirty="0">
                <a:solidFill>
                  <a:srgbClr val="C00000"/>
                </a:solidFill>
              </a:rPr>
              <a:t>) outcome b) regulated c) Unregulated d) over-exercise e) irregular f) digestive g) indigestion h) digestion i) constipation j) circulation</a:t>
            </a:r>
            <a:r>
              <a:rPr lang="en-US" sz="2800" b="1" i="1" dirty="0" smtClean="0">
                <a:solidFill>
                  <a:srgbClr val="C00000"/>
                </a:solidFill>
              </a:rPr>
              <a:t>.</a:t>
            </a:r>
          </a:p>
          <a:p>
            <a:pPr marL="342900" indent="-342900">
              <a:buAutoNum type="arabicPeriod"/>
            </a:pPr>
            <a:r>
              <a:rPr lang="en-US" sz="2800" b="1" i="1" dirty="0">
                <a:solidFill>
                  <a:srgbClr val="C00000"/>
                </a:solidFill>
              </a:rPr>
              <a:t>a) reputation b) wisdom c) natural d) artificial e) differentiate f) instantly g) unclosed h) </a:t>
            </a:r>
            <a:r>
              <a:rPr lang="en-US" sz="2800" b="1" i="1" dirty="0" smtClean="0">
                <a:solidFill>
                  <a:srgbClr val="C00000"/>
                </a:solidFill>
              </a:rPr>
              <a:t>identified </a:t>
            </a:r>
            <a:r>
              <a:rPr lang="en-US" sz="2800" b="1" i="1" dirty="0">
                <a:solidFill>
                  <a:srgbClr val="C00000"/>
                </a:solidFill>
              </a:rPr>
              <a:t>i) identification j) greatly.</a:t>
            </a:r>
            <a:endParaRPr lang="en-US" sz="2800" b="1" dirty="0">
              <a:solidFill>
                <a:srgbClr val="C00000"/>
              </a:solidFill>
            </a:endParaRPr>
          </a:p>
        </p:txBody>
      </p:sp>
    </p:spTree>
    <p:extLst>
      <p:ext uri="{BB962C8B-B14F-4D97-AF65-F5344CB8AC3E}">
        <p14:creationId xmlns:p14="http://schemas.microsoft.com/office/powerpoint/2010/main" val="774568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2050" name="Picture 2" descr="C:\Users\Jewel\Desktop\comparatives-wordclou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9144000" cy="838200"/>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le 1"/>
          <p:cNvSpPr/>
          <p:nvPr/>
        </p:nvSpPr>
        <p:spPr>
          <a:xfrm>
            <a:off x="0" y="1219200"/>
            <a:ext cx="9144000" cy="525780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eriod"/>
            </a:pPr>
            <a:endParaRPr lang="en-US" sz="3200" b="1" dirty="0" smtClean="0">
              <a:solidFill>
                <a:srgbClr val="00B050"/>
              </a:solidFill>
            </a:endParaRPr>
          </a:p>
          <a:p>
            <a:pPr marL="342900" indent="-342900">
              <a:buAutoNum type="arabicPeriod"/>
            </a:pPr>
            <a:endParaRPr lang="en-US" sz="3200" b="1" dirty="0">
              <a:solidFill>
                <a:srgbClr val="00B050"/>
              </a:solidFill>
            </a:endParaRPr>
          </a:p>
          <a:p>
            <a:pPr marL="342900" indent="-342900">
              <a:buAutoNum type="arabicPeriod"/>
            </a:pPr>
            <a:endParaRPr lang="en-US" sz="3200" b="1" dirty="0" smtClean="0">
              <a:solidFill>
                <a:srgbClr val="00B050"/>
              </a:solidFill>
            </a:endParaRPr>
          </a:p>
          <a:p>
            <a:pPr marL="342900" indent="-342900">
              <a:buAutoNum type="arabicPeriod"/>
            </a:pPr>
            <a:endParaRPr lang="en-US" sz="3200" b="1" dirty="0">
              <a:solidFill>
                <a:srgbClr val="00B050"/>
              </a:solidFill>
            </a:endParaRPr>
          </a:p>
          <a:p>
            <a:pPr marL="342900" indent="-342900">
              <a:buAutoNum type="arabicPeriod"/>
            </a:pPr>
            <a:endParaRPr lang="en-US" sz="3200" b="1" dirty="0" smtClean="0">
              <a:solidFill>
                <a:srgbClr val="00B050"/>
              </a:solidFill>
            </a:endParaRPr>
          </a:p>
          <a:p>
            <a:pPr marL="342900" indent="-342900">
              <a:buAutoNum type="arabicPeriod"/>
            </a:pPr>
            <a:endParaRPr lang="en-US" sz="3200" b="1" dirty="0" smtClean="0">
              <a:solidFill>
                <a:srgbClr val="00B050"/>
              </a:solidFill>
            </a:endParaRPr>
          </a:p>
          <a:p>
            <a:pPr marL="342900" indent="-342900">
              <a:buAutoNum type="arabicPeriod"/>
            </a:pPr>
            <a:endParaRPr lang="en-US" sz="3200" b="1" dirty="0" smtClean="0">
              <a:solidFill>
                <a:srgbClr val="00B050"/>
              </a:solidFill>
            </a:endParaRPr>
          </a:p>
          <a:p>
            <a:pPr marL="342900" indent="-342900">
              <a:buAutoNum type="arabicPeriod"/>
            </a:pPr>
            <a:r>
              <a:rPr lang="en-US" sz="3200" b="1" dirty="0" smtClean="0">
                <a:solidFill>
                  <a:srgbClr val="00B050"/>
                </a:solidFill>
              </a:rPr>
              <a:t>The roads of Sylhet  are not so spacious as those of </a:t>
            </a:r>
            <a:r>
              <a:rPr lang="en-US" sz="3200" b="1" dirty="0">
                <a:solidFill>
                  <a:srgbClr val="00B050"/>
                </a:solidFill>
              </a:rPr>
              <a:t>D</a:t>
            </a:r>
            <a:r>
              <a:rPr lang="en-US" sz="3200" b="1" dirty="0" smtClean="0">
                <a:solidFill>
                  <a:srgbClr val="00B050"/>
                </a:solidFill>
              </a:rPr>
              <a:t>haka (Comparative)</a:t>
            </a:r>
          </a:p>
          <a:p>
            <a:pPr marL="342900" indent="-342900">
              <a:buAutoNum type="arabicPeriod"/>
            </a:pPr>
            <a:r>
              <a:rPr lang="en-US" sz="3200" b="1" dirty="0" smtClean="0">
                <a:solidFill>
                  <a:srgbClr val="00B050"/>
                </a:solidFill>
              </a:rPr>
              <a:t>The rice of Faridpur is better than that of Mymensing (Positive)</a:t>
            </a:r>
          </a:p>
          <a:p>
            <a:pPr marL="342900" indent="-342900">
              <a:buAutoNum type="arabicPeriod"/>
            </a:pPr>
            <a:r>
              <a:rPr lang="en-US" sz="3200" b="1" dirty="0" smtClean="0">
                <a:solidFill>
                  <a:srgbClr val="00B050"/>
                </a:solidFill>
              </a:rPr>
              <a:t>A healthy poor man is happier than an unhealthy well off man (positive)</a:t>
            </a:r>
          </a:p>
          <a:p>
            <a:pPr marL="342900" indent="-342900">
              <a:buAutoNum type="arabicPeriod"/>
            </a:pPr>
            <a:r>
              <a:rPr lang="en-US" sz="3200" b="1" dirty="0" smtClean="0">
                <a:solidFill>
                  <a:srgbClr val="00B050"/>
                </a:solidFill>
              </a:rPr>
              <a:t>Books are the best of all friends (comparative)</a:t>
            </a:r>
          </a:p>
          <a:p>
            <a:pPr marL="342900" indent="-342900">
              <a:buAutoNum type="arabicPeriod"/>
            </a:pPr>
            <a:r>
              <a:rPr lang="en-US" sz="3200" b="1" dirty="0">
                <a:solidFill>
                  <a:srgbClr val="00B050"/>
                </a:solidFill>
              </a:rPr>
              <a:t> </a:t>
            </a:r>
            <a:r>
              <a:rPr lang="en-US" sz="3200" b="1" dirty="0" smtClean="0">
                <a:solidFill>
                  <a:srgbClr val="00B050"/>
                </a:solidFill>
              </a:rPr>
              <a:t>Urban life is not as quiet as rural life (</a:t>
            </a:r>
            <a:r>
              <a:rPr lang="en-US" sz="3200" b="1" dirty="0" err="1" smtClean="0">
                <a:solidFill>
                  <a:srgbClr val="00B050"/>
                </a:solidFill>
              </a:rPr>
              <a:t>Compa</a:t>
            </a:r>
            <a:r>
              <a:rPr lang="en-US" sz="3200" b="1" dirty="0" smtClean="0">
                <a:solidFill>
                  <a:srgbClr val="00B050"/>
                </a:solidFill>
              </a:rPr>
              <a:t>)</a:t>
            </a:r>
          </a:p>
          <a:p>
            <a:pPr marL="342900" indent="-342900">
              <a:buAutoNum type="arabicPeriod"/>
            </a:pPr>
            <a:endParaRPr lang="en-US" sz="3200" b="1" dirty="0" smtClean="0">
              <a:solidFill>
                <a:srgbClr val="00B050"/>
              </a:solidFill>
            </a:endParaRPr>
          </a:p>
          <a:p>
            <a:pPr marL="342900" indent="-342900">
              <a:buAutoNum type="arabicPeriod"/>
            </a:pPr>
            <a:endParaRPr lang="en-US" sz="3200" b="1" dirty="0" smtClean="0">
              <a:solidFill>
                <a:srgbClr val="00B050"/>
              </a:solidFill>
            </a:endParaRPr>
          </a:p>
          <a:p>
            <a:pPr marL="342900" indent="-342900">
              <a:buAutoNum type="arabicPeriod"/>
            </a:pPr>
            <a:endParaRPr lang="en-US" sz="3200" b="1" dirty="0" smtClean="0">
              <a:solidFill>
                <a:srgbClr val="00B050"/>
              </a:solidFill>
            </a:endParaRPr>
          </a:p>
          <a:p>
            <a:pPr marL="342900" indent="-342900">
              <a:buAutoNum type="arabicPeriod"/>
            </a:pPr>
            <a:endParaRPr lang="en-US" sz="3200" b="1" dirty="0" smtClean="0">
              <a:solidFill>
                <a:srgbClr val="00B050"/>
              </a:solidFill>
            </a:endParaRPr>
          </a:p>
          <a:p>
            <a:pPr marL="342900" indent="-342900">
              <a:buAutoNum type="arabicPeriod"/>
            </a:pPr>
            <a:endParaRPr lang="en-US" sz="3200" b="1" dirty="0">
              <a:solidFill>
                <a:srgbClr val="00B050"/>
              </a:solidFill>
            </a:endParaRPr>
          </a:p>
        </p:txBody>
      </p:sp>
      <p:sp>
        <p:nvSpPr>
          <p:cNvPr id="3" name="Oval 2"/>
          <p:cNvSpPr/>
          <p:nvPr/>
        </p:nvSpPr>
        <p:spPr>
          <a:xfrm>
            <a:off x="990600" y="1219200"/>
            <a:ext cx="6934200"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accent6">
                    <a:lumMod val="75000"/>
                  </a:schemeClr>
                </a:solidFill>
              </a:rPr>
              <a:t>Change as directed:</a:t>
            </a:r>
            <a:endParaRPr lang="en-US" sz="3600" b="1" dirty="0">
              <a:solidFill>
                <a:schemeClr val="accent6">
                  <a:lumMod val="75000"/>
                </a:schemeClr>
              </a:solidFill>
            </a:endParaRPr>
          </a:p>
        </p:txBody>
      </p:sp>
    </p:spTree>
    <p:extLst>
      <p:ext uri="{BB962C8B-B14F-4D97-AF65-F5344CB8AC3E}">
        <p14:creationId xmlns:p14="http://schemas.microsoft.com/office/powerpoint/2010/main" val="19612948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9" name="Rectangle 8"/>
          <p:cNvSpPr/>
          <p:nvPr/>
        </p:nvSpPr>
        <p:spPr>
          <a:xfrm>
            <a:off x="3188872" y="834736"/>
            <a:ext cx="2765723" cy="477078"/>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r>
              <a:rPr lang="en-US" sz="3600" kern="0" dirty="0">
                <a:solidFill>
                  <a:schemeClr val="accent6"/>
                </a:solidFill>
                <a:latin typeface="Arial Black" panose="020B0A04020102020204" pitchFamily="34" charset="0"/>
                <a:cs typeface="Times New Roman" panose="02020603050405020304" pitchFamily="18" charset="0"/>
              </a:rPr>
              <a:t>IDENTITY</a:t>
            </a:r>
          </a:p>
        </p:txBody>
      </p:sp>
      <p:sp>
        <p:nvSpPr>
          <p:cNvPr id="11" name="Rounded Rectangle 10"/>
          <p:cNvSpPr/>
          <p:nvPr/>
        </p:nvSpPr>
        <p:spPr>
          <a:xfrm>
            <a:off x="200416" y="4305513"/>
            <a:ext cx="3482236" cy="1859529"/>
          </a:xfrm>
          <a:prstGeom prst="roundRect">
            <a:avLst/>
          </a:prstGeom>
          <a:solidFill>
            <a:srgbClr val="7030A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r>
              <a:rPr lang="en-US" sz="2000" kern="0" dirty="0" smtClean="0">
                <a:solidFill>
                  <a:srgbClr val="FFC000"/>
                </a:solidFill>
                <a:latin typeface="Times New Roman" panose="02020603050405020304" pitchFamily="18" charset="0"/>
                <a:cs typeface="Times New Roman" panose="02020603050405020304" pitchFamily="18" charset="0"/>
              </a:rPr>
              <a:t>JEWEL CHAKRABORTY</a:t>
            </a:r>
            <a:endParaRPr lang="en-US" sz="2000" kern="0" dirty="0">
              <a:solidFill>
                <a:srgbClr val="FFC000"/>
              </a:solidFill>
              <a:latin typeface="Times New Roman" panose="02020603050405020304" pitchFamily="18" charset="0"/>
              <a:cs typeface="Times New Roman" panose="02020603050405020304" pitchFamily="18" charset="0"/>
            </a:endParaRPr>
          </a:p>
          <a:p>
            <a:pPr algn="ctr" defTabSz="685800"/>
            <a:r>
              <a:rPr lang="en-US" sz="2000" kern="0" dirty="0" smtClean="0">
                <a:solidFill>
                  <a:srgbClr val="FF0000"/>
                </a:solidFill>
                <a:latin typeface="Times New Roman" panose="02020603050405020304" pitchFamily="18" charset="0"/>
                <a:cs typeface="Times New Roman" panose="02020603050405020304" pitchFamily="18" charset="0"/>
              </a:rPr>
              <a:t>Assistant Teacher (English)</a:t>
            </a:r>
            <a:endParaRPr lang="en-US" sz="2000" kern="0" dirty="0">
              <a:solidFill>
                <a:srgbClr val="FF0000"/>
              </a:solidFill>
              <a:latin typeface="Times New Roman" panose="02020603050405020304" pitchFamily="18" charset="0"/>
              <a:cs typeface="Times New Roman" panose="02020603050405020304" pitchFamily="18" charset="0"/>
            </a:endParaRPr>
          </a:p>
          <a:p>
            <a:pPr algn="ctr" defTabSz="685800"/>
            <a:r>
              <a:rPr lang="en-US" sz="2000" kern="0" dirty="0" smtClean="0">
                <a:solidFill>
                  <a:schemeClr val="bg1"/>
                </a:solidFill>
                <a:latin typeface="Times New Roman" panose="02020603050405020304" pitchFamily="18" charset="0"/>
                <a:cs typeface="Times New Roman" panose="02020603050405020304" pitchFamily="18" charset="0"/>
              </a:rPr>
              <a:t>Govt. S.C Girls’ High School</a:t>
            </a:r>
          </a:p>
          <a:p>
            <a:pPr algn="ctr" defTabSz="685800"/>
            <a:r>
              <a:rPr lang="en-US" sz="2000" kern="0" dirty="0" err="1" smtClean="0">
                <a:solidFill>
                  <a:schemeClr val="bg1"/>
                </a:solidFill>
                <a:latin typeface="Times New Roman" panose="02020603050405020304" pitchFamily="18" charset="0"/>
                <a:cs typeface="Times New Roman" panose="02020603050405020304" pitchFamily="18" charset="0"/>
              </a:rPr>
              <a:t>Sunamgonj</a:t>
            </a:r>
            <a:r>
              <a:rPr lang="en-US" sz="2000" kern="0" dirty="0" smtClean="0">
                <a:solidFill>
                  <a:schemeClr val="bg1"/>
                </a:solidFill>
                <a:latin typeface="Times New Roman" panose="02020603050405020304" pitchFamily="18" charset="0"/>
                <a:cs typeface="Times New Roman" panose="02020603050405020304" pitchFamily="18" charset="0"/>
              </a:rPr>
              <a:t>.</a:t>
            </a:r>
          </a:p>
          <a:p>
            <a:pPr algn="ctr" defTabSz="685800"/>
            <a:r>
              <a:rPr lang="en-US" sz="2000" kern="0" dirty="0" smtClean="0">
                <a:solidFill>
                  <a:srgbClr val="FFFF00"/>
                </a:solidFill>
                <a:latin typeface="Times New Roman" panose="02020603050405020304" pitchFamily="18" charset="0"/>
                <a:cs typeface="Times New Roman" panose="02020603050405020304" pitchFamily="18" charset="0"/>
              </a:rPr>
              <a:t>Cell-01728-829242</a:t>
            </a:r>
            <a:endParaRPr lang="en-US" sz="2000" kern="0" dirty="0">
              <a:solidFill>
                <a:srgbClr val="FFFF00"/>
              </a:solidFill>
              <a:latin typeface="Times New Roman" panose="02020603050405020304" pitchFamily="18" charset="0"/>
              <a:cs typeface="Times New Roman" panose="02020603050405020304" pitchFamily="18" charset="0"/>
            </a:endParaRPr>
          </a:p>
        </p:txBody>
      </p:sp>
      <p:sp>
        <p:nvSpPr>
          <p:cNvPr id="12" name="Rounded Rectangle 11"/>
          <p:cNvSpPr/>
          <p:nvPr/>
        </p:nvSpPr>
        <p:spPr>
          <a:xfrm>
            <a:off x="5549031" y="4390958"/>
            <a:ext cx="3219188" cy="1859529"/>
          </a:xfrm>
          <a:prstGeom prst="roundRect">
            <a:avLst/>
          </a:prstGeom>
          <a:solidFill>
            <a:srgbClr val="7030A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r>
              <a:rPr lang="en-US" sz="2400" b="1" kern="0" dirty="0" smtClean="0">
                <a:solidFill>
                  <a:srgbClr val="FFFF00"/>
                </a:solidFill>
                <a:latin typeface="Times New Roman" panose="02020603050405020304" pitchFamily="18" charset="0"/>
                <a:cs typeface="Times New Roman" panose="02020603050405020304" pitchFamily="18" charset="0"/>
              </a:rPr>
              <a:t>Class-Eight</a:t>
            </a:r>
          </a:p>
          <a:p>
            <a:pPr algn="ctr" defTabSz="685800"/>
            <a:r>
              <a:rPr lang="en-US" sz="2400" b="1" kern="0" dirty="0" smtClean="0">
                <a:solidFill>
                  <a:srgbClr val="FFFF00"/>
                </a:solidFill>
                <a:latin typeface="Times New Roman" panose="02020603050405020304" pitchFamily="18" charset="0"/>
                <a:cs typeface="Times New Roman" panose="02020603050405020304" pitchFamily="18" charset="0"/>
              </a:rPr>
              <a:t>Subject-English-2</a:t>
            </a:r>
          </a:p>
          <a:p>
            <a:pPr algn="ctr" defTabSz="685800"/>
            <a:r>
              <a:rPr lang="en-US" sz="2400" b="1" kern="0" dirty="0" smtClean="0">
                <a:solidFill>
                  <a:srgbClr val="FFFF00"/>
                </a:solidFill>
                <a:latin typeface="Times New Roman" panose="02020603050405020304" pitchFamily="18" charset="0"/>
                <a:cs typeface="Times New Roman" panose="02020603050405020304" pitchFamily="18" charset="0"/>
              </a:rPr>
              <a:t>Topic-</a:t>
            </a:r>
            <a:endParaRPr lang="en-US" sz="2400" b="1" kern="0" dirty="0">
              <a:solidFill>
                <a:srgbClr val="00B050"/>
              </a:solidFill>
              <a:latin typeface="Times New Roman" panose="02020603050405020304" pitchFamily="18" charset="0"/>
              <a:cs typeface="Times New Roman" panose="02020603050405020304" pitchFamily="18" charset="0"/>
            </a:endParaRPr>
          </a:p>
        </p:txBody>
      </p:sp>
      <p:cxnSp>
        <p:nvCxnSpPr>
          <p:cNvPr id="14" name="Straight Connector 13"/>
          <p:cNvCxnSpPr/>
          <p:nvPr/>
        </p:nvCxnSpPr>
        <p:spPr>
          <a:xfrm>
            <a:off x="4562061" y="2656232"/>
            <a:ext cx="0" cy="1371600"/>
          </a:xfrm>
          <a:prstGeom prst="line">
            <a:avLst/>
          </a:prstGeom>
          <a:ln w="38100">
            <a:solidFill>
              <a:srgbClr val="6600FF"/>
            </a:solidFill>
          </a:ln>
        </p:spPr>
        <p:style>
          <a:lnRef idx="3">
            <a:schemeClr val="accent2"/>
          </a:lnRef>
          <a:fillRef idx="0">
            <a:schemeClr val="accent2"/>
          </a:fillRef>
          <a:effectRef idx="2">
            <a:schemeClr val="accent2"/>
          </a:effectRef>
          <a:fontRef idx="minor">
            <a:schemeClr val="tx1"/>
          </a:fontRef>
        </p:style>
      </p:cxnSp>
      <p:cxnSp>
        <p:nvCxnSpPr>
          <p:cNvPr id="15" name="Straight Connector 14"/>
          <p:cNvCxnSpPr/>
          <p:nvPr/>
        </p:nvCxnSpPr>
        <p:spPr>
          <a:xfrm>
            <a:off x="4676361" y="2343152"/>
            <a:ext cx="0" cy="1920240"/>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6" name="Straight Connector 15"/>
          <p:cNvCxnSpPr/>
          <p:nvPr/>
        </p:nvCxnSpPr>
        <p:spPr>
          <a:xfrm>
            <a:off x="4790661" y="2656235"/>
            <a:ext cx="0" cy="1371600"/>
          </a:xfrm>
          <a:prstGeom prst="line">
            <a:avLst/>
          </a:prstGeom>
          <a:ln w="38100">
            <a:solidFill>
              <a:srgbClr val="6600FF"/>
            </a:solidFill>
          </a:ln>
        </p:spPr>
        <p:style>
          <a:lnRef idx="3">
            <a:schemeClr val="accent2"/>
          </a:lnRef>
          <a:fillRef idx="0">
            <a:schemeClr val="accent2"/>
          </a:fillRef>
          <a:effectRef idx="2">
            <a:schemeClr val="accent2"/>
          </a:effectRef>
          <a:fontRef idx="minor">
            <a:schemeClr val="tx1"/>
          </a:fontRef>
        </p:style>
      </p:cxnSp>
      <p:pic>
        <p:nvPicPr>
          <p:cNvPr id="1026" name="Picture 2" descr="C:\Users\Jewel\Desktop\All picture\All pics\My pic.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644" y="678757"/>
            <a:ext cx="2496592" cy="332879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C:\Users\Jewel\Desktop\images 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1" y="678757"/>
            <a:ext cx="2514600" cy="3328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95676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Rounded Rectangle 1"/>
          <p:cNvSpPr/>
          <p:nvPr/>
        </p:nvSpPr>
        <p:spPr>
          <a:xfrm>
            <a:off x="0" y="914400"/>
            <a:ext cx="9144000" cy="4876800"/>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smtClean="0"/>
              <a:t>1. Money cannot buy (</a:t>
            </a:r>
            <a:r>
              <a:rPr lang="en-US" sz="4000" b="1" dirty="0" smtClean="0">
                <a:solidFill>
                  <a:schemeClr val="tx1"/>
                </a:solidFill>
              </a:rPr>
              <a:t>happy</a:t>
            </a:r>
            <a:r>
              <a:rPr lang="en-US" sz="4000" b="1" dirty="0" smtClean="0"/>
              <a:t>).</a:t>
            </a:r>
          </a:p>
          <a:p>
            <a:r>
              <a:rPr lang="en-US" sz="4000" b="1" dirty="0" smtClean="0"/>
              <a:t>2. Happiness is the name of a (</a:t>
            </a:r>
            <a:r>
              <a:rPr lang="en-US" sz="4000" b="1" dirty="0" smtClean="0">
                <a:solidFill>
                  <a:schemeClr val="tx1"/>
                </a:solidFill>
              </a:rPr>
              <a:t>feel</a:t>
            </a:r>
            <a:r>
              <a:rPr lang="en-US" sz="4000" b="1" dirty="0" smtClean="0"/>
              <a:t>).</a:t>
            </a:r>
          </a:p>
          <a:p>
            <a:r>
              <a:rPr lang="en-US" sz="4000" b="1" dirty="0" smtClean="0"/>
              <a:t>3. A poor man with mental (</a:t>
            </a:r>
            <a:r>
              <a:rPr lang="en-US" sz="4000" b="1" dirty="0" smtClean="0">
                <a:solidFill>
                  <a:schemeClr val="tx1"/>
                </a:solidFill>
              </a:rPr>
              <a:t>satisfy</a:t>
            </a:r>
            <a:r>
              <a:rPr lang="en-US" sz="4000" b="1" dirty="0" smtClean="0"/>
              <a:t>) can be happy.</a:t>
            </a:r>
          </a:p>
          <a:p>
            <a:r>
              <a:rPr lang="en-US" sz="4000" b="1" dirty="0" smtClean="0"/>
              <a:t>4. Wealth sometimes becomes the cause of (</a:t>
            </a:r>
            <a:r>
              <a:rPr lang="en-US" sz="4000" b="1" dirty="0" smtClean="0">
                <a:solidFill>
                  <a:schemeClr val="tx1"/>
                </a:solidFill>
              </a:rPr>
              <a:t>happy</a:t>
            </a:r>
            <a:r>
              <a:rPr lang="en-US" sz="4000" b="1" dirty="0" smtClean="0"/>
              <a:t>).</a:t>
            </a:r>
          </a:p>
          <a:p>
            <a:r>
              <a:rPr lang="en-US" sz="4000" b="1" dirty="0" smtClean="0"/>
              <a:t>5. Rich people often suffer from (</a:t>
            </a:r>
            <a:r>
              <a:rPr lang="en-US" sz="4000" b="1" dirty="0" smtClean="0">
                <a:solidFill>
                  <a:schemeClr val="tx1"/>
                </a:solidFill>
              </a:rPr>
              <a:t>security</a:t>
            </a:r>
            <a:r>
              <a:rPr lang="en-US" sz="4000" b="1" dirty="0" smtClean="0"/>
              <a:t>).</a:t>
            </a:r>
            <a:endParaRPr lang="en-US" sz="4000" b="1" dirty="0"/>
          </a:p>
        </p:txBody>
      </p:sp>
      <p:sp>
        <p:nvSpPr>
          <p:cNvPr id="3" name="Oval 2"/>
          <p:cNvSpPr/>
          <p:nvPr/>
        </p:nvSpPr>
        <p:spPr>
          <a:xfrm>
            <a:off x="457200" y="48491"/>
            <a:ext cx="8001000" cy="789709"/>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rPr>
              <a:t>Go through the sentences.</a:t>
            </a:r>
            <a:endParaRPr lang="en-US" sz="3600" b="1" dirty="0">
              <a:solidFill>
                <a:schemeClr val="tx1"/>
              </a:solidFill>
            </a:endParaRPr>
          </a:p>
        </p:txBody>
      </p:sp>
      <p:sp>
        <p:nvSpPr>
          <p:cNvPr id="4" name="Oval 3"/>
          <p:cNvSpPr/>
          <p:nvPr/>
        </p:nvSpPr>
        <p:spPr>
          <a:xfrm>
            <a:off x="0" y="5867400"/>
            <a:ext cx="9144000" cy="789709"/>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t>Can you guess our today’s topic?</a:t>
            </a:r>
            <a:endParaRPr lang="en-US" sz="3600" b="1" dirty="0"/>
          </a:p>
        </p:txBody>
      </p:sp>
    </p:spTree>
    <p:extLst>
      <p:ext uri="{BB962C8B-B14F-4D97-AF65-F5344CB8AC3E}">
        <p14:creationId xmlns:p14="http://schemas.microsoft.com/office/powerpoint/2010/main" val="35789248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752600" y="1447800"/>
            <a:ext cx="5715000" cy="762000"/>
          </a:xfrm>
          <a:solidFill>
            <a:schemeClr val="accent3">
              <a:lumMod val="20000"/>
              <a:lumOff val="80000"/>
            </a:schemeClr>
          </a:solidFill>
          <a:ln w="3175">
            <a:solidFill>
              <a:schemeClr val="tx1"/>
            </a:solidFill>
          </a:ln>
          <a:effectLst/>
        </p:spPr>
        <p:txBody>
          <a:bodyPr>
            <a:normAutofit/>
          </a:bodyPr>
          <a:lstStyle/>
          <a:p>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Learning Outcomes</a:t>
            </a:r>
            <a:endPar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graphicFrame>
        <p:nvGraphicFramePr>
          <p:cNvPr id="3" name="Diagram 2"/>
          <p:cNvGraphicFramePr/>
          <p:nvPr>
            <p:extLst>
              <p:ext uri="{D42A27DB-BD31-4B8C-83A1-F6EECF244321}">
                <p14:modId xmlns:p14="http://schemas.microsoft.com/office/powerpoint/2010/main" val="2991644690"/>
              </p:ext>
            </p:extLst>
          </p:nvPr>
        </p:nvGraphicFramePr>
        <p:xfrm>
          <a:off x="1371600" y="2438400"/>
          <a:ext cx="6934200" cy="419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0" y="2507673"/>
            <a:ext cx="9144000" cy="457200"/>
          </a:xfrm>
          <a:prstGeom prst="rect">
            <a:avLst/>
          </a:prstGeom>
          <a:solidFill>
            <a:schemeClr val="accent6">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lumMod val="95000"/>
                    <a:lumOff val="5000"/>
                  </a:schemeClr>
                </a:solidFill>
              </a:rPr>
              <a:t>After completing this lesson students will be able to ..</a:t>
            </a:r>
            <a:endParaRPr lang="en-US" sz="2800" b="1" dirty="0">
              <a:solidFill>
                <a:schemeClr val="tx1">
                  <a:lumMod val="95000"/>
                  <a:lumOff val="5000"/>
                </a:schemeClr>
              </a:solidFill>
            </a:endParaRPr>
          </a:p>
        </p:txBody>
      </p:sp>
      <p:sp>
        <p:nvSpPr>
          <p:cNvPr id="5" name="Title 1"/>
          <p:cNvSpPr txBox="1">
            <a:spLocks/>
          </p:cNvSpPr>
          <p:nvPr/>
        </p:nvSpPr>
        <p:spPr>
          <a:xfrm>
            <a:off x="0" y="304800"/>
            <a:ext cx="9144000" cy="762000"/>
          </a:xfrm>
          <a:prstGeom prst="rect">
            <a:avLst/>
          </a:prstGeom>
          <a:solidFill>
            <a:schemeClr val="accent3"/>
          </a:solidFill>
          <a:ln w="3175">
            <a:solidFill>
              <a:schemeClr val="tx1"/>
            </a:solidFill>
          </a:ln>
          <a:effectLst/>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ln w="1905"/>
                <a:solidFill>
                  <a:schemeClr val="tx2"/>
                </a:solidFill>
                <a:effectLst>
                  <a:innerShdw blurRad="69850" dist="43180" dir="5400000">
                    <a:srgbClr val="000000">
                      <a:alpha val="65000"/>
                    </a:srgbClr>
                  </a:innerShdw>
                </a:effectLst>
                <a:latin typeface="Times New Roman" pitchFamily="18" charset="0"/>
                <a:cs typeface="Times New Roman" pitchFamily="18" charset="0"/>
              </a:rPr>
              <a:t>Our Today’s Topics - Suffix &amp; Prefix</a:t>
            </a:r>
            <a:endParaRPr lang="en-US" sz="3600" b="1" dirty="0">
              <a:ln w="1905"/>
              <a:solidFill>
                <a:schemeClr val="tx2"/>
              </a:solidFill>
              <a:effectLst>
                <a:innerShdw blurRad="69850" dist="43180" dir="5400000">
                  <a:srgbClr val="000000">
                    <a:alpha val="65000"/>
                  </a:srgbClr>
                </a:inn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206408212"/>
      </p:ext>
    </p:extLst>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up)">
                                      <p:cBhvr>
                                        <p:cTn id="19" dur="20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3" grpId="0">
        <p:bldAsOne/>
      </p:bldGraphic>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Rectangle 1"/>
          <p:cNvSpPr/>
          <p:nvPr/>
        </p:nvSpPr>
        <p:spPr>
          <a:xfrm>
            <a:off x="0" y="1066800"/>
            <a:ext cx="9144000" cy="57912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b="1" dirty="0" smtClean="0">
                <a:solidFill>
                  <a:schemeClr val="accent2">
                    <a:lumMod val="20000"/>
                    <a:lumOff val="80000"/>
                  </a:schemeClr>
                </a:solidFill>
              </a:rPr>
              <a:t>We have got 8 parts of speeches- among them 4 are base words and rest 4 are subsidiary words. Root or base words are - Noun, Adjective, Verb, Adverb. Subsidiary words are - Pronoun, Preposition, Conjunction, Interjection. The subsidiary words can never be changed. But we can change the root or base  words from one parts of speech to another ones. We can add letters to the beginning or to the end of the root words and make new words. The way of this changing is called “</a:t>
            </a:r>
            <a:r>
              <a:rPr lang="en-US" sz="3200" b="1" dirty="0" smtClean="0">
                <a:solidFill>
                  <a:schemeClr val="accent6">
                    <a:lumMod val="75000"/>
                  </a:schemeClr>
                </a:solidFill>
              </a:rPr>
              <a:t>Derivatives</a:t>
            </a:r>
            <a:r>
              <a:rPr lang="en-US" sz="3200" b="1" dirty="0" smtClean="0">
                <a:solidFill>
                  <a:schemeClr val="accent2">
                    <a:lumMod val="20000"/>
                    <a:lumOff val="80000"/>
                  </a:schemeClr>
                </a:solidFill>
              </a:rPr>
              <a:t>” or “</a:t>
            </a:r>
            <a:r>
              <a:rPr lang="en-US" sz="3200" b="1" dirty="0" smtClean="0">
                <a:solidFill>
                  <a:schemeClr val="accent6">
                    <a:lumMod val="75000"/>
                  </a:schemeClr>
                </a:solidFill>
              </a:rPr>
              <a:t>Affix</a:t>
            </a:r>
            <a:r>
              <a:rPr lang="en-US" sz="3200" b="1" dirty="0" smtClean="0">
                <a:solidFill>
                  <a:schemeClr val="accent2">
                    <a:lumMod val="20000"/>
                    <a:lumOff val="80000"/>
                  </a:schemeClr>
                </a:solidFill>
              </a:rPr>
              <a:t>”</a:t>
            </a:r>
          </a:p>
        </p:txBody>
      </p:sp>
      <p:sp>
        <p:nvSpPr>
          <p:cNvPr id="3" name="Oval 2"/>
          <p:cNvSpPr/>
          <p:nvPr/>
        </p:nvSpPr>
        <p:spPr>
          <a:xfrm>
            <a:off x="1853045" y="0"/>
            <a:ext cx="5410200" cy="10668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Introduction</a:t>
            </a:r>
            <a:endParaRPr lang="en-US" sz="4000" b="1" dirty="0"/>
          </a:p>
        </p:txBody>
      </p:sp>
    </p:spTree>
    <p:extLst>
      <p:ext uri="{BB962C8B-B14F-4D97-AF65-F5344CB8AC3E}">
        <p14:creationId xmlns:p14="http://schemas.microsoft.com/office/powerpoint/2010/main" val="14931831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Rounded Rectangle 1"/>
          <p:cNvSpPr/>
          <p:nvPr/>
        </p:nvSpPr>
        <p:spPr>
          <a:xfrm>
            <a:off x="0" y="1066800"/>
            <a:ext cx="9144000" cy="5791200"/>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smtClean="0"/>
          </a:p>
          <a:p>
            <a:pPr algn="ctr"/>
            <a:r>
              <a:rPr lang="en-US" sz="3600" b="1" dirty="0" smtClean="0">
                <a:solidFill>
                  <a:srgbClr val="FFC000"/>
                </a:solidFill>
              </a:rPr>
              <a:t>Derivatives or Affix are of two kinds.</a:t>
            </a:r>
          </a:p>
          <a:p>
            <a:pPr marL="342900" indent="-342900" algn="ctr">
              <a:buAutoNum type="arabicPeriod"/>
            </a:pPr>
            <a:r>
              <a:rPr lang="en-US" sz="3600" b="1" dirty="0" smtClean="0">
                <a:solidFill>
                  <a:schemeClr val="tx1"/>
                </a:solidFill>
              </a:rPr>
              <a:t>Suffix.</a:t>
            </a:r>
          </a:p>
          <a:p>
            <a:pPr marL="342900" indent="-342900" algn="ctr">
              <a:buAutoNum type="arabicPeriod"/>
            </a:pPr>
            <a:r>
              <a:rPr lang="en-US" sz="3600" b="1" dirty="0" smtClean="0">
                <a:solidFill>
                  <a:schemeClr val="tx1"/>
                </a:solidFill>
              </a:rPr>
              <a:t>Prefix.</a:t>
            </a:r>
          </a:p>
          <a:p>
            <a:pPr algn="just"/>
            <a:r>
              <a:rPr lang="en-US" sz="3600" b="1" dirty="0" smtClean="0">
                <a:solidFill>
                  <a:srgbClr val="FFFF00"/>
                </a:solidFill>
              </a:rPr>
              <a:t>A prefix</a:t>
            </a:r>
            <a:r>
              <a:rPr lang="en-US" sz="3600" b="1" dirty="0" smtClean="0">
                <a:solidFill>
                  <a:srgbClr val="002060"/>
                </a:solidFill>
              </a:rPr>
              <a:t> is a group of letters (or an affix) that's added to the beginning of a word, and </a:t>
            </a:r>
            <a:r>
              <a:rPr lang="en-US" sz="3600" b="1" dirty="0" smtClean="0">
                <a:solidFill>
                  <a:srgbClr val="FFFF00"/>
                </a:solidFill>
              </a:rPr>
              <a:t>a suffix</a:t>
            </a:r>
            <a:r>
              <a:rPr lang="en-US" sz="3600" b="1" dirty="0" smtClean="0">
                <a:solidFill>
                  <a:srgbClr val="002060"/>
                </a:solidFill>
              </a:rPr>
              <a:t> is an affix that's added to the end of a word. Prefixes modify the meaning of a word. They can make a word negative, show repetition or indicate opinion. Some suffixes add to or change a word's meaning.</a:t>
            </a:r>
          </a:p>
          <a:p>
            <a:pPr algn="ctr"/>
            <a:endParaRPr lang="en-US" sz="3600" b="1" dirty="0"/>
          </a:p>
        </p:txBody>
      </p:sp>
      <p:sp>
        <p:nvSpPr>
          <p:cNvPr id="3" name="Oval 2"/>
          <p:cNvSpPr/>
          <p:nvPr/>
        </p:nvSpPr>
        <p:spPr>
          <a:xfrm>
            <a:off x="2133600" y="41564"/>
            <a:ext cx="4572000" cy="9144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Suffix &amp; Prefix</a:t>
            </a:r>
            <a:endParaRPr lang="en-US" sz="4000" b="1" dirty="0"/>
          </a:p>
        </p:txBody>
      </p:sp>
    </p:spTree>
    <p:extLst>
      <p:ext uri="{BB962C8B-B14F-4D97-AF65-F5344CB8AC3E}">
        <p14:creationId xmlns:p14="http://schemas.microsoft.com/office/powerpoint/2010/main" val="24195685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Oval 2"/>
          <p:cNvSpPr/>
          <p:nvPr/>
        </p:nvSpPr>
        <p:spPr>
          <a:xfrm>
            <a:off x="838200" y="41564"/>
            <a:ext cx="7315200" cy="9144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Suffixes &amp; Prefixes</a:t>
            </a:r>
            <a:endParaRPr lang="en-US" sz="4000" b="1" dirty="0"/>
          </a:p>
        </p:txBody>
      </p:sp>
      <p:sp>
        <p:nvSpPr>
          <p:cNvPr id="4" name="Rectangle 3"/>
          <p:cNvSpPr/>
          <p:nvPr/>
        </p:nvSpPr>
        <p:spPr>
          <a:xfrm>
            <a:off x="457200" y="1524000"/>
            <a:ext cx="1295400" cy="50292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2">
                    <a:lumMod val="50000"/>
                  </a:schemeClr>
                </a:solidFill>
              </a:rPr>
              <a:t>-ment</a:t>
            </a:r>
          </a:p>
          <a:p>
            <a:pPr algn="ctr"/>
            <a:r>
              <a:rPr lang="en-US" sz="2800" b="1" dirty="0" smtClean="0">
                <a:solidFill>
                  <a:schemeClr val="tx2">
                    <a:lumMod val="50000"/>
                  </a:schemeClr>
                </a:solidFill>
              </a:rPr>
              <a:t>-ness</a:t>
            </a:r>
          </a:p>
          <a:p>
            <a:pPr algn="ctr"/>
            <a:r>
              <a:rPr lang="en-US" sz="2800" b="1" dirty="0" smtClean="0">
                <a:solidFill>
                  <a:schemeClr val="tx2">
                    <a:lumMod val="50000"/>
                  </a:schemeClr>
                </a:solidFill>
              </a:rPr>
              <a:t>-ence</a:t>
            </a:r>
          </a:p>
          <a:p>
            <a:pPr algn="ctr"/>
            <a:r>
              <a:rPr lang="en-US" sz="2800" b="1" dirty="0" smtClean="0">
                <a:solidFill>
                  <a:schemeClr val="tx2">
                    <a:lumMod val="50000"/>
                  </a:schemeClr>
                </a:solidFill>
              </a:rPr>
              <a:t>-ance</a:t>
            </a:r>
          </a:p>
          <a:p>
            <a:pPr algn="ctr"/>
            <a:r>
              <a:rPr lang="en-US" sz="2800" b="1" dirty="0" smtClean="0">
                <a:solidFill>
                  <a:schemeClr val="tx2">
                    <a:lumMod val="50000"/>
                  </a:schemeClr>
                </a:solidFill>
              </a:rPr>
              <a:t>-er</a:t>
            </a:r>
          </a:p>
          <a:p>
            <a:pPr algn="ctr"/>
            <a:r>
              <a:rPr lang="en-US" sz="2800" b="1" dirty="0" smtClean="0">
                <a:solidFill>
                  <a:schemeClr val="tx2">
                    <a:lumMod val="50000"/>
                  </a:schemeClr>
                </a:solidFill>
              </a:rPr>
              <a:t>-or</a:t>
            </a:r>
          </a:p>
          <a:p>
            <a:pPr algn="ctr"/>
            <a:r>
              <a:rPr lang="en-US" sz="2800" b="1" dirty="0" smtClean="0">
                <a:solidFill>
                  <a:schemeClr val="tx2">
                    <a:lumMod val="50000"/>
                  </a:schemeClr>
                </a:solidFill>
              </a:rPr>
              <a:t>-ship</a:t>
            </a:r>
          </a:p>
          <a:p>
            <a:pPr algn="ctr"/>
            <a:r>
              <a:rPr lang="en-US" sz="2800" b="1" dirty="0" smtClean="0">
                <a:solidFill>
                  <a:schemeClr val="tx2">
                    <a:lumMod val="50000"/>
                  </a:schemeClr>
                </a:solidFill>
              </a:rPr>
              <a:t>-hood</a:t>
            </a:r>
          </a:p>
          <a:p>
            <a:pPr algn="ctr"/>
            <a:r>
              <a:rPr lang="en-US" sz="2800" b="1" dirty="0" smtClean="0">
                <a:solidFill>
                  <a:schemeClr val="tx2">
                    <a:lumMod val="50000"/>
                  </a:schemeClr>
                </a:solidFill>
              </a:rPr>
              <a:t>-sion</a:t>
            </a:r>
          </a:p>
          <a:p>
            <a:pPr algn="ctr"/>
            <a:r>
              <a:rPr lang="en-US" sz="2800" b="1" dirty="0" smtClean="0">
                <a:solidFill>
                  <a:schemeClr val="tx2">
                    <a:lumMod val="50000"/>
                  </a:schemeClr>
                </a:solidFill>
              </a:rPr>
              <a:t>-tion</a:t>
            </a:r>
          </a:p>
          <a:p>
            <a:pPr algn="ctr"/>
            <a:r>
              <a:rPr lang="en-US" sz="2800" b="1" dirty="0" smtClean="0">
                <a:solidFill>
                  <a:schemeClr val="tx2">
                    <a:lumMod val="50000"/>
                  </a:schemeClr>
                </a:solidFill>
              </a:rPr>
              <a:t>-r</a:t>
            </a:r>
          </a:p>
        </p:txBody>
      </p:sp>
      <p:sp>
        <p:nvSpPr>
          <p:cNvPr id="5" name="Rectangle 4"/>
          <p:cNvSpPr/>
          <p:nvPr/>
        </p:nvSpPr>
        <p:spPr>
          <a:xfrm>
            <a:off x="2251364" y="1524000"/>
            <a:ext cx="1295400" cy="50292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-full</a:t>
            </a:r>
          </a:p>
          <a:p>
            <a:pPr algn="ctr"/>
            <a:r>
              <a:rPr lang="en-US" sz="3200" b="1" dirty="0" smtClean="0"/>
              <a:t>-ous</a:t>
            </a:r>
          </a:p>
          <a:p>
            <a:pPr algn="ctr"/>
            <a:r>
              <a:rPr lang="en-US" sz="3200" b="1" dirty="0" smtClean="0"/>
              <a:t>-able</a:t>
            </a:r>
          </a:p>
          <a:p>
            <a:pPr algn="ctr"/>
            <a:r>
              <a:rPr lang="en-US" sz="3200" b="1" dirty="0" smtClean="0"/>
              <a:t>-ive</a:t>
            </a:r>
          </a:p>
          <a:p>
            <a:pPr algn="ctr"/>
            <a:r>
              <a:rPr lang="en-US" sz="3200" b="1" dirty="0" smtClean="0"/>
              <a:t>-al</a:t>
            </a:r>
          </a:p>
          <a:p>
            <a:pPr algn="ctr"/>
            <a:r>
              <a:rPr lang="en-US" sz="3200" b="1" dirty="0" smtClean="0"/>
              <a:t>-ing</a:t>
            </a:r>
          </a:p>
          <a:p>
            <a:pPr marL="285750" indent="-285750" algn="ctr">
              <a:buFontTx/>
              <a:buChar char="-"/>
            </a:pPr>
            <a:r>
              <a:rPr lang="en-US" sz="3200" b="1" dirty="0"/>
              <a:t>y</a:t>
            </a:r>
            <a:endParaRPr lang="en-US" sz="3200" b="1" dirty="0" smtClean="0"/>
          </a:p>
          <a:p>
            <a:pPr marL="285750" indent="-285750" algn="ctr">
              <a:buFontTx/>
              <a:buChar char="-"/>
            </a:pPr>
            <a:r>
              <a:rPr lang="en-US" sz="3200" b="1" dirty="0" smtClean="0"/>
              <a:t>less</a:t>
            </a:r>
          </a:p>
          <a:p>
            <a:pPr marL="285750" indent="-285750" algn="ctr">
              <a:buFontTx/>
              <a:buChar char="-"/>
            </a:pPr>
            <a:r>
              <a:rPr lang="en-US" sz="3200" b="1" dirty="0" err="1"/>
              <a:t>e</a:t>
            </a:r>
            <a:r>
              <a:rPr lang="en-US" sz="3200" b="1" dirty="0" err="1" smtClean="0"/>
              <a:t>d</a:t>
            </a:r>
            <a:r>
              <a:rPr lang="en-US" sz="3200" b="1" dirty="0" smtClean="0"/>
              <a:t>/d</a:t>
            </a:r>
          </a:p>
        </p:txBody>
      </p:sp>
      <p:sp>
        <p:nvSpPr>
          <p:cNvPr id="6" name="Rectangle 5"/>
          <p:cNvSpPr/>
          <p:nvPr/>
        </p:nvSpPr>
        <p:spPr>
          <a:xfrm>
            <a:off x="3981450" y="1524000"/>
            <a:ext cx="1295400" cy="502920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t>-en</a:t>
            </a:r>
          </a:p>
          <a:p>
            <a:pPr algn="ctr"/>
            <a:r>
              <a:rPr lang="en-US" sz="3600" b="1" dirty="0" smtClean="0"/>
              <a:t>-en</a:t>
            </a:r>
          </a:p>
          <a:p>
            <a:pPr algn="ctr"/>
            <a:r>
              <a:rPr lang="en-US" sz="3600" b="1" dirty="0" smtClean="0"/>
              <a:t>-be</a:t>
            </a:r>
          </a:p>
          <a:p>
            <a:pPr algn="ctr"/>
            <a:r>
              <a:rPr lang="en-US" sz="3600" b="1" dirty="0" smtClean="0"/>
              <a:t>-ise</a:t>
            </a:r>
          </a:p>
          <a:p>
            <a:pPr algn="ctr"/>
            <a:r>
              <a:rPr lang="en-US" sz="3600" b="1" dirty="0" smtClean="0"/>
              <a:t>-ize</a:t>
            </a:r>
          </a:p>
          <a:p>
            <a:pPr algn="ctr"/>
            <a:r>
              <a:rPr lang="en-US" sz="3600" b="1" dirty="0" smtClean="0"/>
              <a:t>-ify</a:t>
            </a:r>
          </a:p>
          <a:p>
            <a:pPr algn="ctr"/>
            <a:r>
              <a:rPr lang="en-US" sz="3600" b="1" dirty="0" smtClean="0"/>
              <a:t>-ate</a:t>
            </a:r>
          </a:p>
          <a:p>
            <a:pPr algn="ctr"/>
            <a:r>
              <a:rPr lang="en-US" sz="3600" b="1" dirty="0" smtClean="0"/>
              <a:t>-re</a:t>
            </a:r>
          </a:p>
          <a:p>
            <a:pPr algn="ctr"/>
            <a:endParaRPr lang="en-US" sz="2800" b="1" dirty="0" smtClean="0"/>
          </a:p>
        </p:txBody>
      </p:sp>
      <p:sp>
        <p:nvSpPr>
          <p:cNvPr id="7" name="Rectangle 6"/>
          <p:cNvSpPr/>
          <p:nvPr/>
        </p:nvSpPr>
        <p:spPr>
          <a:xfrm>
            <a:off x="5666509" y="1524000"/>
            <a:ext cx="1295400" cy="5029200"/>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-ly</a:t>
            </a:r>
          </a:p>
          <a:p>
            <a:pPr algn="ctr"/>
            <a:r>
              <a:rPr lang="en-US" sz="2800" b="1" dirty="0" smtClean="0"/>
              <a:t>-words</a:t>
            </a:r>
          </a:p>
          <a:p>
            <a:pPr algn="ctr"/>
            <a:r>
              <a:rPr lang="en-US" sz="3200" b="1" dirty="0" smtClean="0"/>
              <a:t>-wise</a:t>
            </a:r>
          </a:p>
        </p:txBody>
      </p:sp>
      <p:sp>
        <p:nvSpPr>
          <p:cNvPr id="8" name="Rectangle 7"/>
          <p:cNvSpPr/>
          <p:nvPr/>
        </p:nvSpPr>
        <p:spPr>
          <a:xfrm>
            <a:off x="7377546" y="1524000"/>
            <a:ext cx="1295400" cy="50292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-dis</a:t>
            </a:r>
          </a:p>
          <a:p>
            <a:pPr algn="ctr"/>
            <a:r>
              <a:rPr lang="en-US" sz="3200" b="1" dirty="0" smtClean="0"/>
              <a:t>-in</a:t>
            </a:r>
          </a:p>
          <a:p>
            <a:pPr algn="ctr"/>
            <a:r>
              <a:rPr lang="en-US" sz="3200" b="1" dirty="0" smtClean="0"/>
              <a:t>-un</a:t>
            </a:r>
          </a:p>
          <a:p>
            <a:pPr algn="ctr"/>
            <a:r>
              <a:rPr lang="en-US" sz="3200" b="1" dirty="0" smtClean="0"/>
              <a:t>-il</a:t>
            </a:r>
          </a:p>
          <a:p>
            <a:pPr algn="ctr"/>
            <a:r>
              <a:rPr lang="en-US" sz="3200" b="1" dirty="0" smtClean="0"/>
              <a:t>-im</a:t>
            </a:r>
          </a:p>
          <a:p>
            <a:pPr algn="ctr"/>
            <a:r>
              <a:rPr lang="en-US" sz="3200" b="1" dirty="0" smtClean="0"/>
              <a:t>-ir</a:t>
            </a:r>
          </a:p>
          <a:p>
            <a:pPr algn="ctr"/>
            <a:r>
              <a:rPr lang="en-US" sz="3200" b="1" dirty="0" smtClean="0"/>
              <a:t>-mis</a:t>
            </a:r>
          </a:p>
          <a:p>
            <a:pPr marL="285750" indent="-285750" algn="ctr">
              <a:buFontTx/>
              <a:buChar char="-"/>
            </a:pPr>
            <a:r>
              <a:rPr lang="en-US" sz="3200" b="1" dirty="0" smtClean="0"/>
              <a:t>in</a:t>
            </a:r>
          </a:p>
          <a:p>
            <a:pPr marL="285750" indent="-285750" algn="ctr">
              <a:buFontTx/>
              <a:buChar char="-"/>
            </a:pPr>
            <a:r>
              <a:rPr lang="en-US" sz="2800" b="1" dirty="0" smtClean="0"/>
              <a:t>Extra</a:t>
            </a:r>
          </a:p>
          <a:p>
            <a:pPr marL="285750" indent="-285750" algn="ctr">
              <a:buFontTx/>
              <a:buChar char="-"/>
            </a:pPr>
            <a:r>
              <a:rPr lang="en-US" sz="2800" b="1" dirty="0" smtClean="0"/>
              <a:t>anti</a:t>
            </a:r>
          </a:p>
        </p:txBody>
      </p:sp>
      <p:sp>
        <p:nvSpPr>
          <p:cNvPr id="9" name="Rectangle 8"/>
          <p:cNvSpPr/>
          <p:nvPr/>
        </p:nvSpPr>
        <p:spPr>
          <a:xfrm>
            <a:off x="7315200" y="1059873"/>
            <a:ext cx="1828800" cy="37407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OPPOSITE</a:t>
            </a:r>
          </a:p>
        </p:txBody>
      </p:sp>
      <p:sp>
        <p:nvSpPr>
          <p:cNvPr id="10" name="Rounded Rectangle 9"/>
          <p:cNvSpPr/>
          <p:nvPr/>
        </p:nvSpPr>
        <p:spPr>
          <a:xfrm>
            <a:off x="5533159" y="1059873"/>
            <a:ext cx="1562100" cy="374072"/>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ADV.</a:t>
            </a:r>
            <a:endParaRPr lang="en-US" sz="2800" b="1" dirty="0"/>
          </a:p>
        </p:txBody>
      </p:sp>
      <p:sp>
        <p:nvSpPr>
          <p:cNvPr id="20" name="Rounded Rectangle 19"/>
          <p:cNvSpPr/>
          <p:nvPr/>
        </p:nvSpPr>
        <p:spPr>
          <a:xfrm>
            <a:off x="3848100" y="1094509"/>
            <a:ext cx="1562100" cy="37407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VERB</a:t>
            </a:r>
            <a:endParaRPr lang="en-US" sz="2800" b="1" dirty="0"/>
          </a:p>
        </p:txBody>
      </p:sp>
      <p:sp>
        <p:nvSpPr>
          <p:cNvPr id="21" name="Rounded Rectangle 20"/>
          <p:cNvSpPr/>
          <p:nvPr/>
        </p:nvSpPr>
        <p:spPr>
          <a:xfrm>
            <a:off x="1991591" y="1073728"/>
            <a:ext cx="1562100" cy="374072"/>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ADJ.</a:t>
            </a:r>
            <a:endParaRPr lang="en-US" sz="2800" b="1" dirty="0"/>
          </a:p>
        </p:txBody>
      </p:sp>
      <p:sp>
        <p:nvSpPr>
          <p:cNvPr id="22" name="Rounded Rectangle 21"/>
          <p:cNvSpPr/>
          <p:nvPr/>
        </p:nvSpPr>
        <p:spPr>
          <a:xfrm>
            <a:off x="323850" y="1059873"/>
            <a:ext cx="1562100" cy="374072"/>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NOUN</a:t>
            </a:r>
          </a:p>
        </p:txBody>
      </p:sp>
    </p:spTree>
    <p:extLst>
      <p:ext uri="{BB962C8B-B14F-4D97-AF65-F5344CB8AC3E}">
        <p14:creationId xmlns:p14="http://schemas.microsoft.com/office/powerpoint/2010/main" val="2968263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Oval 1"/>
          <p:cNvSpPr/>
          <p:nvPr/>
        </p:nvSpPr>
        <p:spPr>
          <a:xfrm>
            <a:off x="-13855" y="152400"/>
            <a:ext cx="9144000" cy="9144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t>USE OF SUFFIXES &amp; PREFIXES</a:t>
            </a:r>
            <a:endParaRPr lang="en-US" sz="3600" b="1" dirty="0"/>
          </a:p>
        </p:txBody>
      </p:sp>
      <p:sp>
        <p:nvSpPr>
          <p:cNvPr id="3" name="Rounded Rectangle 2"/>
          <p:cNvSpPr/>
          <p:nvPr/>
        </p:nvSpPr>
        <p:spPr>
          <a:xfrm>
            <a:off x="526472" y="1981200"/>
            <a:ext cx="4024745" cy="472440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eriod"/>
            </a:pPr>
            <a:r>
              <a:rPr lang="en-US" sz="3200" b="1" dirty="0" smtClean="0"/>
              <a:t>After adjectives</a:t>
            </a:r>
          </a:p>
          <a:p>
            <a:pPr marL="342900" indent="-342900">
              <a:buAutoNum type="arabicPeriod"/>
            </a:pPr>
            <a:r>
              <a:rPr lang="en-US" sz="3200" b="1" dirty="0" smtClean="0"/>
              <a:t>After preposition</a:t>
            </a:r>
          </a:p>
          <a:p>
            <a:pPr marL="342900" indent="-342900">
              <a:buAutoNum type="arabicPeriod"/>
            </a:pPr>
            <a:r>
              <a:rPr lang="en-US" sz="3200" b="1" dirty="0" smtClean="0"/>
              <a:t>After articles (a/an/the)</a:t>
            </a:r>
            <a:endParaRPr lang="en-US" sz="3200" b="1" dirty="0"/>
          </a:p>
        </p:txBody>
      </p:sp>
      <p:sp>
        <p:nvSpPr>
          <p:cNvPr id="4" name="Rounded Rectangle 3"/>
          <p:cNvSpPr/>
          <p:nvPr/>
        </p:nvSpPr>
        <p:spPr>
          <a:xfrm>
            <a:off x="4980709" y="1905000"/>
            <a:ext cx="4024745" cy="4800600"/>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eriod"/>
            </a:pPr>
            <a:r>
              <a:rPr lang="en-US" sz="2800" b="1" dirty="0" smtClean="0"/>
              <a:t>Between sub. &amp; obj.</a:t>
            </a:r>
          </a:p>
          <a:p>
            <a:pPr marL="342900" indent="-342900">
              <a:buAutoNum type="arabicPeriod"/>
            </a:pPr>
            <a:r>
              <a:rPr lang="en-US" sz="2800" b="1" dirty="0" smtClean="0"/>
              <a:t>After modals  (V1)</a:t>
            </a:r>
          </a:p>
          <a:p>
            <a:pPr marL="342900" indent="-342900">
              <a:buAutoNum type="arabicPeriod"/>
            </a:pPr>
            <a:r>
              <a:rPr lang="en-US" sz="2800" b="1" dirty="0" smtClean="0"/>
              <a:t>After other auxiliary verbs (Past form / past participle / gerund)</a:t>
            </a:r>
          </a:p>
          <a:p>
            <a:pPr marL="342900" indent="-342900">
              <a:buAutoNum type="arabicPeriod"/>
            </a:pPr>
            <a:r>
              <a:rPr lang="en-US" sz="2800" b="1" dirty="0" smtClean="0"/>
              <a:t>After preposition (V+ing) except (to)</a:t>
            </a:r>
            <a:endParaRPr lang="en-US" sz="2800" b="1" dirty="0"/>
          </a:p>
        </p:txBody>
      </p:sp>
      <p:sp>
        <p:nvSpPr>
          <p:cNvPr id="5" name="Rectangle 4"/>
          <p:cNvSpPr/>
          <p:nvPr/>
        </p:nvSpPr>
        <p:spPr>
          <a:xfrm>
            <a:off x="595744" y="1371600"/>
            <a:ext cx="3886200" cy="533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USE OF NOUN</a:t>
            </a:r>
            <a:endParaRPr lang="en-US" sz="3200" b="1" dirty="0"/>
          </a:p>
        </p:txBody>
      </p:sp>
      <p:sp>
        <p:nvSpPr>
          <p:cNvPr id="6" name="Rectangle 5"/>
          <p:cNvSpPr/>
          <p:nvPr/>
        </p:nvSpPr>
        <p:spPr>
          <a:xfrm>
            <a:off x="5049981" y="1316182"/>
            <a:ext cx="3886200" cy="53340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USE OF VERB</a:t>
            </a:r>
            <a:endParaRPr lang="en-US" sz="3200" b="1" dirty="0"/>
          </a:p>
        </p:txBody>
      </p:sp>
    </p:spTree>
    <p:extLst>
      <p:ext uri="{BB962C8B-B14F-4D97-AF65-F5344CB8AC3E}">
        <p14:creationId xmlns:p14="http://schemas.microsoft.com/office/powerpoint/2010/main" val="33886091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Oval 1"/>
          <p:cNvSpPr/>
          <p:nvPr/>
        </p:nvSpPr>
        <p:spPr>
          <a:xfrm>
            <a:off x="-13855" y="152400"/>
            <a:ext cx="9144000" cy="9144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t>USE OF SUFFIXES &amp; PREFIXES</a:t>
            </a:r>
            <a:endParaRPr lang="en-US" sz="3600" b="1" dirty="0"/>
          </a:p>
        </p:txBody>
      </p:sp>
      <p:sp>
        <p:nvSpPr>
          <p:cNvPr id="3" name="Rounded Rectangle 2"/>
          <p:cNvSpPr/>
          <p:nvPr/>
        </p:nvSpPr>
        <p:spPr>
          <a:xfrm>
            <a:off x="526472" y="1981200"/>
            <a:ext cx="4024745" cy="472440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eriod"/>
            </a:pPr>
            <a:r>
              <a:rPr lang="en-US" sz="3200" b="1" dirty="0" smtClean="0"/>
              <a:t>Before a noun</a:t>
            </a:r>
          </a:p>
          <a:p>
            <a:pPr marL="342900" indent="-342900">
              <a:buAutoNum type="arabicPeriod"/>
            </a:pPr>
            <a:r>
              <a:rPr lang="en-US" sz="3200" b="1" dirty="0" smtClean="0"/>
              <a:t>After an adverb</a:t>
            </a:r>
          </a:p>
          <a:p>
            <a:pPr marL="342900" indent="-342900">
              <a:buAutoNum type="arabicPeriod"/>
            </a:pPr>
            <a:r>
              <a:rPr lang="en-US" sz="3200" b="1" dirty="0" smtClean="0"/>
              <a:t>After some specific verbs (let, get, seem, appear, look, become)</a:t>
            </a:r>
            <a:endParaRPr lang="en-US" sz="3200" b="1" dirty="0"/>
          </a:p>
        </p:txBody>
      </p:sp>
      <p:sp>
        <p:nvSpPr>
          <p:cNvPr id="4" name="Rounded Rectangle 3"/>
          <p:cNvSpPr/>
          <p:nvPr/>
        </p:nvSpPr>
        <p:spPr>
          <a:xfrm>
            <a:off x="4800601" y="1905000"/>
            <a:ext cx="4204854" cy="4800600"/>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eriod"/>
            </a:pPr>
            <a:r>
              <a:rPr lang="en-US" sz="3200" b="1" dirty="0" smtClean="0">
                <a:solidFill>
                  <a:schemeClr val="tx1">
                    <a:lumMod val="95000"/>
                    <a:lumOff val="5000"/>
                  </a:schemeClr>
                </a:solidFill>
              </a:rPr>
              <a:t>Between sub. &amp; verb.</a:t>
            </a:r>
          </a:p>
          <a:p>
            <a:pPr marL="342900" indent="-342900">
              <a:buAutoNum type="arabicPeriod"/>
            </a:pPr>
            <a:r>
              <a:rPr lang="en-US" sz="3200" b="1" dirty="0" smtClean="0">
                <a:solidFill>
                  <a:schemeClr val="tx1">
                    <a:lumMod val="95000"/>
                    <a:lumOff val="5000"/>
                  </a:schemeClr>
                </a:solidFill>
              </a:rPr>
              <a:t>Between  auxiliary &amp; main verbs </a:t>
            </a:r>
          </a:p>
          <a:p>
            <a:pPr marL="342900" indent="-342900">
              <a:buAutoNum type="arabicPeriod"/>
            </a:pPr>
            <a:r>
              <a:rPr lang="en-US" sz="3200" b="1" dirty="0" smtClean="0">
                <a:solidFill>
                  <a:schemeClr val="tx1">
                    <a:lumMod val="95000"/>
                    <a:lumOff val="5000"/>
                  </a:schemeClr>
                </a:solidFill>
              </a:rPr>
              <a:t>Before an adjective</a:t>
            </a:r>
          </a:p>
          <a:p>
            <a:pPr marL="342900" indent="-342900">
              <a:buAutoNum type="arabicPeriod"/>
            </a:pPr>
            <a:r>
              <a:rPr lang="en-US" sz="3200" b="1" dirty="0" smtClean="0">
                <a:solidFill>
                  <a:schemeClr val="tx1">
                    <a:lumMod val="95000"/>
                    <a:lumOff val="5000"/>
                  </a:schemeClr>
                </a:solidFill>
              </a:rPr>
              <a:t>Before sub. </a:t>
            </a:r>
            <a:r>
              <a:rPr lang="en-US" sz="3200" b="1" dirty="0">
                <a:solidFill>
                  <a:schemeClr val="tx1">
                    <a:lumMod val="95000"/>
                    <a:lumOff val="5000"/>
                  </a:schemeClr>
                </a:solidFill>
              </a:rPr>
              <a:t>o</a:t>
            </a:r>
            <a:r>
              <a:rPr lang="en-US" sz="3200" b="1" dirty="0" smtClean="0">
                <a:solidFill>
                  <a:schemeClr val="tx1">
                    <a:lumMod val="95000"/>
                    <a:lumOff val="5000"/>
                  </a:schemeClr>
                </a:solidFill>
              </a:rPr>
              <a:t>r obj.</a:t>
            </a:r>
            <a:endParaRPr lang="en-US" sz="3200" b="1" dirty="0">
              <a:solidFill>
                <a:schemeClr val="tx1">
                  <a:lumMod val="95000"/>
                  <a:lumOff val="5000"/>
                </a:schemeClr>
              </a:solidFill>
            </a:endParaRPr>
          </a:p>
        </p:txBody>
      </p:sp>
      <p:sp>
        <p:nvSpPr>
          <p:cNvPr id="5" name="Rectangle 4"/>
          <p:cNvSpPr/>
          <p:nvPr/>
        </p:nvSpPr>
        <p:spPr>
          <a:xfrm>
            <a:off x="595744" y="1371600"/>
            <a:ext cx="3886200" cy="533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USE OF ADJECTIVE</a:t>
            </a:r>
            <a:endParaRPr lang="en-US" sz="3200" b="1" dirty="0"/>
          </a:p>
        </p:txBody>
      </p:sp>
      <p:sp>
        <p:nvSpPr>
          <p:cNvPr id="6" name="Rectangle 5"/>
          <p:cNvSpPr/>
          <p:nvPr/>
        </p:nvSpPr>
        <p:spPr>
          <a:xfrm>
            <a:off x="5049981" y="1316182"/>
            <a:ext cx="3886200" cy="53340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USE OF ADVERB</a:t>
            </a:r>
            <a:endParaRPr lang="en-US" sz="3200" b="1" dirty="0"/>
          </a:p>
        </p:txBody>
      </p:sp>
    </p:spTree>
    <p:extLst>
      <p:ext uri="{BB962C8B-B14F-4D97-AF65-F5344CB8AC3E}">
        <p14:creationId xmlns:p14="http://schemas.microsoft.com/office/powerpoint/2010/main" val="10782870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188</TotalTime>
  <Words>1159</Words>
  <Application>Microsoft Office PowerPoint</Application>
  <PresentationFormat>On-screen Show (4:3)</PresentationFormat>
  <Paragraphs>128</Paragraphs>
  <Slides>16</Slides>
  <Notes>2</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Learning Outcomes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26</cp:revision>
  <dcterms:created xsi:type="dcterms:W3CDTF">2020-10-15T17:37:24Z</dcterms:created>
  <dcterms:modified xsi:type="dcterms:W3CDTF">2020-10-17T18:13:04Z</dcterms:modified>
</cp:coreProperties>
</file>