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5"/>
  </p:notesMasterIdLst>
  <p:sldIdLst>
    <p:sldId id="277" r:id="rId2"/>
    <p:sldId id="297" r:id="rId3"/>
    <p:sldId id="280" r:id="rId4"/>
    <p:sldId id="281" r:id="rId5"/>
    <p:sldId id="284" r:id="rId6"/>
    <p:sldId id="285" r:id="rId7"/>
    <p:sldId id="286" r:id="rId8"/>
    <p:sldId id="288" r:id="rId9"/>
    <p:sldId id="289" r:id="rId10"/>
    <p:sldId id="290" r:id="rId11"/>
    <p:sldId id="291" r:id="rId12"/>
    <p:sldId id="295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0155E-9662-4760-8ACB-D442A941611B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B3C7A-8190-4465-841D-F05E22E99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3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3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5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2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0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94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2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721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10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2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1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9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32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03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6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82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5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6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9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4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8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4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6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2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3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0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AFD8-F385-44A5-BAA3-654C945C618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E575B2-D36A-42D5-AF0D-B0DA13556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9" r:id="rId18"/>
    <p:sldLayoutId id="2147483890" r:id="rId19"/>
    <p:sldLayoutId id="2147483893" r:id="rId20"/>
    <p:sldLayoutId id="2147483894" r:id="rId21"/>
    <p:sldLayoutId id="2147483896" r:id="rId22"/>
    <p:sldLayoutId id="2147483897" r:id="rId23"/>
    <p:sldLayoutId id="2147483898" r:id="rId24"/>
    <p:sldLayoutId id="2147483899" r:id="rId25"/>
    <p:sldLayoutId id="2147483903" r:id="rId26"/>
    <p:sldLayoutId id="2147483904" r:id="rId2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905000" y="2667000"/>
            <a:ext cx="5029200" cy="167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bn-BD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0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dn24x7.com/wp-content/uploads/2013/03/Lalon-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2644" y="1371600"/>
            <a:ext cx="4140377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ailyjugerkatha.com/wp-content/uploads/2012/11/DSC0643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95801" y="1447800"/>
            <a:ext cx="4411910" cy="3733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69127" y="5671810"/>
            <a:ext cx="5154286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গানবাজনা ও কাব্যকথা প্রিয়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5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9281" y="290317"/>
            <a:ext cx="8700247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চীনের বৌদ্ধভিক্ষু হিউয়েন সাঙ এর দৃষ্টিতে বাংলার রুপবৈচিত্র্য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488977"/>
            <a:ext cx="18565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হিউয়েন সাঙ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2422" y="2204551"/>
            <a:ext cx="4415138" cy="286232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এখানে সর্বত্র প্রচুর শস্য আর ফলমূল জন্মায় । আবহাওয়া নাতিশীতোষ্ণ আর লোকদের স্বভাব ভদ্র। এখানকার মানুষ পরিশ্রম ও বিদ্যানুরাগী।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0005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2280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828800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0327" y="4615757"/>
            <a:ext cx="76324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ঋতুচক্রের প্রভাব বিশ্লেষ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</a:p>
        </p:txBody>
      </p:sp>
    </p:spTree>
    <p:extLst>
      <p:ext uri="{BB962C8B-B14F-4D97-AF65-F5344CB8AC3E}">
        <p14:creationId xmlns:p14="http://schemas.microsoft.com/office/powerpoint/2010/main" val="11428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1371600" y="2896659"/>
            <a:ext cx="5452123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r>
              <a:rPr lang="as-IN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763694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0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0" y="1270515"/>
            <a:ext cx="2752975" cy="18353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257" y="1312037"/>
            <a:ext cx="3165835" cy="1707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37" y="3359148"/>
            <a:ext cx="3051865" cy="1837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7" y="1305497"/>
            <a:ext cx="2984630" cy="1981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084" y="3308019"/>
            <a:ext cx="3078759" cy="1847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3902" y="3400478"/>
            <a:ext cx="2788123" cy="1631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" name="Rectangle 27"/>
          <p:cNvSpPr/>
          <p:nvPr/>
        </p:nvSpPr>
        <p:spPr>
          <a:xfrm>
            <a:off x="3505200" y="274343"/>
            <a:ext cx="198483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spc="150" dirty="0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</a:t>
            </a:r>
            <a:endParaRPr lang="en-US" sz="4000" dirty="0">
              <a:ln w="11430">
                <a:noFill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32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966" y="358180"/>
            <a:ext cx="5371983" cy="101566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301" y="5701553"/>
            <a:ext cx="5506636" cy="83099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সাধারণ পরিচয়</a:t>
            </a:r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4.bp.blogspot.com/-jS76wBw7UPQ/UzAcwUXjjMI/AAAAAAAABIc/JlnsnIvG3tk/s1600/Map-Banglad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4" y="1489433"/>
            <a:ext cx="4110856" cy="4319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ravelersdiarybd.files.wordpress.com/2013/05/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6180" y="1447800"/>
            <a:ext cx="4099756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3.amazonaws.com/somewherein/pictures/shimarangdhanu/07-2014/shimarangdhanu_17484495253d020b18e7cd5.80488181_xlarge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06816" y="1447800"/>
            <a:ext cx="4408583" cy="3581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23855" y="5708073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7274" y="5724298"/>
            <a:ext cx="3269672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গ্রাম বাংলার পাহাড়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069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13" grpId="0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aratoa.com.bd/admin-kt/news_images/1275/image_1275_15874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1676400"/>
            <a:ext cx="41148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ello.bdnews24.com/incoming/2013/09/04/1.photo-nilphamari-03.09.20.jpg1/ALTERNATES/w620/1.Photo-Nilphamari-03.09.20.jpg?141004801109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6002" y="1600200"/>
            <a:ext cx="442840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93817" y="5713373"/>
            <a:ext cx="3934691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দিগন্ত বিস্তৃত ধানক্ষেত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3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/>
          <p:nvPr/>
        </p:nvGrpSpPr>
        <p:grpSpPr>
          <a:xfrm>
            <a:off x="1576685" y="358830"/>
            <a:ext cx="1690979" cy="1837366"/>
            <a:chOff x="1576685" y="358830"/>
            <a:chExt cx="1690979" cy="183736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6685" y="358830"/>
              <a:ext cx="1690979" cy="11252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Rectangle 26"/>
            <p:cNvSpPr/>
            <p:nvPr/>
          </p:nvSpPr>
          <p:spPr>
            <a:xfrm>
              <a:off x="1838437" y="1611421"/>
              <a:ext cx="1217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5398169" y="466050"/>
            <a:ext cx="1758692" cy="1892012"/>
            <a:chOff x="5398169" y="466050"/>
            <a:chExt cx="1758692" cy="189201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8169" y="466050"/>
              <a:ext cx="1758692" cy="11687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Rectangle 27"/>
            <p:cNvSpPr/>
            <p:nvPr/>
          </p:nvSpPr>
          <p:spPr>
            <a:xfrm>
              <a:off x="5620599" y="1773287"/>
              <a:ext cx="12041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বর্ষাকাল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25" y="2618509"/>
            <a:ext cx="1620898" cy="1620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854407" y="4286966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567" y="4948684"/>
            <a:ext cx="1690979" cy="1244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Rectangle 29"/>
          <p:cNvSpPr/>
          <p:nvPr/>
        </p:nvSpPr>
        <p:spPr>
          <a:xfrm>
            <a:off x="1485772" y="6127144"/>
            <a:ext cx="1412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8169" y="4854365"/>
            <a:ext cx="1777840" cy="1302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6110818" y="6209161"/>
            <a:ext cx="1306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097" y="2604655"/>
            <a:ext cx="1656024" cy="1495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ctangle 31"/>
          <p:cNvSpPr/>
          <p:nvPr/>
        </p:nvSpPr>
        <p:spPr>
          <a:xfrm>
            <a:off x="6769010" y="4226126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2052" y="5935046"/>
            <a:ext cx="5356275" cy="707886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অধিকাংশ মানুষ সহজ সরল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http://prothom-aloblog.com/img/uploads/7993754e81a4fad36068376aebc72ed7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4847" y="1295400"/>
            <a:ext cx="4063269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atestbdnews.com/wp-content/uploads/2013/10/dsc_0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304508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n.globalvoicesonline.org/wp-content/uploads/2012/08/1255595-640x48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37160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risingbd.com/nEwiMAGessakdlfjdsj/2014August/JUIT2014082611282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0" y="1447800"/>
            <a:ext cx="4359506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422073" y="5524021"/>
            <a:ext cx="2272145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পরিশ্রমী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336</TotalTime>
  <Words>91</Words>
  <Application>Microsoft Office PowerPoint</Application>
  <PresentationFormat>On-screen Show (4:3)</PresentationFormat>
  <Paragraphs>32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NikoshBAN</vt:lpstr>
      <vt:lpstr>SolaimanLipi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PRITOM</cp:lastModifiedBy>
  <cp:revision>38</cp:revision>
  <dcterms:created xsi:type="dcterms:W3CDTF">2020-10-13T15:05:09Z</dcterms:created>
  <dcterms:modified xsi:type="dcterms:W3CDTF">2020-10-18T05:11:13Z</dcterms:modified>
</cp:coreProperties>
</file>