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8" r:id="rId9"/>
    <p:sldId id="279" r:id="rId10"/>
    <p:sldId id="280" r:id="rId11"/>
    <p:sldId id="281" r:id="rId12"/>
    <p:sldId id="282" r:id="rId13"/>
    <p:sldId id="283" r:id="rId14"/>
    <p:sldId id="285" r:id="rId15"/>
    <p:sldId id="28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AE7B68-713D-4070-8AB7-82D38B6D8C25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141374-A24D-4344-B08B-BE492A016E0F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n-BD" b="1" dirty="0" smtClean="0">
              <a:solidFill>
                <a:srgbClr val="66FF33"/>
              </a:solidFill>
            </a:rPr>
            <a:t>সার্থক</a:t>
          </a:r>
        </a:p>
        <a:p>
          <a:r>
            <a:rPr lang="bn-BD" b="1" dirty="0" smtClean="0">
              <a:solidFill>
                <a:srgbClr val="66FF33"/>
              </a:solidFill>
            </a:rPr>
            <a:t>বাক্য </a:t>
          </a:r>
          <a:endParaRPr lang="en-US" b="1" dirty="0">
            <a:solidFill>
              <a:srgbClr val="66FF33"/>
            </a:solidFill>
          </a:endParaRPr>
        </a:p>
      </dgm:t>
    </dgm:pt>
    <dgm:pt modelId="{7EC566C7-DF9C-416B-AA7D-684B9C363075}" type="parTrans" cxnId="{BB2896EA-C3B9-41E0-AE5B-401B7F3C470A}">
      <dgm:prSet/>
      <dgm:spPr/>
      <dgm:t>
        <a:bodyPr/>
        <a:lstStyle/>
        <a:p>
          <a:endParaRPr lang="en-US"/>
        </a:p>
      </dgm:t>
    </dgm:pt>
    <dgm:pt modelId="{3E4B044B-4BA5-4341-BF9E-62DA1DE2B9DC}" type="sibTrans" cxnId="{BB2896EA-C3B9-41E0-AE5B-401B7F3C470A}">
      <dgm:prSet/>
      <dgm:spPr/>
      <dgm:t>
        <a:bodyPr/>
        <a:lstStyle/>
        <a:p>
          <a:endParaRPr lang="en-US"/>
        </a:p>
      </dgm:t>
    </dgm:pt>
    <dgm:pt modelId="{A3779651-0FF5-4C0E-BEA6-B616E8A4ED2E}">
      <dgm:prSet phldrT="[Text]" custT="1"/>
      <dgm:spPr>
        <a:solidFill>
          <a:srgbClr val="00B050"/>
        </a:solidFill>
      </dgm:spPr>
      <dgm:t>
        <a:bodyPr/>
        <a:lstStyle/>
        <a:p>
          <a:r>
            <a:rPr lang="bn-BD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আকাঙ্ক্ষা</a:t>
          </a:r>
          <a:r>
            <a:rPr lang="bn-BD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bn-BD" sz="2400" dirty="0" smtClean="0"/>
            <a:t>	</a:t>
          </a:r>
          <a:endParaRPr lang="en-US" sz="2400" dirty="0"/>
        </a:p>
      </dgm:t>
    </dgm:pt>
    <dgm:pt modelId="{553CE404-9E25-41F9-B26A-DDA4C6ED8953}" type="parTrans" cxnId="{6B5F62C9-1AFE-4517-BF61-4D20A03495A9}">
      <dgm:prSet/>
      <dgm:spPr/>
      <dgm:t>
        <a:bodyPr/>
        <a:lstStyle/>
        <a:p>
          <a:endParaRPr lang="en-US"/>
        </a:p>
      </dgm:t>
    </dgm:pt>
    <dgm:pt modelId="{759E1909-24E1-4E4A-8CBC-43B24C8F1ECA}" type="sibTrans" cxnId="{6B5F62C9-1AFE-4517-BF61-4D20A03495A9}">
      <dgm:prSet/>
      <dgm:spPr/>
      <dgm:t>
        <a:bodyPr/>
        <a:lstStyle/>
        <a:p>
          <a:endParaRPr lang="en-US"/>
        </a:p>
      </dgm:t>
    </dgm:pt>
    <dgm:pt modelId="{E9FBFF48-EF36-4139-A868-BBA4E5D913DE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bn-BD" dirty="0" smtClean="0"/>
            <a:t>আসত্তি </a:t>
          </a:r>
          <a:endParaRPr lang="en-US" dirty="0"/>
        </a:p>
      </dgm:t>
    </dgm:pt>
    <dgm:pt modelId="{AEE37EBC-AB1B-47FC-900A-B88655C09B75}" type="parTrans" cxnId="{2404E4F6-3F5B-411F-87E7-72508A426383}">
      <dgm:prSet/>
      <dgm:spPr/>
      <dgm:t>
        <a:bodyPr/>
        <a:lstStyle/>
        <a:p>
          <a:endParaRPr lang="en-US"/>
        </a:p>
      </dgm:t>
    </dgm:pt>
    <dgm:pt modelId="{A885962F-DE53-4D3E-9DD9-4F14762BC165}" type="sibTrans" cxnId="{2404E4F6-3F5B-411F-87E7-72508A426383}">
      <dgm:prSet/>
      <dgm:spPr/>
      <dgm:t>
        <a:bodyPr/>
        <a:lstStyle/>
        <a:p>
          <a:endParaRPr lang="en-US"/>
        </a:p>
      </dgm:t>
    </dgm:pt>
    <dgm:pt modelId="{83B22B2B-AFB6-4F19-9F41-3A1BE667A2CF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bn-BD" dirty="0" smtClean="0">
              <a:solidFill>
                <a:srgbClr val="FF0000"/>
              </a:solidFill>
            </a:rPr>
            <a:t>যোগ্যতা </a:t>
          </a:r>
          <a:endParaRPr lang="en-US" dirty="0">
            <a:solidFill>
              <a:srgbClr val="FF0000"/>
            </a:solidFill>
          </a:endParaRPr>
        </a:p>
      </dgm:t>
    </dgm:pt>
    <dgm:pt modelId="{3EB7E287-177B-464D-A879-4CEBAE2C6916}" type="parTrans" cxnId="{CAE2D582-9605-43AD-BC3B-2242716D9235}">
      <dgm:prSet/>
      <dgm:spPr/>
      <dgm:t>
        <a:bodyPr/>
        <a:lstStyle/>
        <a:p>
          <a:endParaRPr lang="en-US"/>
        </a:p>
      </dgm:t>
    </dgm:pt>
    <dgm:pt modelId="{25FEE9F9-3F37-41F4-8B25-3FA49463F214}" type="sibTrans" cxnId="{CAE2D582-9605-43AD-BC3B-2242716D9235}">
      <dgm:prSet/>
      <dgm:spPr/>
      <dgm:t>
        <a:bodyPr/>
        <a:lstStyle/>
        <a:p>
          <a:endParaRPr lang="en-US"/>
        </a:p>
      </dgm:t>
    </dgm:pt>
    <dgm:pt modelId="{6A430188-49C9-4D55-98B2-9EB08724A7A2}" type="pres">
      <dgm:prSet presAssocID="{2DAE7B68-713D-4070-8AB7-82D38B6D8C2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997CD26-DD5D-47CA-916A-2FB00859F56A}" type="pres">
      <dgm:prSet presAssocID="{AC141374-A24D-4344-B08B-BE492A016E0F}" presName="singleCycle" presStyleCnt="0"/>
      <dgm:spPr/>
    </dgm:pt>
    <dgm:pt modelId="{F48DFEBB-712C-4CB6-BA16-751EEC19E0B8}" type="pres">
      <dgm:prSet presAssocID="{AC141374-A24D-4344-B08B-BE492A016E0F}" presName="singleCenter" presStyleLbl="node1" presStyleIdx="0" presStyleCnt="4" custScaleX="145517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1AD71C2C-CB68-4027-B9D4-851A721E239B}" type="pres">
      <dgm:prSet presAssocID="{553CE404-9E25-41F9-B26A-DDA4C6ED8953}" presName="Name56" presStyleLbl="parChTrans1D2" presStyleIdx="0" presStyleCnt="3"/>
      <dgm:spPr/>
      <dgm:t>
        <a:bodyPr/>
        <a:lstStyle/>
        <a:p>
          <a:endParaRPr lang="en-US"/>
        </a:p>
      </dgm:t>
    </dgm:pt>
    <dgm:pt modelId="{C293EA5D-739D-44BA-BD02-A46F8D0CCC55}" type="pres">
      <dgm:prSet presAssocID="{A3779651-0FF5-4C0E-BEA6-B616E8A4ED2E}" presName="text0" presStyleLbl="node1" presStyleIdx="1" presStyleCnt="4" custScaleX="447762" custScaleY="138759" custRadScaleRad="97775" custRadScaleInc="28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6D8C7E-CC18-401E-85F7-FDAF5A215244}" type="pres">
      <dgm:prSet presAssocID="{AEE37EBC-AB1B-47FC-900A-B88655C09B75}" presName="Name56" presStyleLbl="parChTrans1D2" presStyleIdx="1" presStyleCnt="3"/>
      <dgm:spPr/>
      <dgm:t>
        <a:bodyPr/>
        <a:lstStyle/>
        <a:p>
          <a:endParaRPr lang="en-US"/>
        </a:p>
      </dgm:t>
    </dgm:pt>
    <dgm:pt modelId="{3679A817-46C2-446B-9737-20272025FB05}" type="pres">
      <dgm:prSet presAssocID="{E9FBFF48-EF36-4139-A868-BBA4E5D913DE}" presName="text0" presStyleLbl="node1" presStyleIdx="2" presStyleCnt="4" custScaleX="360209" custScaleY="144551" custRadScaleRad="171885" custRadScaleInc="-194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3243DA-2F8B-44C3-A250-2E2B2EC03F57}" type="pres">
      <dgm:prSet presAssocID="{3EB7E287-177B-464D-A879-4CEBAE2C6916}" presName="Name56" presStyleLbl="parChTrans1D2" presStyleIdx="2" presStyleCnt="3"/>
      <dgm:spPr/>
      <dgm:t>
        <a:bodyPr/>
        <a:lstStyle/>
        <a:p>
          <a:endParaRPr lang="en-US"/>
        </a:p>
      </dgm:t>
    </dgm:pt>
    <dgm:pt modelId="{0E172AAA-241F-4C4C-88F8-42F8CBFCD488}" type="pres">
      <dgm:prSet presAssocID="{83B22B2B-AFB6-4F19-9F41-3A1BE667A2CF}" presName="text0" presStyleLbl="node1" presStyleIdx="3" presStyleCnt="4" custScaleX="326810" custScaleY="144555" custRadScaleRad="150363" custRadScaleInc="181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86F58F-8581-4D3F-9607-5C606D9E4FB5}" type="presOf" srcId="{2DAE7B68-713D-4070-8AB7-82D38B6D8C25}" destId="{6A430188-49C9-4D55-98B2-9EB08724A7A2}" srcOrd="0" destOrd="0" presId="urn:microsoft.com/office/officeart/2008/layout/RadialCluster"/>
    <dgm:cxn modelId="{346381CE-0A51-4CB7-AA38-A795974C06BA}" type="presOf" srcId="{553CE404-9E25-41F9-B26A-DDA4C6ED8953}" destId="{1AD71C2C-CB68-4027-B9D4-851A721E239B}" srcOrd="0" destOrd="0" presId="urn:microsoft.com/office/officeart/2008/layout/RadialCluster"/>
    <dgm:cxn modelId="{2404E4F6-3F5B-411F-87E7-72508A426383}" srcId="{AC141374-A24D-4344-B08B-BE492A016E0F}" destId="{E9FBFF48-EF36-4139-A868-BBA4E5D913DE}" srcOrd="1" destOrd="0" parTransId="{AEE37EBC-AB1B-47FC-900A-B88655C09B75}" sibTransId="{A885962F-DE53-4D3E-9DD9-4F14762BC165}"/>
    <dgm:cxn modelId="{BB2896EA-C3B9-41E0-AE5B-401B7F3C470A}" srcId="{2DAE7B68-713D-4070-8AB7-82D38B6D8C25}" destId="{AC141374-A24D-4344-B08B-BE492A016E0F}" srcOrd="0" destOrd="0" parTransId="{7EC566C7-DF9C-416B-AA7D-684B9C363075}" sibTransId="{3E4B044B-4BA5-4341-BF9E-62DA1DE2B9DC}"/>
    <dgm:cxn modelId="{6B5F62C9-1AFE-4517-BF61-4D20A03495A9}" srcId="{AC141374-A24D-4344-B08B-BE492A016E0F}" destId="{A3779651-0FF5-4C0E-BEA6-B616E8A4ED2E}" srcOrd="0" destOrd="0" parTransId="{553CE404-9E25-41F9-B26A-DDA4C6ED8953}" sibTransId="{759E1909-24E1-4E4A-8CBC-43B24C8F1ECA}"/>
    <dgm:cxn modelId="{92739A47-343F-42B1-BD1C-02EED127D364}" type="presOf" srcId="{A3779651-0FF5-4C0E-BEA6-B616E8A4ED2E}" destId="{C293EA5D-739D-44BA-BD02-A46F8D0CCC55}" srcOrd="0" destOrd="0" presId="urn:microsoft.com/office/officeart/2008/layout/RadialCluster"/>
    <dgm:cxn modelId="{00E93268-62C2-483C-8303-7CE455A5DB81}" type="presOf" srcId="{E9FBFF48-EF36-4139-A868-BBA4E5D913DE}" destId="{3679A817-46C2-446B-9737-20272025FB05}" srcOrd="0" destOrd="0" presId="urn:microsoft.com/office/officeart/2008/layout/RadialCluster"/>
    <dgm:cxn modelId="{12555B36-2F50-4111-AB5E-6E703BAE1F2B}" type="presOf" srcId="{AC141374-A24D-4344-B08B-BE492A016E0F}" destId="{F48DFEBB-712C-4CB6-BA16-751EEC19E0B8}" srcOrd="0" destOrd="0" presId="urn:microsoft.com/office/officeart/2008/layout/RadialCluster"/>
    <dgm:cxn modelId="{9F6B8EF6-BAC1-4E8F-B19E-A47F3AAC00AB}" type="presOf" srcId="{AEE37EBC-AB1B-47FC-900A-B88655C09B75}" destId="{0D6D8C7E-CC18-401E-85F7-FDAF5A215244}" srcOrd="0" destOrd="0" presId="urn:microsoft.com/office/officeart/2008/layout/RadialCluster"/>
    <dgm:cxn modelId="{CAE2D582-9605-43AD-BC3B-2242716D9235}" srcId="{AC141374-A24D-4344-B08B-BE492A016E0F}" destId="{83B22B2B-AFB6-4F19-9F41-3A1BE667A2CF}" srcOrd="2" destOrd="0" parTransId="{3EB7E287-177B-464D-A879-4CEBAE2C6916}" sibTransId="{25FEE9F9-3F37-41F4-8B25-3FA49463F214}"/>
    <dgm:cxn modelId="{79FC43E1-B4CD-4C93-A16B-E00EB1BA2177}" type="presOf" srcId="{83B22B2B-AFB6-4F19-9F41-3A1BE667A2CF}" destId="{0E172AAA-241F-4C4C-88F8-42F8CBFCD488}" srcOrd="0" destOrd="0" presId="urn:microsoft.com/office/officeart/2008/layout/RadialCluster"/>
    <dgm:cxn modelId="{ED8604FB-362C-4495-9E1F-7677569F880B}" type="presOf" srcId="{3EB7E287-177B-464D-A879-4CEBAE2C6916}" destId="{223243DA-2F8B-44C3-A250-2E2B2EC03F57}" srcOrd="0" destOrd="0" presId="urn:microsoft.com/office/officeart/2008/layout/RadialCluster"/>
    <dgm:cxn modelId="{50B34C65-F5ED-4E7F-8A3A-7D012448114C}" type="presParOf" srcId="{6A430188-49C9-4D55-98B2-9EB08724A7A2}" destId="{A997CD26-DD5D-47CA-916A-2FB00859F56A}" srcOrd="0" destOrd="0" presId="urn:microsoft.com/office/officeart/2008/layout/RadialCluster"/>
    <dgm:cxn modelId="{CDED9261-28D7-43F7-AB25-05C992857592}" type="presParOf" srcId="{A997CD26-DD5D-47CA-916A-2FB00859F56A}" destId="{F48DFEBB-712C-4CB6-BA16-751EEC19E0B8}" srcOrd="0" destOrd="0" presId="urn:microsoft.com/office/officeart/2008/layout/RadialCluster"/>
    <dgm:cxn modelId="{BA0B7DD0-F4FC-4E3C-9188-4D3FFF22AEB0}" type="presParOf" srcId="{A997CD26-DD5D-47CA-916A-2FB00859F56A}" destId="{1AD71C2C-CB68-4027-B9D4-851A721E239B}" srcOrd="1" destOrd="0" presId="urn:microsoft.com/office/officeart/2008/layout/RadialCluster"/>
    <dgm:cxn modelId="{79DEC7FC-AEBC-47F2-80AE-95DA67268674}" type="presParOf" srcId="{A997CD26-DD5D-47CA-916A-2FB00859F56A}" destId="{C293EA5D-739D-44BA-BD02-A46F8D0CCC55}" srcOrd="2" destOrd="0" presId="urn:microsoft.com/office/officeart/2008/layout/RadialCluster"/>
    <dgm:cxn modelId="{7A1AD47D-163A-4C65-9B39-AE8A665FBC3C}" type="presParOf" srcId="{A997CD26-DD5D-47CA-916A-2FB00859F56A}" destId="{0D6D8C7E-CC18-401E-85F7-FDAF5A215244}" srcOrd="3" destOrd="0" presId="urn:microsoft.com/office/officeart/2008/layout/RadialCluster"/>
    <dgm:cxn modelId="{A5AF3F6D-B325-4F64-B53C-9DECE7B94A72}" type="presParOf" srcId="{A997CD26-DD5D-47CA-916A-2FB00859F56A}" destId="{3679A817-46C2-446B-9737-20272025FB05}" srcOrd="4" destOrd="0" presId="urn:microsoft.com/office/officeart/2008/layout/RadialCluster"/>
    <dgm:cxn modelId="{19596240-68B5-4FF6-8AA8-E4712F439A56}" type="presParOf" srcId="{A997CD26-DD5D-47CA-916A-2FB00859F56A}" destId="{223243DA-2F8B-44C3-A250-2E2B2EC03F57}" srcOrd="5" destOrd="0" presId="urn:microsoft.com/office/officeart/2008/layout/RadialCluster"/>
    <dgm:cxn modelId="{6AF5767E-659F-44E1-B50F-8B1AB72EC3FA}" type="presParOf" srcId="{A997CD26-DD5D-47CA-916A-2FB00859F56A}" destId="{0E172AAA-241F-4C4C-88F8-42F8CBFCD488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8DFEBB-712C-4CB6-BA16-751EEC19E0B8}">
      <dsp:nvSpPr>
        <dsp:cNvPr id="0" name=""/>
        <dsp:cNvSpPr/>
      </dsp:nvSpPr>
      <dsp:spPr>
        <a:xfrm>
          <a:off x="2628954" y="1573558"/>
          <a:ext cx="1485844" cy="1021080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700" b="1" kern="1200" dirty="0" smtClean="0">
              <a:solidFill>
                <a:srgbClr val="66FF33"/>
              </a:solidFill>
            </a:rPr>
            <a:t>সার্থক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700" b="1" kern="1200" dirty="0" smtClean="0">
              <a:solidFill>
                <a:srgbClr val="66FF33"/>
              </a:solidFill>
            </a:rPr>
            <a:t>বাক্য </a:t>
          </a:r>
          <a:endParaRPr lang="en-US" sz="1700" b="1" kern="1200" dirty="0">
            <a:solidFill>
              <a:srgbClr val="66FF33"/>
            </a:solidFill>
          </a:endParaRPr>
        </a:p>
      </dsp:txBody>
      <dsp:txXfrm>
        <a:off x="2678799" y="1623403"/>
        <a:ext cx="1386154" cy="921390"/>
      </dsp:txXfrm>
    </dsp:sp>
    <dsp:sp modelId="{1AD71C2C-CB68-4027-B9D4-851A721E239B}">
      <dsp:nvSpPr>
        <dsp:cNvPr id="0" name=""/>
        <dsp:cNvSpPr/>
      </dsp:nvSpPr>
      <dsp:spPr>
        <a:xfrm rot="16302492">
          <a:off x="3121115" y="1299520"/>
          <a:ext cx="54832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83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93EA5D-739D-44BA-BD02-A46F8D0CCC55}">
      <dsp:nvSpPr>
        <dsp:cNvPr id="0" name=""/>
        <dsp:cNvSpPr/>
      </dsp:nvSpPr>
      <dsp:spPr>
        <a:xfrm>
          <a:off x="1885980" y="76198"/>
          <a:ext cx="3063245" cy="949283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আকাঙ্ক্ষা</a:t>
          </a:r>
          <a:r>
            <a:rPr lang="bn-BD" sz="3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bn-BD" sz="2400" kern="1200" dirty="0" smtClean="0"/>
            <a:t>	</a:t>
          </a:r>
          <a:endParaRPr lang="en-US" sz="2400" kern="1200" dirty="0"/>
        </a:p>
      </dsp:txBody>
      <dsp:txXfrm>
        <a:off x="1932320" y="122538"/>
        <a:ext cx="2970565" cy="856603"/>
      </dsp:txXfrm>
    </dsp:sp>
    <dsp:sp modelId="{0D6D8C7E-CC18-401E-85F7-FDAF5A215244}">
      <dsp:nvSpPr>
        <dsp:cNvPr id="0" name=""/>
        <dsp:cNvSpPr/>
      </dsp:nvSpPr>
      <dsp:spPr>
        <a:xfrm rot="1206277">
          <a:off x="4105750" y="2407086"/>
          <a:ext cx="29702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702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79A817-46C2-446B-9737-20272025FB05}">
      <dsp:nvSpPr>
        <dsp:cNvPr id="0" name=""/>
        <dsp:cNvSpPr/>
      </dsp:nvSpPr>
      <dsp:spPr>
        <a:xfrm>
          <a:off x="4393725" y="2414692"/>
          <a:ext cx="2464274" cy="988907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400" kern="1200" dirty="0" smtClean="0"/>
            <a:t>আসত্তি </a:t>
          </a:r>
          <a:endParaRPr lang="en-US" sz="3400" kern="1200" dirty="0"/>
        </a:p>
      </dsp:txBody>
      <dsp:txXfrm>
        <a:off x="4441999" y="2462966"/>
        <a:ext cx="2367726" cy="892359"/>
      </dsp:txXfrm>
    </dsp:sp>
    <dsp:sp modelId="{223243DA-2F8B-44C3-A250-2E2B2EC03F57}">
      <dsp:nvSpPr>
        <dsp:cNvPr id="0" name=""/>
        <dsp:cNvSpPr/>
      </dsp:nvSpPr>
      <dsp:spPr>
        <a:xfrm rot="9652968">
          <a:off x="2250158" y="2405395"/>
          <a:ext cx="38953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953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172AAA-241F-4C4C-88F8-42F8CBFCD488}">
      <dsp:nvSpPr>
        <dsp:cNvPr id="0" name=""/>
        <dsp:cNvSpPr/>
      </dsp:nvSpPr>
      <dsp:spPr>
        <a:xfrm>
          <a:off x="25115" y="2362196"/>
          <a:ext cx="2235784" cy="988934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400" kern="1200" dirty="0" smtClean="0">
              <a:solidFill>
                <a:srgbClr val="FF0000"/>
              </a:solidFill>
            </a:rPr>
            <a:t>যোগ্যতা </a:t>
          </a:r>
          <a:endParaRPr lang="en-US" sz="3400" kern="1200" dirty="0">
            <a:solidFill>
              <a:srgbClr val="FF0000"/>
            </a:solidFill>
          </a:endParaRPr>
        </a:p>
      </dsp:txBody>
      <dsp:txXfrm>
        <a:off x="73391" y="2410472"/>
        <a:ext cx="2139232" cy="892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330B7-BECA-47EC-85DF-FF9F3A4E4BEA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BB367-BB4E-4145-ADFA-252225AD2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26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79FD-0482-4E60-83B1-E1E22190A16E}" type="datetime1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4B6A-65B1-4D46-B060-FB0EBD5CE3A3}" type="datetime1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432C-F447-4914-A2F8-1864677DA145}" type="datetime1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8FBE-F631-43A5-8F5C-F0E0DA501B4F}" type="datetime1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1EA2-444F-48E4-9BD2-093BA6127795}" type="datetime1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E7CB1-BE7E-45EA-84C2-E351E1342AD0}" type="datetime1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01D5-81E1-4141-BFA3-79E7B5753081}" type="datetime1">
              <a:rPr lang="en-US" smtClean="0"/>
              <a:t>10/18/2020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ABAC-6D87-459A-BFB6-BB652E90A37B}" type="datetime1">
              <a:rPr lang="en-US" smtClean="0"/>
              <a:t>10/18/2020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3400" y="6576973"/>
            <a:ext cx="213360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02A6E31D-3DC2-406D-A7E2-6D44E41F11BC}" type="datetime1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4120598" y="6554902"/>
            <a:ext cx="283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baseline="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Md. </a:t>
            </a:r>
            <a:r>
              <a:rPr lang="en-US" b="1" baseline="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Shafiqul</a:t>
            </a:r>
            <a:r>
              <a:rPr lang="en-US" b="1" baseline="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Islam</a:t>
            </a:r>
            <a:r>
              <a:rPr lang="bn-BD" b="1" baseline="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Bevel 6"/>
          <p:cNvSpPr/>
          <p:nvPr userDrawn="1"/>
        </p:nvSpPr>
        <p:spPr>
          <a:xfrm>
            <a:off x="304800" y="344964"/>
            <a:ext cx="8534400" cy="6209938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F3CE-43EA-42C4-8E74-1A05FD408BB7}" type="datetime1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5752-10E9-4726-83B1-04BA7BF4CCDF}" type="datetime1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20520-29A9-4AD2-A46C-22DA43336BE7}" type="datetime1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1BBD-F8D3-4135-BCC0-54A646D9E276}" type="datetime1">
              <a:rPr lang="en-US" smtClean="0"/>
              <a:t>10/18/2020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20301" y="4426612"/>
            <a:ext cx="594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Gohailkandi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High School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Sadar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Mymensingh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.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5334000"/>
            <a:ext cx="670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https://</a:t>
            </a:r>
            <a:r>
              <a:rPr lang="en-US" sz="20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www.facebook.com/gohailkandihighschool</a:t>
            </a:r>
            <a:r>
              <a:rPr lang="en-US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/</a:t>
            </a:r>
            <a:endParaRPr lang="en-US" b="1" i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64832" y="609600"/>
            <a:ext cx="385453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600200"/>
            <a:ext cx="6858000" cy="28765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27151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E31D-3DC2-406D-A7E2-6D44E41F11BC}" type="datetime1">
              <a:rPr lang="en-US" smtClean="0"/>
              <a:pPr/>
              <a:t>10/18/2020</a:t>
            </a:fld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76494791"/>
              </p:ext>
            </p:extLst>
          </p:nvPr>
        </p:nvGraphicFramePr>
        <p:xfrm>
          <a:off x="1066800" y="2362200"/>
          <a:ext cx="6858000" cy="340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43000" y="1114639"/>
            <a:ext cx="3962400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বাক্য গঠনের শর্তঃ </a:t>
            </a:r>
          </a:p>
        </p:txBody>
      </p:sp>
    </p:spTree>
    <p:extLst>
      <p:ext uri="{BB962C8B-B14F-4D97-AF65-F5344CB8AC3E}">
        <p14:creationId xmlns:p14="http://schemas.microsoft.com/office/powerpoint/2010/main" val="418858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E31D-3DC2-406D-A7E2-6D44E41F11BC}" type="datetime1">
              <a:rPr lang="en-US" smtClean="0"/>
              <a:pPr/>
              <a:t>10/18/2020</a:t>
            </a:fld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066800" y="1143000"/>
            <a:ext cx="3063245" cy="902943"/>
            <a:chOff x="1885980" y="76198"/>
            <a:chExt cx="3063245" cy="949283"/>
          </a:xfrm>
        </p:grpSpPr>
        <p:sp>
          <p:nvSpPr>
            <p:cNvPr id="4" name="Rounded Rectangle 3"/>
            <p:cNvSpPr/>
            <p:nvPr/>
          </p:nvSpPr>
          <p:spPr>
            <a:xfrm>
              <a:off x="1885980" y="76198"/>
              <a:ext cx="3063245" cy="949283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ounded Rectangle 4"/>
            <p:cNvSpPr/>
            <p:nvPr/>
          </p:nvSpPr>
          <p:spPr>
            <a:xfrm>
              <a:off x="1932320" y="122538"/>
              <a:ext cx="2970565" cy="856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6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আকাঙ্ক্ষা</a:t>
              </a:r>
              <a:r>
                <a:rPr lang="bn-BD" sz="32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400" kern="1200" dirty="0" smtClean="0"/>
                <a:t>	</a:t>
              </a:r>
              <a:endParaRPr lang="en-US" sz="2400" kern="12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113140" y="2039262"/>
            <a:ext cx="69640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বাক্যের অর্থ পুরোপুরি বোঝার জন্য এক পদ শোনার পর অন্য পদ শোনার ইচ্ছা বা আগ্রহকে আকাঙ্ক্ষা বলে । যেমনঃ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3140" y="2993369"/>
            <a:ext cx="6883084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পলাশ মন দিয়ে লেখাপড়া ... 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3140" y="4267200"/>
            <a:ext cx="68830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পলাশ মন দিয়ে </a:t>
            </a:r>
            <a:r>
              <a:rPr lang="bn-BD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লেখাপড়া করে । </a:t>
            </a:r>
          </a:p>
          <a:p>
            <a:r>
              <a:rPr lang="bn-BD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পলাশ মন দিয়ে </a:t>
            </a:r>
            <a:r>
              <a:rPr lang="bn-BD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লেখাপড়া করবে ।</a:t>
            </a:r>
            <a:endParaRPr lang="en-US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61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E31D-3DC2-406D-A7E2-6D44E41F11BC}" type="datetime1">
              <a:rPr lang="en-US" smtClean="0"/>
              <a:pPr/>
              <a:t>10/18/2020</a:t>
            </a:fld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124200" y="1102084"/>
            <a:ext cx="2464274" cy="838200"/>
            <a:chOff x="4345451" y="2366418"/>
            <a:chExt cx="2464274" cy="988907"/>
          </a:xfrm>
        </p:grpSpPr>
        <p:sp>
          <p:nvSpPr>
            <p:cNvPr id="4" name="Rounded Rectangle 3"/>
            <p:cNvSpPr/>
            <p:nvPr/>
          </p:nvSpPr>
          <p:spPr>
            <a:xfrm>
              <a:off x="4345451" y="2366418"/>
              <a:ext cx="2464274" cy="988907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ounded Rectangle 4"/>
            <p:cNvSpPr/>
            <p:nvPr/>
          </p:nvSpPr>
          <p:spPr>
            <a:xfrm>
              <a:off x="4441999" y="2462966"/>
              <a:ext cx="2367726" cy="8923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6360" tIns="86360" rIns="86360" bIns="8636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400" kern="1200" dirty="0" smtClean="0"/>
                <a:t>আসত্তি </a:t>
              </a:r>
              <a:endParaRPr lang="en-US" sz="3400" kern="12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73293" y="1940284"/>
            <a:ext cx="70383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বাক্যের অর্থসংগতি রক্ষা করে পদগুলোকে যথাযথভাবে সাজিয়ে রাখার নাম আসত্তি । যেমনঃ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3200398"/>
            <a:ext cx="670559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বাবা বাজার ইলিশ থেকে এনেছেন ।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1" y="4392543"/>
            <a:ext cx="6892418" cy="707886"/>
          </a:xfrm>
          <a:prstGeom prst="rect">
            <a:avLst/>
          </a:prstGeom>
          <a:solidFill>
            <a:srgbClr val="66FF33"/>
          </a:solidFill>
        </p:spPr>
        <p:txBody>
          <a:bodyPr wrap="square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বাবা বাজার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থেকে ইলিশ এনেছেন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683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E31D-3DC2-406D-A7E2-6D44E41F11BC}" type="datetime1">
              <a:rPr lang="en-US" smtClean="0"/>
              <a:pPr/>
              <a:t>10/18/2020</a:t>
            </a:fld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895600" y="1107718"/>
            <a:ext cx="2235784" cy="797282"/>
            <a:chOff x="25115" y="2362196"/>
            <a:chExt cx="2235784" cy="988934"/>
          </a:xfrm>
        </p:grpSpPr>
        <p:sp>
          <p:nvSpPr>
            <p:cNvPr id="4" name="Rounded Rectangle 3"/>
            <p:cNvSpPr/>
            <p:nvPr/>
          </p:nvSpPr>
          <p:spPr>
            <a:xfrm>
              <a:off x="25115" y="2362196"/>
              <a:ext cx="2235784" cy="988934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ounded Rectangle 4"/>
            <p:cNvSpPr/>
            <p:nvPr/>
          </p:nvSpPr>
          <p:spPr>
            <a:xfrm>
              <a:off x="73391" y="2410472"/>
              <a:ext cx="2139232" cy="8923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6360" tIns="86360" rIns="86360" bIns="8636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400" kern="1200" dirty="0" smtClean="0">
                  <a:solidFill>
                    <a:srgbClr val="FF0000"/>
                  </a:solidFill>
                </a:rPr>
                <a:t>যোগ্যতা </a:t>
              </a:r>
              <a:endParaRPr lang="en-US" sz="3400" kern="1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66800" y="19050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বাক্যের অন্তর্গত  পদগুলোর  মধ্যে অর্থের সংগতি ও ভাবের মিলবন্ধনকে যোগ্যতা বলে । যেমনঃ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3429000"/>
            <a:ext cx="6858000" cy="707886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আমরা বড়শি দিয়ে মাছ ধরি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4491144"/>
            <a:ext cx="6553200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আমরা বড়শি দিয়ে নারকেল পাড়ি । 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51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E31D-3DC2-406D-A7E2-6D44E41F11BC}" type="datetime1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12192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903103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নিচের বাক্যগুলোতে গঠনগত দিক থেকে কোন কোন গুণের অভাব ঘটেছে ......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3839029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কাল আমি যাব ট্রেনে বাড়ি করে ,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সূর্য পশ্চিম দিকে উদিত হয় । 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মন দিয়ে কর সবে ......।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5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E31D-3DC2-406D-A7E2-6D44E41F11BC}" type="datetime1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1752600"/>
            <a:ext cx="6477000" cy="21380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Down">
              <a:avLst/>
            </a:prstTxWarp>
            <a:spAutoFit/>
          </a:bodyPr>
          <a:lstStyle/>
          <a:p>
            <a:pPr algn="ctr"/>
            <a:r>
              <a:rPr lang="bn-BD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25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E31D-3DC2-406D-A7E2-6D44E41F11BC}" type="datetime1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1200" y="1363583"/>
            <a:ext cx="4876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3200" b="1" kern="0" noProof="0" dirty="0" smtClean="0">
                <a:ln w="1905"/>
                <a:gradFill>
                  <a:gsLst>
                    <a:gs pos="0">
                      <a:srgbClr val="FEA022">
                        <a:shade val="20000"/>
                        <a:satMod val="200000"/>
                      </a:srgbClr>
                    </a:gs>
                    <a:gs pos="78000">
                      <a:srgbClr val="FEA022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EA022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পরিচিতি  </a:t>
            </a:r>
            <a:endParaRPr kumimoji="0" lang="en-US" sz="3200" b="1" i="0" u="none" strike="noStrike" kern="0" cap="none" spc="0" normalizeH="0" baseline="0" noProof="0" dirty="0">
              <a:ln w="1905"/>
              <a:gradFill>
                <a:gsLst>
                  <a:gs pos="0">
                    <a:srgbClr val="FEA022">
                      <a:shade val="20000"/>
                      <a:satMod val="200000"/>
                    </a:srgbClr>
                  </a:gs>
                  <a:gs pos="78000">
                    <a:srgbClr val="FEA022">
                      <a:tint val="90000"/>
                      <a:shade val="89000"/>
                      <a:satMod val="220000"/>
                    </a:srgbClr>
                  </a:gs>
                  <a:gs pos="100000">
                    <a:srgbClr val="FEA022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1" y="3962400"/>
            <a:ext cx="4038600" cy="1948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bn-BD" sz="2400" b="1" i="1" kern="0" dirty="0" smtClean="0">
                <a:solidFill>
                  <a:sysClr val="windowText" lastClr="000000"/>
                </a:solidFill>
              </a:rPr>
              <a:t> মোঃ শফিকুল ইসলাম </a:t>
            </a:r>
          </a:p>
          <a:p>
            <a:pPr lvl="0" algn="ctr">
              <a:defRPr/>
            </a:pPr>
            <a:r>
              <a:rPr lang="bn-BD" sz="2400" b="1" i="1" kern="0" dirty="0" smtClean="0">
                <a:solidFill>
                  <a:sysClr val="windowText" lastClr="000000"/>
                </a:solidFill>
              </a:rPr>
              <a:t>সহকারী শিক্ষক </a:t>
            </a:r>
          </a:p>
          <a:p>
            <a:pPr lvl="0" algn="ctr">
              <a:defRPr/>
            </a:pPr>
            <a:r>
              <a:rPr lang="bn-BD" sz="2400" b="1" i="1" kern="0" dirty="0" smtClean="0">
                <a:solidFill>
                  <a:sysClr val="windowText" lastClr="000000"/>
                </a:solidFill>
              </a:rPr>
              <a:t>গোহাইলকান্দি উচ্চ বিদ্যালয় </a:t>
            </a:r>
          </a:p>
        </p:txBody>
      </p:sp>
      <p:sp>
        <p:nvSpPr>
          <p:cNvPr id="6" name="Rectangle 5"/>
          <p:cNvSpPr/>
          <p:nvPr/>
        </p:nvSpPr>
        <p:spPr>
          <a:xfrm>
            <a:off x="4599709" y="2133600"/>
            <a:ext cx="342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bn-BD" sz="2800" b="1" i="1" kern="0" dirty="0" smtClean="0">
                <a:solidFill>
                  <a:sysClr val="windowText" lastClr="000000"/>
                </a:solidFill>
              </a:rPr>
              <a:t>শ্রেণিঃ অষ্টম </a:t>
            </a:r>
            <a:endParaRPr lang="en-US" sz="2800" b="1" i="1" kern="0" dirty="0">
              <a:solidFill>
                <a:srgbClr val="0070C0"/>
              </a:solidFill>
            </a:endParaRPr>
          </a:p>
          <a:p>
            <a:pPr lvl="0">
              <a:defRPr/>
            </a:pPr>
            <a:r>
              <a:rPr lang="bn-BD" sz="2800" b="1" i="1" kern="0" dirty="0" smtClean="0">
                <a:solidFill>
                  <a:sysClr val="windowText" lastClr="000000"/>
                </a:solidFill>
              </a:rPr>
              <a:t>বিষয়ঃ বাংলা ২য় </a:t>
            </a:r>
          </a:p>
          <a:p>
            <a:pPr lvl="0">
              <a:defRPr/>
            </a:pPr>
            <a:r>
              <a:rPr lang="bn-BD" sz="2800" b="1" i="1" kern="0" dirty="0" smtClean="0">
                <a:solidFill>
                  <a:sysClr val="windowText" lastClr="000000"/>
                </a:solidFill>
              </a:rPr>
              <a:t>পরিচ্ছেদঃ ষষ্ঠ </a:t>
            </a:r>
            <a:endParaRPr lang="en-US" sz="2800" b="1" i="1" kern="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bn-BD" sz="2800" b="1" i="1" kern="0" dirty="0" smtClean="0">
                <a:solidFill>
                  <a:sysClr val="windowText" lastClr="000000"/>
                </a:solidFill>
              </a:rPr>
              <a:t>পাঠঃ বাক্য </a:t>
            </a:r>
            <a:r>
              <a:rPr lang="en-US" sz="2800" b="1" i="1" kern="0" dirty="0" smtClean="0">
                <a:solidFill>
                  <a:srgbClr val="0070C0"/>
                </a:solidFill>
              </a:rPr>
              <a:t> </a:t>
            </a:r>
            <a:endParaRPr lang="bn-BD" sz="2800" b="1" i="1" kern="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2800" b="1" i="1" kern="0" dirty="0" smtClean="0">
                <a:solidFill>
                  <a:sysClr val="windowText" lastClr="000000"/>
                </a:solidFill>
              </a:rPr>
              <a:t>   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505" y="1752600"/>
            <a:ext cx="1600200" cy="238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86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E31D-3DC2-406D-A7E2-6D44E41F11BC}" type="datetime1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43000" y="1153418"/>
            <a:ext cx="6705600" cy="132343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bn-BD" sz="4000" dirty="0" smtClean="0">
                <a:ln w="10160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যাই স্কুলে আমি ।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000" dirty="0" smtClean="0">
                <a:ln w="10160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মিষ্টি বাবা থেকে এনেছেন বাজার। </a:t>
            </a:r>
            <a:r>
              <a:rPr lang="en-US" sz="4000" dirty="0" smtClean="0">
                <a:ln w="10160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n w="10160">
                <a:noFill/>
                <a:prstDash val="solid"/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18" y="3017066"/>
            <a:ext cx="620798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 স্কুলে যাই ।</a:t>
            </a:r>
            <a:endParaRPr lang="en-US" sz="5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59618" y="4114800"/>
            <a:ext cx="674138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3600" b="1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বাবা বাজার থেকে  মিষ্টি এনেছেন । </a:t>
            </a:r>
            <a:endParaRPr lang="en-US" sz="3600" b="1" cap="none" spc="0" dirty="0">
              <a:ln w="11430"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910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E31D-3DC2-406D-A7E2-6D44E41F11BC}" type="datetime1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295400" y="1600200"/>
            <a:ext cx="6477000" cy="3657600"/>
          </a:xfrm>
          <a:prstGeom prst="ellipse">
            <a:avLst/>
          </a:prstGeom>
          <a:ln w="101600" cmpd="dbl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আজকের পাঠের বিষয় তোমরা অনুমান করতে পেরেছ । 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E31D-3DC2-406D-A7E2-6D44E41F11BC}" type="datetime1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70728" y="1447800"/>
            <a:ext cx="44630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800" b="1" dirty="0" smtClean="0">
                <a:latin typeface="Book Antiqua" pitchFamily="18" charset="0"/>
              </a:rPr>
              <a:t>আজকের বিষয়  </a:t>
            </a:r>
            <a:endParaRPr lang="en-US" sz="4800" b="1" dirty="0">
              <a:latin typeface="Book Antiqu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186204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BD" sz="11500" b="1" dirty="0" smtClean="0">
                <a:solidFill>
                  <a:srgbClr val="FF0000"/>
                </a:solidFill>
                <a:latin typeface="Book Antiqua" pitchFamily="18" charset="0"/>
              </a:rPr>
              <a:t>বাক্য </a:t>
            </a:r>
            <a:endParaRPr lang="en-US" sz="115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81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E31D-3DC2-406D-A7E2-6D44E41F11BC}" type="datetime1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3" name="Down Ribbon 2"/>
          <p:cNvSpPr/>
          <p:nvPr/>
        </p:nvSpPr>
        <p:spPr>
          <a:xfrm>
            <a:off x="1219200" y="1219200"/>
            <a:ext cx="6629400" cy="1219200"/>
          </a:xfrm>
          <a:prstGeom prst="ribbon">
            <a:avLst>
              <a:gd name="adj1" fmla="val 16667"/>
              <a:gd name="adj2" fmla="val 70883"/>
            </a:avLst>
          </a:prstGeom>
          <a:ln w="101600" cap="sq" cmpd="dbl">
            <a:solidFill>
              <a:schemeClr val="tx1"/>
            </a:solidFill>
            <a:miter lim="800000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Book Antiqua" pitchFamily="18" charset="0"/>
              </a:rPr>
              <a:t>শিখন ফল </a:t>
            </a:r>
            <a:endParaRPr lang="en-US" sz="4000" b="1" dirty="0">
              <a:latin typeface="Book Antiqu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3011315"/>
            <a:ext cx="6858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spc="-100" dirty="0" smtClean="0">
                <a:latin typeface="Times New Roman" pitchFamily="18" charset="0"/>
                <a:cs typeface="Times New Roman" pitchFamily="18" charset="0"/>
              </a:rPr>
              <a:t>এই পাঠের শেষে শিক্ষার্থীরা </a:t>
            </a:r>
            <a:r>
              <a:rPr lang="en-US" sz="3200" b="1" spc="-100" dirty="0" smtClean="0">
                <a:latin typeface="Times New Roman" pitchFamily="18" charset="0"/>
                <a:cs typeface="Times New Roman" pitchFamily="18" charset="0"/>
              </a:rPr>
              <a:t>----</a:t>
            </a:r>
            <a:endParaRPr lang="en-US" sz="3200" b="1" spc="-1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bn-BD" sz="3200" b="1" spc="-100" dirty="0" smtClean="0">
                <a:latin typeface="Times New Roman" pitchFamily="18" charset="0"/>
                <a:cs typeface="Times New Roman" pitchFamily="18" charset="0"/>
              </a:rPr>
              <a:t>বাক্যের সংজ্ঞা বলতে পারবে । </a:t>
            </a:r>
            <a:endParaRPr lang="en-US" sz="3200" b="1" spc="-1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bn-BD" sz="3200" b="1" spc="-100" dirty="0" smtClean="0">
                <a:latin typeface="Times New Roman" pitchFamily="18" charset="0"/>
                <a:cs typeface="Times New Roman" pitchFamily="18" charset="0"/>
              </a:rPr>
              <a:t>আদর্শ বাক্যে ব্যাখ্যা করতে পারবে ,</a:t>
            </a:r>
            <a:endParaRPr lang="en-US" sz="3200" b="1" spc="-1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bn-BD" sz="3200" b="1" spc="-100" dirty="0" smtClean="0">
                <a:latin typeface="Times New Roman" pitchFamily="18" charset="0"/>
                <a:cs typeface="Times New Roman" pitchFamily="18" charset="0"/>
              </a:rPr>
              <a:t>বাক্য গঠনের শর্ত  বিশ্লেষণ করতে পারবে ।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9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E31D-3DC2-406D-A7E2-6D44E41F11BC}" type="datetime1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117887"/>
            <a:ext cx="662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Book Antiqua" pitchFamily="18" charset="0"/>
              </a:rPr>
              <a:t>বাক্য কাকে বলে ? </a:t>
            </a:r>
            <a:endParaRPr lang="en-US" sz="4400" b="1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3616" y="1887328"/>
            <a:ext cx="685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 বা একাধিক পদের দ্বারা যখন বক্তার মনোভাব সম্পূর্ণরূপে প্রকাশ পায় , তখন তাকে বাক্য বলে 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44189" y="3826319"/>
            <a:ext cx="3300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লেখ 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33616" y="4386534"/>
            <a:ext cx="2247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আমি খাই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0787" y="509441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করিম বই পড়ে 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51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E31D-3DC2-406D-A7E2-6D44E41F11BC}" type="datetime1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1524000"/>
            <a:ext cx="5791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বাক্যের পদগুলোর মধ্যে পারস্পরিক একটি  সম্পর্ক বা অন্বয় থাকতে হয় , যার কারণে বক্তার মনোভাব বা বক্তব্য স্পষ্টভাবে ফুটে ওঠে 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66103" y="3884826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14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E31D-3DC2-406D-A7E2-6D44E41F11BC}" type="datetime1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1805416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খাঁ খাঁ  অপু যাওয়ায় চলে করছে বাড়িটা 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92943" y="315721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/>
              <a:t>পুকুরে গিয়ে বড় একটা মাছ ধরেছি। 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41148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অপু চলে যাওয়ায়  বাড়িটা  খাঁ খাঁ করছে।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8800" y="1162339"/>
            <a:ext cx="46538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গিয়ে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পুকুরে বড় ধরেছি  একটা মাছ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98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310</Words>
  <Application>Microsoft Office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MSR</dc:creator>
  <cp:lastModifiedBy>MSR</cp:lastModifiedBy>
  <cp:revision>86</cp:revision>
  <dcterms:created xsi:type="dcterms:W3CDTF">2006-08-16T00:00:00Z</dcterms:created>
  <dcterms:modified xsi:type="dcterms:W3CDTF">2020-10-18T07:26:37Z</dcterms:modified>
</cp:coreProperties>
</file>