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8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8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9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9890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55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40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97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66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7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2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5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5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8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5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7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8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66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C32C-1DFB-EB48-938E-59AD4A9AB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301" y="1830779"/>
            <a:ext cx="10487397" cy="2389909"/>
          </a:xfrm>
        </p:spPr>
        <p:txBody>
          <a:bodyPr>
            <a:normAutofit/>
          </a:bodyPr>
          <a:lstStyle/>
          <a:p>
            <a:r>
              <a:rPr lang="en-GB" sz="7200">
                <a:solidFill>
                  <a:srgbClr val="FFFF00"/>
                </a:solidFill>
              </a:rPr>
              <a:t>মাল্টিমিডিয়া ক্লাসে  সবাইকে </a:t>
            </a:r>
            <a:endParaRPr lang="en-US" sz="720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C2B4F7-FA6F-014E-AB02-555DC646229F}"/>
              </a:ext>
            </a:extLst>
          </p:cNvPr>
          <p:cNvSpPr txBox="1"/>
          <p:nvPr/>
        </p:nvSpPr>
        <p:spPr>
          <a:xfrm>
            <a:off x="6044042" y="5097484"/>
            <a:ext cx="42602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80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স্বাগতম</a:t>
            </a:r>
          </a:p>
          <a:p>
            <a:pPr algn="l"/>
            <a:endParaRPr lang="en-US" sz="720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72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B9AC8-9229-514F-AB0A-E2F2CE90AC25}"/>
              </a:ext>
            </a:extLst>
          </p:cNvPr>
          <p:cNvSpPr txBox="1"/>
          <p:nvPr/>
        </p:nvSpPr>
        <p:spPr>
          <a:xfrm>
            <a:off x="2392136" y="866899"/>
            <a:ext cx="70710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7200"/>
              <a:t>বাড়ির কাজ</a:t>
            </a:r>
          </a:p>
          <a:p>
            <a:pPr algn="l"/>
            <a:endParaRPr lang="en-US" sz="72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B8EA43-0E96-394F-BD98-D30E263C8B11}"/>
              </a:ext>
            </a:extLst>
          </p:cNvPr>
          <p:cNvSpPr txBox="1"/>
          <p:nvPr/>
        </p:nvSpPr>
        <p:spPr>
          <a:xfrm rot="10800000" flipV="1">
            <a:off x="1051462" y="2547080"/>
            <a:ext cx="10959935" cy="31085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800"/>
              <a:t>x </a:t>
            </a:r>
            <a:r>
              <a:rPr lang="en-GB" sz="2800" baseline="30000"/>
              <a:t>2</a:t>
            </a:r>
            <a:r>
              <a:rPr lang="en-GB" sz="2800"/>
              <a:t>  - √2x + 1 = 0</a:t>
            </a:r>
          </a:p>
          <a:p>
            <a:pPr algn="l"/>
            <a:endParaRPr lang="en-GB" sz="2800"/>
          </a:p>
          <a:p>
            <a:pPr algn="l"/>
            <a:r>
              <a:rPr lang="en-GB" sz="2800"/>
              <a:t>উদ্দীপকের আলোকে নিচের প্রশ্নগুলোর উত্তর দাও।</a:t>
            </a:r>
          </a:p>
          <a:p>
            <a:pPr algn="l"/>
            <a:endParaRPr lang="en-GB" sz="2800"/>
          </a:p>
          <a:p>
            <a:pPr algn="l"/>
            <a:r>
              <a:rPr lang="en-GB" sz="2800"/>
              <a:t>(ক)   x + 1/x = √2 প্রমাণ কর।</a:t>
            </a:r>
          </a:p>
          <a:p>
            <a:pPr algn="l"/>
            <a:r>
              <a:rPr lang="en-GB" sz="2800"/>
              <a:t>(খ)   x </a:t>
            </a:r>
            <a:r>
              <a:rPr lang="en-GB" sz="2800" baseline="30000"/>
              <a:t>3</a:t>
            </a:r>
            <a:r>
              <a:rPr lang="en-GB" sz="2800"/>
              <a:t> + (1/x) </a:t>
            </a:r>
            <a:r>
              <a:rPr lang="en-GB" sz="2800" baseline="30000"/>
              <a:t>3</a:t>
            </a:r>
            <a:r>
              <a:rPr lang="en-GB" sz="2800"/>
              <a:t> এর মান নির্ণয় কর।</a:t>
            </a:r>
          </a:p>
          <a:p>
            <a:pPr algn="l"/>
            <a:r>
              <a:rPr lang="en-GB" sz="2800"/>
              <a:t>(গ)   x </a:t>
            </a:r>
            <a:r>
              <a:rPr lang="en-GB" sz="2800" baseline="30000"/>
              <a:t>4</a:t>
            </a:r>
            <a:r>
              <a:rPr lang="en-GB" sz="2800"/>
              <a:t> – (1/x) </a:t>
            </a:r>
            <a:r>
              <a:rPr lang="en-GB" sz="2800" baseline="30000"/>
              <a:t>4</a:t>
            </a:r>
            <a:r>
              <a:rPr lang="en-GB" sz="2800"/>
              <a:t> এর মান নির্ণয় কর।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98011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876F59-4647-5644-9B4D-127A2FEE6DA9}"/>
              </a:ext>
            </a:extLst>
          </p:cNvPr>
          <p:cNvSpPr txBox="1"/>
          <p:nvPr/>
        </p:nvSpPr>
        <p:spPr>
          <a:xfrm>
            <a:off x="1349333" y="1633846"/>
            <a:ext cx="8385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/>
              <a:t>সবাইকে ধন্যবাদ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43129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818C19-C39B-0448-9C01-1E4DF29EA16A}"/>
              </a:ext>
            </a:extLst>
          </p:cNvPr>
          <p:cNvSpPr txBox="1"/>
          <p:nvPr/>
        </p:nvSpPr>
        <p:spPr>
          <a:xfrm>
            <a:off x="629889" y="3429000"/>
            <a:ext cx="5466111" cy="28315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000"/>
              <a:t>আলী হায়দার </a:t>
            </a:r>
          </a:p>
          <a:p>
            <a:pPr algn="l"/>
            <a:r>
              <a:rPr lang="en-GB" sz="4000"/>
              <a:t>সহকারী শিক্ষক (গণিত ) </a:t>
            </a:r>
          </a:p>
          <a:p>
            <a:r>
              <a:rPr lang="en-GB" sz="4000"/>
              <a:t>বিএসডি মহিলা মাদ্রাসা</a:t>
            </a:r>
          </a:p>
          <a:p>
            <a:pPr algn="l"/>
            <a:r>
              <a:rPr lang="en-GB" sz="4000"/>
              <a:t> বানিয়াচং, হবিগঞ্জ</a:t>
            </a:r>
            <a:endParaRPr lang="en-GB"/>
          </a:p>
          <a:p>
            <a:pPr algn="l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07CCA62-AF66-DB46-B001-642796F84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38" y="0"/>
            <a:ext cx="574716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4CC810-DE5A-7747-95A5-FBE85C2FA49A}"/>
              </a:ext>
            </a:extLst>
          </p:cNvPr>
          <p:cNvSpPr txBox="1"/>
          <p:nvPr/>
        </p:nvSpPr>
        <p:spPr>
          <a:xfrm>
            <a:off x="396832" y="427759"/>
            <a:ext cx="6165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7200">
                <a:solidFill>
                  <a:schemeClr val="tx2">
                    <a:lumMod val="10000"/>
                  </a:schemeClr>
                </a:solidFill>
              </a:rPr>
              <a:t>শিক্ষক পরিচিতি</a:t>
            </a: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5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847797-61A1-E748-B026-AF3A7ADE6A01}"/>
              </a:ext>
            </a:extLst>
          </p:cNvPr>
          <p:cNvSpPr txBox="1"/>
          <p:nvPr/>
        </p:nvSpPr>
        <p:spPr>
          <a:xfrm rot="10800000" flipV="1">
            <a:off x="1045505" y="894101"/>
            <a:ext cx="10644268" cy="48936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7200"/>
              <a:t>পাঠ পরিচিতি</a:t>
            </a:r>
          </a:p>
          <a:p>
            <a:pPr algn="l"/>
            <a:r>
              <a:rPr lang="en-GB" sz="7200"/>
              <a:t> শ্রেণী : নবম-দশম </a:t>
            </a:r>
          </a:p>
          <a:p>
            <a:pPr algn="l"/>
            <a:r>
              <a:rPr lang="en-GB" sz="7200"/>
              <a:t> বিষয় : গণিত</a:t>
            </a:r>
          </a:p>
          <a:p>
            <a:pPr algn="l"/>
            <a:r>
              <a:rPr lang="en-GB" sz="7200"/>
              <a:t>অধ্যায় : তৃতীয় অধ্যায়  ৩.২</a:t>
            </a:r>
          </a:p>
          <a:p>
            <a:pPr algn="l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5123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E2C8C1-E641-0646-9FFE-919D5A2AB700}"/>
              </a:ext>
            </a:extLst>
          </p:cNvPr>
          <p:cNvSpPr txBox="1"/>
          <p:nvPr/>
        </p:nvSpPr>
        <p:spPr>
          <a:xfrm>
            <a:off x="379515" y="316428"/>
            <a:ext cx="118124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7200" u="sng"/>
              <a:t>শিখনফল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2800" u="sng"/>
              <a:t>বীজগণিতীয় সূত্রপ্রয়োগ করে বাস্তব সমস্যার সমাধান করতে পারবে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2800" u="sng"/>
              <a:t>বীজগণিতের</a:t>
            </a:r>
            <a:r>
              <a:rPr lang="en-GB" sz="2800"/>
              <a:t> সূত্র গঠন করতে পারবে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5468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56AE34-0B46-B045-918E-D4144806FE61}"/>
              </a:ext>
            </a:extLst>
          </p:cNvPr>
          <p:cNvSpPr txBox="1"/>
          <p:nvPr/>
        </p:nvSpPr>
        <p:spPr>
          <a:xfrm rot="10800000" flipV="1">
            <a:off x="841170" y="1379137"/>
            <a:ext cx="10959935" cy="3539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2800"/>
              <a:t>x </a:t>
            </a:r>
            <a:r>
              <a:rPr lang="en-GB" sz="2800" baseline="30000"/>
              <a:t>2</a:t>
            </a:r>
            <a:r>
              <a:rPr lang="en-GB" sz="2800"/>
              <a:t>  - √5 x + 1 = 0</a:t>
            </a:r>
          </a:p>
          <a:p>
            <a:pPr algn="l"/>
            <a:endParaRPr lang="en-GB" sz="2800"/>
          </a:p>
          <a:p>
            <a:pPr algn="l"/>
            <a:r>
              <a:rPr lang="en-GB" sz="2800"/>
              <a:t>উদ্দীপকের আলোকে নিচের প্রশ্নগুলোর উত্তর দাও।</a:t>
            </a:r>
          </a:p>
          <a:p>
            <a:pPr algn="l"/>
            <a:endParaRPr lang="en-GB" sz="2800"/>
          </a:p>
          <a:p>
            <a:pPr algn="l"/>
            <a:r>
              <a:rPr lang="en-GB" sz="2800"/>
              <a:t>(ক)   x + 1/x = √5  প্রমাণ কর।</a:t>
            </a:r>
          </a:p>
          <a:p>
            <a:pPr algn="l"/>
            <a:r>
              <a:rPr lang="en-GB" sz="2800"/>
              <a:t>(খ)   x </a:t>
            </a:r>
            <a:r>
              <a:rPr lang="en-GB" sz="2800" baseline="30000"/>
              <a:t>3</a:t>
            </a:r>
            <a:r>
              <a:rPr lang="en-GB" sz="2800"/>
              <a:t> + (1/x) </a:t>
            </a:r>
            <a:r>
              <a:rPr lang="en-GB" sz="2800" baseline="30000"/>
              <a:t>3</a:t>
            </a:r>
            <a:r>
              <a:rPr lang="en-GB" sz="2800"/>
              <a:t> এর মান নির্ণয় কর।</a:t>
            </a:r>
          </a:p>
          <a:p>
            <a:pPr algn="l"/>
            <a:r>
              <a:rPr lang="en-GB" sz="2800"/>
              <a:t>(গ)   দেখাও যে,  x </a:t>
            </a:r>
            <a:r>
              <a:rPr lang="en-GB" sz="2800" baseline="30000"/>
              <a:t>4</a:t>
            </a:r>
            <a:r>
              <a:rPr lang="en-GB" sz="2800"/>
              <a:t> – (1/x) </a:t>
            </a:r>
            <a:r>
              <a:rPr lang="en-GB" sz="2800" baseline="30000"/>
              <a:t>4</a:t>
            </a:r>
            <a:r>
              <a:rPr lang="en-GB" sz="2800"/>
              <a:t> = 3√5</a:t>
            </a:r>
          </a:p>
          <a:p>
            <a:pPr algn="l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2718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C43E714C-3B93-AA48-A265-63A966AEB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844"/>
            <a:ext cx="11776363" cy="6462156"/>
          </a:xfrm>
          <a:prstGeom prst="rect">
            <a:avLst/>
          </a:prstGeom>
          <a:ln w="4445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B64B42-8553-E048-9294-76500034D2E2}"/>
              </a:ext>
            </a:extLst>
          </p:cNvPr>
          <p:cNvSpPr txBox="1"/>
          <p:nvPr/>
        </p:nvSpPr>
        <p:spPr>
          <a:xfrm rot="10800000" flipV="1">
            <a:off x="3504364" y="241956"/>
            <a:ext cx="719579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 b="1" u="sng">
                <a:solidFill>
                  <a:schemeClr val="accent5">
                    <a:lumMod val="75000"/>
                  </a:schemeClr>
                </a:solidFill>
              </a:rPr>
              <a:t>ক নং প্রশ্নের উত্তর</a:t>
            </a:r>
          </a:p>
          <a:p>
            <a:pPr algn="l"/>
            <a:endParaRPr lang="en-GB" sz="4000" b="1" u="sng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D9A8C38-DD4D-064F-B92B-92FE4C87B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3" y="161466"/>
            <a:ext cx="11714513" cy="64689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C1FB27-AC2B-EA49-A227-DF9C12FC97DA}"/>
              </a:ext>
            </a:extLst>
          </p:cNvPr>
          <p:cNvSpPr txBox="1"/>
          <p:nvPr/>
        </p:nvSpPr>
        <p:spPr>
          <a:xfrm flipH="1">
            <a:off x="3018311" y="-86592"/>
            <a:ext cx="6259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>
                <a:solidFill>
                  <a:schemeClr val="bg1"/>
                </a:solidFill>
              </a:rPr>
              <a:t>খ নং প্রশ্নের উত্তর</a:t>
            </a:r>
          </a:p>
        </p:txBody>
      </p:sp>
    </p:spTree>
    <p:extLst>
      <p:ext uri="{BB962C8B-B14F-4D97-AF65-F5344CB8AC3E}">
        <p14:creationId xmlns:p14="http://schemas.microsoft.com/office/powerpoint/2010/main" val="30817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02B2067-206D-E842-B647-57E1B97FE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007" y="1200329"/>
            <a:ext cx="9500260" cy="5430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9CE146-6B99-2041-95BF-88B2E7B946E3}"/>
              </a:ext>
            </a:extLst>
          </p:cNvPr>
          <p:cNvSpPr txBox="1"/>
          <p:nvPr/>
        </p:nvSpPr>
        <p:spPr>
          <a:xfrm>
            <a:off x="3266704" y="227184"/>
            <a:ext cx="6834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7200"/>
              <a:t>গ-নং প্রশ্নের উত্তর</a:t>
            </a:r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32990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6E68BDFA-BEC5-6043-906C-1E11905F0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60" y="102534"/>
            <a:ext cx="10737273" cy="6861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372D0C-48A8-D64E-BD6C-9E62E3CBE6EC}"/>
              </a:ext>
            </a:extLst>
          </p:cNvPr>
          <p:cNvSpPr txBox="1"/>
          <p:nvPr/>
        </p:nvSpPr>
        <p:spPr>
          <a:xfrm>
            <a:off x="4659580" y="6241108"/>
            <a:ext cx="6072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400">
                <a:solidFill>
                  <a:schemeClr val="bg1"/>
                </a:solidFill>
              </a:rPr>
              <a:t>বাম পক্ষ= ডান পক্ষ  </a:t>
            </a:r>
            <a:r>
              <a:rPr lang="en-GB" sz="2400">
                <a:solidFill>
                  <a:schemeClr val="bg1"/>
                </a:solidFill>
              </a:rPr>
              <a:t>(</a:t>
            </a:r>
            <a:r>
              <a:rPr lang="en-GB" sz="4400">
                <a:solidFill>
                  <a:schemeClr val="bg1"/>
                </a:solidFill>
              </a:rPr>
              <a:t> </a:t>
            </a:r>
            <a:r>
              <a:rPr lang="en-GB" sz="2400">
                <a:solidFill>
                  <a:schemeClr val="bg1"/>
                </a:solidFill>
              </a:rPr>
              <a:t>প্রমানিত)</a:t>
            </a:r>
            <a:endParaRPr lang="en-GB" sz="4400">
              <a:solidFill>
                <a:schemeClr val="bg1"/>
              </a:solidFill>
            </a:endParaRPr>
          </a:p>
          <a:p>
            <a:pPr algn="l"/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83811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TM04033917[[fn=Berlin]]_novariants</vt:lpstr>
      <vt:lpstr>মাল্টিমিডিয়া ক্লাসে  সবাইকে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মাল্টিমিডিয়া ক্লাস এ সবাইকে স্বাগতম</dc:title>
  <dc:creator>Unknown User</dc:creator>
  <cp:lastModifiedBy>8801309180556</cp:lastModifiedBy>
  <cp:revision>8</cp:revision>
  <dcterms:created xsi:type="dcterms:W3CDTF">2020-10-04T17:29:55Z</dcterms:created>
  <dcterms:modified xsi:type="dcterms:W3CDTF">2020-10-07T17:19:38Z</dcterms:modified>
</cp:coreProperties>
</file>