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72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D88329-6C0C-4EC3-A626-7A3D68234373}" type="doc">
      <dgm:prSet loTypeId="urn:microsoft.com/office/officeart/2005/8/layout/target3" loCatId="relationship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E2E3020-67C2-4167-8B62-34C5C6EC9744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3600" b="1" dirty="0" err="1" smtClean="0">
              <a:solidFill>
                <a:srgbClr val="7030A0"/>
              </a:solidFill>
            </a:rPr>
            <a:t>পরিচিতি</a:t>
          </a:r>
          <a:endParaRPr lang="en-US" sz="3600" b="1" dirty="0">
            <a:solidFill>
              <a:srgbClr val="7030A0"/>
            </a:solidFill>
          </a:endParaRPr>
        </a:p>
      </dgm:t>
    </dgm:pt>
    <dgm:pt modelId="{22953181-9471-4D68-95B7-D43AA2D1C2D9}" type="parTrans" cxnId="{D809C010-0F98-4C0C-8BE0-D39575437870}">
      <dgm:prSet/>
      <dgm:spPr/>
      <dgm:t>
        <a:bodyPr/>
        <a:lstStyle/>
        <a:p>
          <a:endParaRPr lang="en-US"/>
        </a:p>
      </dgm:t>
    </dgm:pt>
    <dgm:pt modelId="{7D5A379A-26C0-4F19-B7F9-917ACC1D8738}" type="sibTrans" cxnId="{D809C010-0F98-4C0C-8BE0-D39575437870}">
      <dgm:prSet/>
      <dgm:spPr/>
      <dgm:t>
        <a:bodyPr/>
        <a:lstStyle/>
        <a:p>
          <a:endParaRPr lang="en-US"/>
        </a:p>
      </dgm:t>
    </dgm:pt>
    <dgm:pt modelId="{A30ED860-B1DD-453E-92E5-0CBDA0151360}" type="pres">
      <dgm:prSet presAssocID="{49D88329-6C0C-4EC3-A626-7A3D6823437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73E6-FEE1-4E2B-AB40-CD5862775A36}" type="pres">
      <dgm:prSet presAssocID="{AE2E3020-67C2-4167-8B62-34C5C6EC9744}" presName="circle1" presStyleLbl="node1" presStyleIdx="0" presStyleCnt="1"/>
      <dgm:spPr/>
      <dgm:t>
        <a:bodyPr/>
        <a:lstStyle/>
        <a:p>
          <a:endParaRPr lang="en-US"/>
        </a:p>
      </dgm:t>
    </dgm:pt>
    <dgm:pt modelId="{9F45F436-05CA-446B-A012-CD5DA226624D}" type="pres">
      <dgm:prSet presAssocID="{AE2E3020-67C2-4167-8B62-34C5C6EC9744}" presName="space" presStyleCnt="0"/>
      <dgm:spPr/>
      <dgm:t>
        <a:bodyPr/>
        <a:lstStyle/>
        <a:p>
          <a:endParaRPr lang="en-US"/>
        </a:p>
      </dgm:t>
    </dgm:pt>
    <dgm:pt modelId="{0E15D5A2-B6FA-4846-AAA6-33D5A5BCA5F6}" type="pres">
      <dgm:prSet presAssocID="{AE2E3020-67C2-4167-8B62-34C5C6EC9744}" presName="rect1" presStyleLbl="alignAcc1" presStyleIdx="0" presStyleCnt="1" custLinFactNeighborX="6938" custLinFactNeighborY="-32293"/>
      <dgm:spPr/>
      <dgm:t>
        <a:bodyPr/>
        <a:lstStyle/>
        <a:p>
          <a:endParaRPr lang="en-US"/>
        </a:p>
      </dgm:t>
    </dgm:pt>
    <dgm:pt modelId="{B546FC77-7709-45B0-B5F7-D7C35BB66598}" type="pres">
      <dgm:prSet presAssocID="{AE2E3020-67C2-4167-8B62-34C5C6EC974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F5B140-CFEE-4347-A1BE-1EB15102B1B8}" type="presOf" srcId="{AE2E3020-67C2-4167-8B62-34C5C6EC9744}" destId="{B546FC77-7709-45B0-B5F7-D7C35BB66598}" srcOrd="1" destOrd="0" presId="urn:microsoft.com/office/officeart/2005/8/layout/target3"/>
    <dgm:cxn modelId="{F4E86C74-457E-4160-B787-E7F899C32C56}" type="presOf" srcId="{49D88329-6C0C-4EC3-A626-7A3D68234373}" destId="{A30ED860-B1DD-453E-92E5-0CBDA0151360}" srcOrd="0" destOrd="0" presId="urn:microsoft.com/office/officeart/2005/8/layout/target3"/>
    <dgm:cxn modelId="{D809C010-0F98-4C0C-8BE0-D39575437870}" srcId="{49D88329-6C0C-4EC3-A626-7A3D68234373}" destId="{AE2E3020-67C2-4167-8B62-34C5C6EC9744}" srcOrd="0" destOrd="0" parTransId="{22953181-9471-4D68-95B7-D43AA2D1C2D9}" sibTransId="{7D5A379A-26C0-4F19-B7F9-917ACC1D8738}"/>
    <dgm:cxn modelId="{FDEB0E6A-1AC1-4AB5-9099-C74391C0B72D}" type="presOf" srcId="{AE2E3020-67C2-4167-8B62-34C5C6EC9744}" destId="{0E15D5A2-B6FA-4846-AAA6-33D5A5BCA5F6}" srcOrd="0" destOrd="0" presId="urn:microsoft.com/office/officeart/2005/8/layout/target3"/>
    <dgm:cxn modelId="{1719FC97-5DE0-4508-96FF-EBD97A4DF40E}" type="presParOf" srcId="{A30ED860-B1DD-453E-92E5-0CBDA0151360}" destId="{8F0273E6-FEE1-4E2B-AB40-CD5862775A36}" srcOrd="0" destOrd="0" presId="urn:microsoft.com/office/officeart/2005/8/layout/target3"/>
    <dgm:cxn modelId="{A6776D15-9E4F-4991-AB8A-B259EEABB2AB}" type="presParOf" srcId="{A30ED860-B1DD-453E-92E5-0CBDA0151360}" destId="{9F45F436-05CA-446B-A012-CD5DA226624D}" srcOrd="1" destOrd="0" presId="urn:microsoft.com/office/officeart/2005/8/layout/target3"/>
    <dgm:cxn modelId="{B195EBFC-60C6-4007-AAD3-DA530476AA69}" type="presParOf" srcId="{A30ED860-B1DD-453E-92E5-0CBDA0151360}" destId="{0E15D5A2-B6FA-4846-AAA6-33D5A5BCA5F6}" srcOrd="2" destOrd="0" presId="urn:microsoft.com/office/officeart/2005/8/layout/target3"/>
    <dgm:cxn modelId="{E7D456F4-B902-4D3C-9299-F91E17839A3B}" type="presParOf" srcId="{A30ED860-B1DD-453E-92E5-0CBDA0151360}" destId="{B546FC77-7709-45B0-B5F7-D7C35BB66598}" srcOrd="3" destOrd="0" presId="urn:microsoft.com/office/officeart/2005/8/layout/target3"/>
  </dgm:cxnLst>
  <dgm:bg>
    <a:effectLst>
      <a:glow rad="228600">
        <a:schemeClr val="accent5">
          <a:satMod val="175000"/>
          <a:alpha val="40000"/>
        </a:schemeClr>
      </a:glow>
    </a:effectLst>
  </dgm:bg>
  <dgm:whole>
    <a:ln w="3810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273E6-FEE1-4E2B-AB40-CD5862775A36}">
      <dsp:nvSpPr>
        <dsp:cNvPr id="0" name=""/>
        <dsp:cNvSpPr/>
      </dsp:nvSpPr>
      <dsp:spPr>
        <a:xfrm>
          <a:off x="0" y="0"/>
          <a:ext cx="707886" cy="70788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15D5A2-B6FA-4846-AAA6-33D5A5BCA5F6}">
      <dsp:nvSpPr>
        <dsp:cNvPr id="0" name=""/>
        <dsp:cNvSpPr/>
      </dsp:nvSpPr>
      <dsp:spPr>
        <a:xfrm>
          <a:off x="353943" y="0"/>
          <a:ext cx="3684657" cy="707886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rgbClr val="7030A0"/>
              </a:solidFill>
            </a:rPr>
            <a:t>পরিচিতি</a:t>
          </a:r>
          <a:endParaRPr lang="en-US" sz="3600" b="1" kern="1200" dirty="0">
            <a:solidFill>
              <a:srgbClr val="7030A0"/>
            </a:solidFill>
          </a:endParaRPr>
        </a:p>
      </dsp:txBody>
      <dsp:txXfrm>
        <a:off x="353943" y="0"/>
        <a:ext cx="3684657" cy="70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NUL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23.wmf"/><Relationship Id="rId3" Type="http://schemas.openxmlformats.org/officeDocument/2006/relationships/image" Target="../media/image25.jpe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5867400" cy="1143000"/>
          </a:xfrm>
        </p:spPr>
        <p:txBody>
          <a:bodyPr/>
          <a:lstStyle/>
          <a:p>
            <a:pPr algn="l"/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FF0000"/>
                </a:solidFill>
              </a:rPr>
              <a:t>Welcome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l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676400"/>
            <a:ext cx="4114800" cy="35615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6l3c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8077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38200" y="2133600"/>
            <a:ext cx="5867400" cy="2246769"/>
            <a:chOff x="762000" y="2286001"/>
            <a:chExt cx="6400800" cy="2246769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2286001"/>
              <a:ext cx="640080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accent3">
                      <a:lumMod val="75000"/>
                    </a:schemeClr>
                  </a:solidFill>
                </a:rPr>
                <a:t>মহাকর্ষ</a:t>
              </a:r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sz="2800" dirty="0" err="1" smtClean="0">
                  <a:solidFill>
                    <a:schemeClr val="accent3">
                      <a:lumMod val="75000"/>
                    </a:schemeClr>
                  </a:solidFill>
                </a:rPr>
                <a:t>বল</a:t>
              </a:r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 (Gravitation Force) F, </a:t>
              </a:r>
            </a:p>
            <a:p>
              <a:r>
                <a:rPr lang="en-US" sz="2800" dirty="0" err="1" smtClean="0">
                  <a:solidFill>
                    <a:schemeClr val="accent3">
                      <a:lumMod val="75000"/>
                    </a:schemeClr>
                  </a:solidFill>
                </a:rPr>
                <a:t>দুটি</a:t>
              </a:r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sz="2800" dirty="0" err="1" smtClean="0">
                  <a:solidFill>
                    <a:schemeClr val="accent3">
                      <a:lumMod val="75000"/>
                    </a:schemeClr>
                  </a:solidFill>
                </a:rPr>
                <a:t>বস্তুর</a:t>
              </a:r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sz="2800" dirty="0" err="1" smtClean="0">
                  <a:solidFill>
                    <a:schemeClr val="accent3">
                      <a:lumMod val="75000"/>
                    </a:schemeClr>
                  </a:solidFill>
                </a:rPr>
                <a:t>ভর</a:t>
              </a:r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 (mass)  m1 , m2 </a:t>
              </a:r>
            </a:p>
            <a:p>
              <a:r>
                <a:rPr lang="en-US" sz="2800" dirty="0" err="1" smtClean="0">
                  <a:solidFill>
                    <a:schemeClr val="accent3">
                      <a:lumMod val="75000"/>
                    </a:schemeClr>
                  </a:solidFill>
                </a:rPr>
                <a:t>এবং</a:t>
              </a:r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sz="2800" dirty="0" err="1" smtClean="0">
                  <a:solidFill>
                    <a:schemeClr val="accent3">
                      <a:lumMod val="75000"/>
                    </a:schemeClr>
                  </a:solidFill>
                </a:rPr>
                <a:t>দুরত্ব</a:t>
              </a:r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 (distance) d </a:t>
              </a:r>
              <a:endParaRPr lang="en-US" sz="2800" dirty="0" smtClean="0">
                <a:solidFill>
                  <a:schemeClr val="accent3">
                    <a:lumMod val="75000"/>
                  </a:schemeClr>
                </a:solidFill>
                <a:sym typeface="Symbol"/>
              </a:endParaRPr>
            </a:p>
            <a:p>
              <a:endParaRPr lang="en-US" sz="2800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3733801"/>
              <a:ext cx="6096000" cy="457200"/>
            </a:xfrm>
            <a:prstGeom prst="rect">
              <a:avLst/>
            </a:prstGeom>
            <a:noFill/>
            <a:scene3d>
              <a:camera prst="perspectiveAbove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</a:rPr>
                <a:t>মহাকর্ষীয়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</a:rPr>
                <a:t>ধ্রবক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</a:rPr>
                <a:t> (Gravitational Constant)      G 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pic>
        <p:nvPicPr>
          <p:cNvPr id="6" name="Picture 5" descr="gravity-formula-image.PNG"/>
          <p:cNvPicPr>
            <a:picLocks noChangeAspect="1"/>
          </p:cNvPicPr>
          <p:nvPr/>
        </p:nvPicPr>
        <p:blipFill>
          <a:blip r:embed="rId2"/>
          <a:srcRect r="-76707"/>
          <a:stretch>
            <a:fillRect/>
          </a:stretch>
        </p:blipFill>
        <p:spPr>
          <a:xfrm>
            <a:off x="2057400" y="304800"/>
            <a:ext cx="4191000" cy="1685925"/>
          </a:xfrm>
          <a:prstGeom prst="rect">
            <a:avLst/>
          </a:prstGeom>
        </p:spPr>
      </p:pic>
      <p:pic>
        <p:nvPicPr>
          <p:cNvPr id="8" name="Picture 7" descr="gravit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210050"/>
            <a:ext cx="5800725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371600" y="1371600"/>
            <a:ext cx="6400800" cy="1117516"/>
            <a:chOff x="503545" y="1284392"/>
            <a:chExt cx="6400800" cy="1117516"/>
          </a:xfrm>
        </p:grpSpPr>
        <p:cxnSp>
          <p:nvCxnSpPr>
            <p:cNvPr id="13" name="Straight Arrow Connector 12"/>
            <p:cNvCxnSpPr>
              <a:stCxn id="8" idx="3"/>
            </p:cNvCxnSpPr>
            <p:nvPr/>
          </p:nvCxnSpPr>
          <p:spPr>
            <a:xfrm flipV="1">
              <a:off x="2133601" y="1817792"/>
              <a:ext cx="3018144" cy="16719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503545" y="1284392"/>
              <a:ext cx="6400800" cy="1117516"/>
              <a:chOff x="503545" y="1284392"/>
              <a:chExt cx="6400800" cy="1117516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530135" y="1374356"/>
                <a:ext cx="1603466" cy="92031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503545" y="1284392"/>
                <a:ext cx="6400800" cy="1117516"/>
                <a:chOff x="585860" y="1284392"/>
                <a:chExt cx="6320399" cy="1117516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585860" y="1512992"/>
                  <a:ext cx="168769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solidFill>
                        <a:srgbClr val="C00000"/>
                      </a:solidFill>
                    </a:rPr>
                    <a:t>600</a:t>
                  </a:r>
                  <a:r>
                    <a:rPr lang="en-US" sz="3200" dirty="0" smtClean="0"/>
                    <a:t> </a:t>
                  </a:r>
                  <a:r>
                    <a:rPr lang="en-US" sz="3200" dirty="0" smtClean="0">
                      <a:solidFill>
                        <a:srgbClr val="C00000"/>
                      </a:solidFill>
                    </a:rPr>
                    <a:t>kg</a:t>
                  </a:r>
                  <a:endParaRPr lang="en-US" sz="32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5247691" y="1284392"/>
                  <a:ext cx="1583325" cy="1012341"/>
                </a:xfrm>
                <a:prstGeom prst="roundRec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233464" y="1461617"/>
                  <a:ext cx="167279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800 kg</a:t>
                  </a:r>
                  <a:endParaRPr lang="en-US" sz="32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727719" y="1447801"/>
                  <a:ext cx="3725467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               </a:t>
                  </a:r>
                  <a:r>
                    <a:rPr lang="en-US" sz="2800" dirty="0" smtClean="0">
                      <a:solidFill>
                        <a:srgbClr val="C00000"/>
                      </a:solidFill>
                    </a:rPr>
                    <a:t>F=?  </a:t>
                  </a:r>
                </a:p>
                <a:p>
                  <a:r>
                    <a:rPr lang="en-US" sz="2800" dirty="0" smtClean="0"/>
                    <a:t>          </a:t>
                  </a:r>
                  <a:r>
                    <a:rPr lang="en-US" sz="2800" dirty="0" smtClean="0">
                      <a:solidFill>
                        <a:srgbClr val="C00000"/>
                      </a:solidFill>
                    </a:rPr>
                    <a:t>5 m</a:t>
                  </a:r>
                  <a:endParaRPr lang="en-US" sz="2800" dirty="0">
                    <a:solidFill>
                      <a:srgbClr val="C00000"/>
                    </a:solidFill>
                  </a:endParaRPr>
                </a:p>
              </p:txBody>
            </p:sp>
          </p:grpSp>
        </p:grpSp>
      </p:grpSp>
      <p:sp>
        <p:nvSpPr>
          <p:cNvPr id="15" name="TextBox 14"/>
          <p:cNvSpPr txBox="1"/>
          <p:nvPr/>
        </p:nvSpPr>
        <p:spPr>
          <a:xfrm>
            <a:off x="5257800" y="3429000"/>
            <a:ext cx="3352800" cy="28931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F0"/>
                </a:solidFill>
              </a:rPr>
              <a:t>এখানে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১ম </a:t>
            </a:r>
            <a:r>
              <a:rPr lang="en-US" sz="2400" b="1" dirty="0" err="1" smtClean="0">
                <a:solidFill>
                  <a:srgbClr val="00B0F0"/>
                </a:solidFill>
              </a:rPr>
              <a:t>বস্তুর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ভর</a:t>
            </a:r>
            <a:r>
              <a:rPr lang="en-US" sz="2400" dirty="0" smtClean="0">
                <a:solidFill>
                  <a:srgbClr val="00B0F0"/>
                </a:solidFill>
              </a:rPr>
              <a:t> m1= 600 kg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২য় </a:t>
            </a:r>
            <a:r>
              <a:rPr lang="en-US" sz="2400" dirty="0" err="1" smtClean="0">
                <a:solidFill>
                  <a:srgbClr val="00B0F0"/>
                </a:solidFill>
              </a:rPr>
              <a:t>বস্তুর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ভর</a:t>
            </a:r>
            <a:r>
              <a:rPr lang="en-US" sz="2400" dirty="0" smtClean="0">
                <a:solidFill>
                  <a:srgbClr val="00B0F0"/>
                </a:solidFill>
              </a:rPr>
              <a:t> m2=800 kg </a:t>
            </a:r>
          </a:p>
          <a:p>
            <a:r>
              <a:rPr lang="en-US" sz="2400" dirty="0" err="1" smtClean="0">
                <a:solidFill>
                  <a:srgbClr val="00B0F0"/>
                </a:solidFill>
              </a:rPr>
              <a:t>বস্তুদুটির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দুরত্ব</a:t>
            </a:r>
            <a:r>
              <a:rPr lang="en-US" sz="2400" dirty="0" smtClean="0">
                <a:solidFill>
                  <a:srgbClr val="00B0F0"/>
                </a:solidFill>
              </a:rPr>
              <a:t> d= 5 m </a:t>
            </a:r>
          </a:p>
          <a:p>
            <a:r>
              <a:rPr lang="en-US" sz="2400" dirty="0" err="1" smtClean="0">
                <a:solidFill>
                  <a:srgbClr val="00B0F0"/>
                </a:solidFill>
              </a:rPr>
              <a:t>মহাকর্ষীয়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ধ্রবক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17" name="Object 16"/>
          <p:cNvGraphicFramePr>
            <a:graphicFrameLocks/>
          </p:cNvGraphicFramePr>
          <p:nvPr/>
        </p:nvGraphicFramePr>
        <p:xfrm>
          <a:off x="2438400" y="647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0" imgH="0" progId="Equation.3">
                  <p:embed/>
                </p:oleObj>
              </mc:Choice>
              <mc:Fallback>
                <p:oleObj name="Equation" r:id="rId4" imgW="0" imgH="0" progId="Equation.3">
                  <p:embed/>
                  <p:pic>
                    <p:nvPicPr>
                      <p:cNvPr id="0" name="Rectangle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647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638800" y="5486400"/>
          <a:ext cx="2282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1041120" imgH="203040" progId="Equation.3">
                  <p:embed/>
                </p:oleObj>
              </mc:Choice>
              <mc:Fallback>
                <p:oleObj name="Equation" r:id="rId7" imgW="104112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486400"/>
                        <a:ext cx="22828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762000"/>
            <a:ext cx="65532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মহাকর্ষ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বল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সংক্রান্ত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গানিতিক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সমস্যা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3124200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aseline="-25000" dirty="0" smtClean="0"/>
          </a:p>
          <a:p>
            <a:endParaRPr lang="en-US" dirty="0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219200" y="2590800"/>
          <a:ext cx="3581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1206360" imgH="609480" progId="Equation.3">
                  <p:embed/>
                </p:oleObj>
              </mc:Choice>
              <mc:Fallback>
                <p:oleObj name="Equation" r:id="rId9" imgW="1206360" imgH="609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90800"/>
                        <a:ext cx="3581400" cy="9906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495800" y="3270250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1" imgW="152280" imgH="317160" progId="Equation.3">
                  <p:embed/>
                </p:oleObj>
              </mc:Choice>
              <mc:Fallback>
                <p:oleObj name="Equation" r:id="rId11" imgW="152280" imgH="31716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70250"/>
                        <a:ext cx="15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/>
          </p:cNvGraphicFramePr>
          <p:nvPr/>
        </p:nvGraphicFramePr>
        <p:xfrm>
          <a:off x="609600" y="3733800"/>
          <a:ext cx="50292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3" imgW="0" imgH="0" progId="Equation.3">
                  <p:embed/>
                </p:oleObj>
              </mc:Choice>
              <mc:Fallback>
                <p:oleObj name="Equation" r:id="rId13" imgW="0" imgH="0" progId="Equation.3">
                  <p:embed/>
                  <p:pic>
                    <p:nvPicPr>
                      <p:cNvPr id="0" name="Rectangle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502920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 flipH="1">
          <a:off x="1447800" y="4267200"/>
          <a:ext cx="274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4" imgW="152280" imgH="317160" progId="Equation.3">
                  <p:embed/>
                </p:oleObj>
              </mc:Choice>
              <mc:Fallback>
                <p:oleObj name="Equation" r:id="rId14" imgW="152280" imgH="31716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447800" y="4267200"/>
                        <a:ext cx="274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1143000" y="3733800"/>
          <a:ext cx="3733800" cy="79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5" imgW="2641320" imgH="609480" progId="Equation.3">
                  <p:embed/>
                </p:oleObj>
              </mc:Choice>
              <mc:Fallback>
                <p:oleObj name="Equation" r:id="rId15" imgW="2641320" imgH="609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33800"/>
                        <a:ext cx="3733800" cy="791308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9"/>
          <p:cNvGraphicFramePr>
            <a:graphicFrameLocks noChangeAspect="1"/>
          </p:cNvGraphicFramePr>
          <p:nvPr/>
        </p:nvGraphicFramePr>
        <p:xfrm>
          <a:off x="990600" y="4724400"/>
          <a:ext cx="4038600" cy="521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7" imgW="1981080" imgH="266400" progId="Equation.3">
                  <p:embed/>
                </p:oleObj>
              </mc:Choice>
              <mc:Fallback>
                <p:oleObj name="Equation" r:id="rId17" imgW="1981080" imgH="266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24400"/>
                        <a:ext cx="4038600" cy="52101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990600" y="5562600"/>
          <a:ext cx="3886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9" imgW="1942920" imgH="266400" progId="Equation.3">
                  <p:embed/>
                </p:oleObj>
              </mc:Choice>
              <mc:Fallback>
                <p:oleObj name="Equation" r:id="rId19" imgW="1942920" imgH="266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562600"/>
                        <a:ext cx="3886200" cy="495300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2057400" y="3276600"/>
            <a:ext cx="6096000" cy="1352731"/>
            <a:chOff x="2057400" y="3276600"/>
            <a:chExt cx="6096000" cy="1352731"/>
          </a:xfrm>
        </p:grpSpPr>
        <p:grpSp>
          <p:nvGrpSpPr>
            <p:cNvPr id="52" name="Group 51"/>
            <p:cNvGrpSpPr/>
            <p:nvPr/>
          </p:nvGrpSpPr>
          <p:grpSpPr>
            <a:xfrm>
              <a:off x="2057400" y="3276600"/>
              <a:ext cx="6096000" cy="1104945"/>
              <a:chOff x="2209800" y="3276600"/>
              <a:chExt cx="5678466" cy="1104945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6461343" y="3352800"/>
                <a:ext cx="1143000" cy="10287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286000" y="3505200"/>
                <a:ext cx="13434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FF0000"/>
                    </a:solidFill>
                  </a:rPr>
                  <a:t>300 kg</a:t>
                </a:r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40466" y="3581400"/>
                <a:ext cx="144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00B0F0"/>
                    </a:solidFill>
                  </a:rPr>
                  <a:t>400 kg </a:t>
                </a:r>
                <a:endParaRPr lang="en-US" sz="36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09800" y="3276600"/>
                <a:ext cx="1143000" cy="102240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3416474" y="3886200"/>
                <a:ext cx="3123157" cy="1588"/>
              </a:xfrm>
              <a:prstGeom prst="straightConnector1">
                <a:avLst/>
              </a:prstGeom>
              <a:ln w="47625" cmpd="sng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3733800" y="3429002"/>
              <a:ext cx="261769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002060"/>
                  </a:solidFill>
                </a:rPr>
                <a:t>F=?</a:t>
              </a:r>
            </a:p>
            <a:p>
              <a:pPr algn="ctr"/>
              <a:r>
                <a:rPr lang="en-US" sz="3600" dirty="0" smtClean="0">
                  <a:solidFill>
                    <a:srgbClr val="002060"/>
                  </a:solidFill>
                </a:rPr>
                <a:t>1m</a:t>
              </a:r>
              <a:endParaRPr lang="en-US" sz="3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994612" y="4773201"/>
            <a:ext cx="6081010" cy="1362667"/>
            <a:chOff x="1994612" y="4773201"/>
            <a:chExt cx="6081010" cy="1362667"/>
          </a:xfrm>
        </p:grpSpPr>
        <p:sp>
          <p:nvSpPr>
            <p:cNvPr id="27" name="TextBox 26"/>
            <p:cNvSpPr txBox="1"/>
            <p:nvPr/>
          </p:nvSpPr>
          <p:spPr>
            <a:xfrm>
              <a:off x="1994612" y="5181600"/>
              <a:ext cx="20439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 300 kg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553200" y="4876800"/>
              <a:ext cx="1522422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061489" y="4773201"/>
              <a:ext cx="5984661" cy="1362667"/>
              <a:chOff x="2057400" y="4953000"/>
              <a:chExt cx="5092233" cy="1120486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057400" y="4953000"/>
                <a:ext cx="1345163" cy="102865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879311" y="5163501"/>
                <a:ext cx="1270322" cy="53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92D050"/>
                    </a:solidFill>
                  </a:rPr>
                  <a:t> </a:t>
                </a:r>
                <a:r>
                  <a:rPr lang="en-US" sz="3600" dirty="0" smtClean="0">
                    <a:solidFill>
                      <a:srgbClr val="92D050"/>
                    </a:solidFill>
                  </a:rPr>
                  <a:t>400 kg </a:t>
                </a:r>
                <a:endParaRPr lang="en-US" sz="3600" dirty="0">
                  <a:solidFill>
                    <a:srgbClr val="92D050"/>
                  </a:solidFill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3429000" y="5410200"/>
                <a:ext cx="2385473" cy="393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3027678" y="5086487"/>
                <a:ext cx="2869683" cy="98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FFC000"/>
                    </a:solidFill>
                  </a:rPr>
                  <a:t>F=?</a:t>
                </a:r>
              </a:p>
              <a:p>
                <a:pPr algn="ctr"/>
                <a:r>
                  <a:rPr lang="en-US" sz="3600" dirty="0" smtClean="0">
                    <a:solidFill>
                      <a:srgbClr val="FFC000"/>
                    </a:solidFill>
                  </a:rPr>
                  <a:t>10m</a:t>
                </a:r>
                <a:endParaRPr lang="en-US" sz="3600" dirty="0">
                  <a:solidFill>
                    <a:srgbClr val="FFC000"/>
                  </a:solidFill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2667000" y="228600"/>
            <a:ext cx="4648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52600" y="1143000"/>
            <a:ext cx="7086600" cy="15388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1|মহাকর্ষ </a:t>
            </a:r>
            <a:r>
              <a:rPr lang="en-US" sz="3600" dirty="0" err="1" smtClean="0"/>
              <a:t>কাকে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? ২টি </a:t>
            </a:r>
            <a:r>
              <a:rPr lang="en-US" sz="3600" dirty="0" err="1" smtClean="0"/>
              <a:t>উদাহরন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দাও</a:t>
            </a:r>
            <a:r>
              <a:rPr lang="en-US" sz="3600" dirty="0" smtClean="0"/>
              <a:t>।</a:t>
            </a:r>
          </a:p>
          <a:p>
            <a:r>
              <a:rPr lang="en-US" sz="3600" dirty="0" smtClean="0"/>
              <a:t>২।মহ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Kl©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AwfKl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>
            <a:off x="228600" y="1371600"/>
            <a:ext cx="1447800" cy="1295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MÖæc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304800" y="3048000"/>
            <a:ext cx="1447800" cy="12192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MÖæc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304800" y="5029200"/>
            <a:ext cx="1600200" cy="11430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MÖæc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repeatCount="2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repeatCount="2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1" grpId="0" animBg="1"/>
      <p:bldP spid="42" grpId="0" animBg="1"/>
      <p:bldP spid="44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60198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002060"/>
                </a:solidFill>
              </a:rPr>
              <a:t>বাড়ির</a:t>
            </a:r>
            <a:r>
              <a:rPr lang="en-US" sz="4400" b="1" u="sng" dirty="0" smtClean="0">
                <a:solidFill>
                  <a:srgbClr val="002060"/>
                </a:solidFill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</a:rPr>
              <a:t>কাজ</a:t>
            </a:r>
            <a:r>
              <a:rPr lang="en-US" sz="4400" b="1" u="sng" dirty="0" smtClean="0">
                <a:solidFill>
                  <a:srgbClr val="002060"/>
                </a:solidFill>
              </a:rPr>
              <a:t>: </a:t>
            </a:r>
            <a:endParaRPr lang="en-US" sz="4400" b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286000"/>
            <a:ext cx="68580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একটি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উদাহরনের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মাধ্যমে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দেখাওযে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ভর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দ্বিগুন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বাড়লে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মহাকর্ষ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বল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দ্বিগুন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বাড়ে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এবং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দুরত্ব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দ্বিগুন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বাড়লে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মহাকর্ষ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বল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চারগুন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কমে</a:t>
            </a:r>
            <a:r>
              <a:rPr lang="en-US" sz="3200" b="1" dirty="0" smtClean="0">
                <a:solidFill>
                  <a:srgbClr val="0070C0"/>
                </a:solidFill>
              </a:rPr>
              <a:t>।  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3048000" cy="777240"/>
          </a:xfrm>
          <a:solidFill>
            <a:srgbClr val="3366FF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ধন্যবাদ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600200"/>
            <a:ext cx="5314950" cy="3867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200400" y="990600"/>
          <a:ext cx="4038600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2590800"/>
            <a:ext cx="3962400" cy="230832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শেণি</a:t>
            </a:r>
            <a:r>
              <a:rPr lang="en-US" sz="3600" b="1" dirty="0" smtClean="0">
                <a:solidFill>
                  <a:srgbClr val="FFFF00"/>
                </a:solidFill>
              </a:rPr>
              <a:t>: ৮ম</a:t>
            </a:r>
          </a:p>
          <a:p>
            <a:r>
              <a:rPr lang="en-US" sz="3600" b="1" dirty="0" err="1" smtClean="0">
                <a:solidFill>
                  <a:srgbClr val="FFFF00"/>
                </a:solidFill>
              </a:rPr>
              <a:t>অধায়</a:t>
            </a:r>
            <a:r>
              <a:rPr lang="en-US" sz="3600" b="1" dirty="0" smtClean="0">
                <a:solidFill>
                  <a:srgbClr val="FFFF00"/>
                </a:solidFill>
              </a:rPr>
              <a:t>: ৭ম 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</a:rPr>
              <a:t>পৃথিবী</a:t>
            </a:r>
            <a:r>
              <a:rPr lang="en-US" sz="3600" b="1" dirty="0" smtClean="0">
                <a:solidFill>
                  <a:srgbClr val="FFFF00"/>
                </a:solidFill>
              </a:rPr>
              <a:t> ও </a:t>
            </a:r>
            <a:r>
              <a:rPr lang="en-US" sz="3600" b="1" dirty="0" err="1" smtClean="0">
                <a:solidFill>
                  <a:srgbClr val="FFFF00"/>
                </a:solidFill>
              </a:rPr>
              <a:t>মহাকর্ষ</a:t>
            </a:r>
            <a:r>
              <a:rPr lang="en-US" sz="36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3600" b="1" dirty="0" err="1" smtClean="0">
                <a:solidFill>
                  <a:srgbClr val="FFFF00"/>
                </a:solidFill>
              </a:rPr>
              <a:t>সময়</a:t>
            </a:r>
            <a:r>
              <a:rPr lang="en-US" sz="3600" b="1" dirty="0" smtClean="0">
                <a:solidFill>
                  <a:srgbClr val="FFFF00"/>
                </a:solidFill>
              </a:rPr>
              <a:t>: ৪৫ </a:t>
            </a:r>
            <a:r>
              <a:rPr lang="en-US" sz="3600" b="1" dirty="0" err="1" smtClean="0">
                <a:solidFill>
                  <a:srgbClr val="FFFF00"/>
                </a:solidFill>
              </a:rPr>
              <a:t>মি</a:t>
            </a:r>
            <a:r>
              <a:rPr lang="en-US" sz="3600" b="1" smtClean="0">
                <a:solidFill>
                  <a:srgbClr val="FFFF00"/>
                </a:solidFill>
              </a:rPr>
              <a:t>.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143000"/>
            <a:ext cx="6553200" cy="44958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867400" y="1524000"/>
            <a:ext cx="990600" cy="838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33600" y="2362200"/>
            <a:ext cx="3429000" cy="1981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1828800"/>
            <a:ext cx="4953000" cy="3124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3200400" y="3124200"/>
            <a:ext cx="1371600" cy="609600"/>
          </a:xfrm>
          <a:prstGeom prst="su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1752600"/>
            <a:ext cx="762000" cy="4572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0" y="3810000"/>
            <a:ext cx="609600" cy="609600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61722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সেৌরজগতের</a:t>
            </a:r>
            <a:r>
              <a:rPr lang="en-US" dirty="0" smtClean="0"/>
              <a:t> </a:t>
            </a:r>
            <a:r>
              <a:rPr lang="en-US" dirty="0" err="1" smtClean="0"/>
              <a:t>ঘূণায়মান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গ্রহের</a:t>
            </a:r>
            <a:r>
              <a:rPr lang="en-US" dirty="0" smtClean="0"/>
              <a:t>  </a:t>
            </a:r>
            <a:r>
              <a:rPr lang="en-US" dirty="0" err="1" smtClean="0"/>
              <a:t>অবস্থান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7083 -0.0222 C 0.07795 -0.0222 0.2 0.07956 0.2 0.20537 C 0.2 0.33048 0.07795 0.43293 -0.07083 0.43293 C -0.22048 0.43293 -0.34166 0.33048 -0.34166 0.20537 C -0.34166 0.07956 -0.22048 -0.0222 -0.07083 -0.0222 Z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25885 -0.11031 C -0.06163 -0.11031 0.09948 0.03377 0.09948 0.21161 C 0.09948 0.38876 -0.06163 0.53353 -0.25885 0.53353 C -0.45677 0.53353 -0.61718 0.38876 -0.61718 0.21161 C -0.61718 0.03377 -0.45677 -0.11031 -0.25885 -0.11031 Z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9584 -0.25531 C 0.00729 -0.25531 0.09166 -0.19079 0.09166 -0.111 C 0.09166 -0.03145 0.00729 0.03331 -0.09584 0.03331 C -0.19931 0.03331 -0.28334 -0.03145 -0.28334 -0.111 C -0.28334 -0.19079 -0.19931 -0.25531 -0.09584 -0.25531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81400" y="3810000"/>
            <a:ext cx="3810000" cy="3048000"/>
          </a:xfrm>
          <a:prstGeom prst="ellipse">
            <a:avLst/>
          </a:prstGeom>
          <a:solidFill>
            <a:srgbClr val="00206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24400" y="54496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পৃথিবী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0" y="2286000"/>
            <a:ext cx="304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572000" y="228600"/>
            <a:ext cx="3523125" cy="2238305"/>
          </a:xfrm>
          <a:custGeom>
            <a:avLst/>
            <a:gdLst>
              <a:gd name="connsiteX0" fmla="*/ 1210208 w 3523125"/>
              <a:gd name="connsiteY0" fmla="*/ 2067951 h 2238305"/>
              <a:gd name="connsiteX1" fmla="*/ 1168005 w 3523125"/>
              <a:gd name="connsiteY1" fmla="*/ 2082019 h 2238305"/>
              <a:gd name="connsiteX2" fmla="*/ 1097666 w 3523125"/>
              <a:gd name="connsiteY2" fmla="*/ 2110154 h 2238305"/>
              <a:gd name="connsiteX3" fmla="*/ 999193 w 3523125"/>
              <a:gd name="connsiteY3" fmla="*/ 2138290 h 2238305"/>
              <a:gd name="connsiteX4" fmla="*/ 534959 w 3523125"/>
              <a:gd name="connsiteY4" fmla="*/ 2166425 h 2238305"/>
              <a:gd name="connsiteX5" fmla="*/ 450553 w 3523125"/>
              <a:gd name="connsiteY5" fmla="*/ 2067951 h 2238305"/>
              <a:gd name="connsiteX6" fmla="*/ 436485 w 3523125"/>
              <a:gd name="connsiteY6" fmla="*/ 2011680 h 2238305"/>
              <a:gd name="connsiteX7" fmla="*/ 408349 w 3523125"/>
              <a:gd name="connsiteY7" fmla="*/ 1983545 h 2238305"/>
              <a:gd name="connsiteX8" fmla="*/ 394282 w 3523125"/>
              <a:gd name="connsiteY8" fmla="*/ 1899139 h 2238305"/>
              <a:gd name="connsiteX9" fmla="*/ 380214 w 3523125"/>
              <a:gd name="connsiteY9" fmla="*/ 1856936 h 2238305"/>
              <a:gd name="connsiteX10" fmla="*/ 394282 w 3523125"/>
              <a:gd name="connsiteY10" fmla="*/ 1645920 h 2238305"/>
              <a:gd name="connsiteX11" fmla="*/ 408349 w 3523125"/>
              <a:gd name="connsiteY11" fmla="*/ 1505244 h 2238305"/>
              <a:gd name="connsiteX12" fmla="*/ 380214 w 3523125"/>
              <a:gd name="connsiteY12" fmla="*/ 1477108 h 2238305"/>
              <a:gd name="connsiteX13" fmla="*/ 281740 w 3523125"/>
              <a:gd name="connsiteY13" fmla="*/ 1420837 h 2238305"/>
              <a:gd name="connsiteX14" fmla="*/ 211402 w 3523125"/>
              <a:gd name="connsiteY14" fmla="*/ 1406770 h 2238305"/>
              <a:gd name="connsiteX15" fmla="*/ 386 w 3523125"/>
              <a:gd name="connsiteY15" fmla="*/ 1392702 h 2238305"/>
              <a:gd name="connsiteX16" fmla="*/ 28522 w 3523125"/>
              <a:gd name="connsiteY16" fmla="*/ 1041010 h 2238305"/>
              <a:gd name="connsiteX17" fmla="*/ 56657 w 3523125"/>
              <a:gd name="connsiteY17" fmla="*/ 942536 h 2238305"/>
              <a:gd name="connsiteX18" fmla="*/ 112928 w 3523125"/>
              <a:gd name="connsiteY18" fmla="*/ 872197 h 2238305"/>
              <a:gd name="connsiteX19" fmla="*/ 126996 w 3523125"/>
              <a:gd name="connsiteY19" fmla="*/ 829994 h 2238305"/>
              <a:gd name="connsiteX20" fmla="*/ 197334 w 3523125"/>
              <a:gd name="connsiteY20" fmla="*/ 745588 h 2238305"/>
              <a:gd name="connsiteX21" fmla="*/ 239537 w 3523125"/>
              <a:gd name="connsiteY21" fmla="*/ 717453 h 2238305"/>
              <a:gd name="connsiteX22" fmla="*/ 309876 w 3523125"/>
              <a:gd name="connsiteY22" fmla="*/ 647114 h 2238305"/>
              <a:gd name="connsiteX23" fmla="*/ 394282 w 3523125"/>
              <a:gd name="connsiteY23" fmla="*/ 590844 h 2238305"/>
              <a:gd name="connsiteX24" fmla="*/ 464620 w 3523125"/>
              <a:gd name="connsiteY24" fmla="*/ 520505 h 2238305"/>
              <a:gd name="connsiteX25" fmla="*/ 563094 w 3523125"/>
              <a:gd name="connsiteY25" fmla="*/ 393896 h 2238305"/>
              <a:gd name="connsiteX26" fmla="*/ 647500 w 3523125"/>
              <a:gd name="connsiteY26" fmla="*/ 309490 h 2238305"/>
              <a:gd name="connsiteX27" fmla="*/ 675636 w 3523125"/>
              <a:gd name="connsiteY27" fmla="*/ 281354 h 2238305"/>
              <a:gd name="connsiteX28" fmla="*/ 619365 w 3523125"/>
              <a:gd name="connsiteY28" fmla="*/ 267287 h 2238305"/>
              <a:gd name="connsiteX29" fmla="*/ 661568 w 3523125"/>
              <a:gd name="connsiteY29" fmla="*/ 196948 h 2238305"/>
              <a:gd name="connsiteX30" fmla="*/ 760042 w 3523125"/>
              <a:gd name="connsiteY30" fmla="*/ 84407 h 2238305"/>
              <a:gd name="connsiteX31" fmla="*/ 788177 w 3523125"/>
              <a:gd name="connsiteY31" fmla="*/ 42204 h 2238305"/>
              <a:gd name="connsiteX32" fmla="*/ 858516 w 3523125"/>
              <a:gd name="connsiteY32" fmla="*/ 98474 h 2238305"/>
              <a:gd name="connsiteX33" fmla="*/ 900719 w 3523125"/>
              <a:gd name="connsiteY33" fmla="*/ 154745 h 2238305"/>
              <a:gd name="connsiteX34" fmla="*/ 942922 w 3523125"/>
              <a:gd name="connsiteY34" fmla="*/ 182880 h 2238305"/>
              <a:gd name="connsiteX35" fmla="*/ 971057 w 3523125"/>
              <a:gd name="connsiteY35" fmla="*/ 211016 h 2238305"/>
              <a:gd name="connsiteX36" fmla="*/ 1027328 w 3523125"/>
              <a:gd name="connsiteY36" fmla="*/ 239151 h 2238305"/>
              <a:gd name="connsiteX37" fmla="*/ 1111734 w 3523125"/>
              <a:gd name="connsiteY37" fmla="*/ 267287 h 2238305"/>
              <a:gd name="connsiteX38" fmla="*/ 1238343 w 3523125"/>
              <a:gd name="connsiteY38" fmla="*/ 211016 h 2238305"/>
              <a:gd name="connsiteX39" fmla="*/ 1322749 w 3523125"/>
              <a:gd name="connsiteY39" fmla="*/ 154745 h 2238305"/>
              <a:gd name="connsiteX40" fmla="*/ 1407156 w 3523125"/>
              <a:gd name="connsiteY40" fmla="*/ 84407 h 2238305"/>
              <a:gd name="connsiteX41" fmla="*/ 1449359 w 3523125"/>
              <a:gd name="connsiteY41" fmla="*/ 70339 h 2238305"/>
              <a:gd name="connsiteX42" fmla="*/ 1477494 w 3523125"/>
              <a:gd name="connsiteY42" fmla="*/ 28136 h 2238305"/>
              <a:gd name="connsiteX43" fmla="*/ 1575968 w 3523125"/>
              <a:gd name="connsiteY43" fmla="*/ 0 h 2238305"/>
              <a:gd name="connsiteX44" fmla="*/ 1927660 w 3523125"/>
              <a:gd name="connsiteY44" fmla="*/ 14068 h 2238305"/>
              <a:gd name="connsiteX45" fmla="*/ 1969863 w 3523125"/>
              <a:gd name="connsiteY45" fmla="*/ 126610 h 2238305"/>
              <a:gd name="connsiteX46" fmla="*/ 2040202 w 3523125"/>
              <a:gd name="connsiteY46" fmla="*/ 196948 h 2238305"/>
              <a:gd name="connsiteX47" fmla="*/ 2096473 w 3523125"/>
              <a:gd name="connsiteY47" fmla="*/ 253219 h 2238305"/>
              <a:gd name="connsiteX48" fmla="*/ 2194946 w 3523125"/>
              <a:gd name="connsiteY48" fmla="*/ 309490 h 2238305"/>
              <a:gd name="connsiteX49" fmla="*/ 2335623 w 3523125"/>
              <a:gd name="connsiteY49" fmla="*/ 239151 h 2238305"/>
              <a:gd name="connsiteX50" fmla="*/ 2377826 w 3523125"/>
              <a:gd name="connsiteY50" fmla="*/ 225084 h 2238305"/>
              <a:gd name="connsiteX51" fmla="*/ 2448165 w 3523125"/>
              <a:gd name="connsiteY51" fmla="*/ 196948 h 2238305"/>
              <a:gd name="connsiteX52" fmla="*/ 2504436 w 3523125"/>
              <a:gd name="connsiteY52" fmla="*/ 182880 h 2238305"/>
              <a:gd name="connsiteX53" fmla="*/ 2546639 w 3523125"/>
              <a:gd name="connsiteY53" fmla="*/ 168813 h 2238305"/>
              <a:gd name="connsiteX54" fmla="*/ 3376633 w 3523125"/>
              <a:gd name="connsiteY54" fmla="*/ 196948 h 2238305"/>
              <a:gd name="connsiteX55" fmla="*/ 3390700 w 3523125"/>
              <a:gd name="connsiteY55" fmla="*/ 562708 h 2238305"/>
              <a:gd name="connsiteX56" fmla="*/ 3432903 w 3523125"/>
              <a:gd name="connsiteY56" fmla="*/ 759656 h 2238305"/>
              <a:gd name="connsiteX57" fmla="*/ 3446971 w 3523125"/>
              <a:gd name="connsiteY57" fmla="*/ 872197 h 2238305"/>
              <a:gd name="connsiteX58" fmla="*/ 3489174 w 3523125"/>
              <a:gd name="connsiteY58" fmla="*/ 900333 h 2238305"/>
              <a:gd name="connsiteX59" fmla="*/ 3517309 w 3523125"/>
              <a:gd name="connsiteY59" fmla="*/ 984739 h 2238305"/>
              <a:gd name="connsiteX60" fmla="*/ 3503242 w 3523125"/>
              <a:gd name="connsiteY60" fmla="*/ 1055077 h 2238305"/>
              <a:gd name="connsiteX61" fmla="*/ 3475106 w 3523125"/>
              <a:gd name="connsiteY61" fmla="*/ 1139484 h 2238305"/>
              <a:gd name="connsiteX62" fmla="*/ 3461039 w 3523125"/>
              <a:gd name="connsiteY62" fmla="*/ 1181687 h 2238305"/>
              <a:gd name="connsiteX63" fmla="*/ 3446971 w 3523125"/>
              <a:gd name="connsiteY63" fmla="*/ 1223890 h 2238305"/>
              <a:gd name="connsiteX64" fmla="*/ 3432903 w 3523125"/>
              <a:gd name="connsiteY64" fmla="*/ 1266093 h 2238305"/>
              <a:gd name="connsiteX65" fmla="*/ 3362565 w 3523125"/>
              <a:gd name="connsiteY65" fmla="*/ 1336431 h 2238305"/>
              <a:gd name="connsiteX66" fmla="*/ 3292226 w 3523125"/>
              <a:gd name="connsiteY66" fmla="*/ 1378634 h 2238305"/>
              <a:gd name="connsiteX67" fmla="*/ 3264091 w 3523125"/>
              <a:gd name="connsiteY67" fmla="*/ 1406770 h 2238305"/>
              <a:gd name="connsiteX68" fmla="*/ 3207820 w 3523125"/>
              <a:gd name="connsiteY68" fmla="*/ 1420837 h 2238305"/>
              <a:gd name="connsiteX69" fmla="*/ 3221888 w 3523125"/>
              <a:gd name="connsiteY69" fmla="*/ 1463040 h 2238305"/>
              <a:gd name="connsiteX70" fmla="*/ 3264091 w 3523125"/>
              <a:gd name="connsiteY70" fmla="*/ 1477108 h 2238305"/>
              <a:gd name="connsiteX71" fmla="*/ 3362565 w 3523125"/>
              <a:gd name="connsiteY71" fmla="*/ 1519311 h 2238305"/>
              <a:gd name="connsiteX72" fmla="*/ 3475106 w 3523125"/>
              <a:gd name="connsiteY72" fmla="*/ 1631853 h 2238305"/>
              <a:gd name="connsiteX73" fmla="*/ 3334429 w 3523125"/>
              <a:gd name="connsiteY73" fmla="*/ 1800665 h 2238305"/>
              <a:gd name="connsiteX74" fmla="*/ 3278159 w 3523125"/>
              <a:gd name="connsiteY74" fmla="*/ 1828800 h 2238305"/>
              <a:gd name="connsiteX75" fmla="*/ 3250023 w 3523125"/>
              <a:gd name="connsiteY75" fmla="*/ 1856936 h 2238305"/>
              <a:gd name="connsiteX76" fmla="*/ 3109346 w 3523125"/>
              <a:gd name="connsiteY76" fmla="*/ 1885071 h 2238305"/>
              <a:gd name="connsiteX77" fmla="*/ 3024940 w 3523125"/>
              <a:gd name="connsiteY77" fmla="*/ 1913207 h 2238305"/>
              <a:gd name="connsiteX78" fmla="*/ 2912399 w 3523125"/>
              <a:gd name="connsiteY78" fmla="*/ 1997613 h 2238305"/>
              <a:gd name="connsiteX79" fmla="*/ 2856128 w 3523125"/>
              <a:gd name="connsiteY79" fmla="*/ 2039816 h 2238305"/>
              <a:gd name="connsiteX80" fmla="*/ 2743586 w 3523125"/>
              <a:gd name="connsiteY80" fmla="*/ 2067951 h 2238305"/>
              <a:gd name="connsiteX81" fmla="*/ 2729519 w 3523125"/>
              <a:gd name="connsiteY81" fmla="*/ 2124222 h 2238305"/>
              <a:gd name="connsiteX82" fmla="*/ 2546639 w 3523125"/>
              <a:gd name="connsiteY82" fmla="*/ 2180493 h 2238305"/>
              <a:gd name="connsiteX83" fmla="*/ 2138676 w 3523125"/>
              <a:gd name="connsiteY83" fmla="*/ 2194560 h 2238305"/>
              <a:gd name="connsiteX84" fmla="*/ 1983931 w 3523125"/>
              <a:gd name="connsiteY84" fmla="*/ 2194560 h 2238305"/>
              <a:gd name="connsiteX85" fmla="*/ 1168005 w 3523125"/>
              <a:gd name="connsiteY85" fmla="*/ 2180493 h 2238305"/>
              <a:gd name="connsiteX86" fmla="*/ 1125802 w 3523125"/>
              <a:gd name="connsiteY86" fmla="*/ 2152357 h 2238305"/>
              <a:gd name="connsiteX87" fmla="*/ 1097666 w 3523125"/>
              <a:gd name="connsiteY87" fmla="*/ 2124222 h 2238305"/>
              <a:gd name="connsiteX88" fmla="*/ 1069531 w 3523125"/>
              <a:gd name="connsiteY88" fmla="*/ 2124222 h 223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3523125" h="2238305">
                <a:moveTo>
                  <a:pt x="1210208" y="2067951"/>
                </a:moveTo>
                <a:cubicBezTo>
                  <a:pt x="1196140" y="2072640"/>
                  <a:pt x="1181890" y="2076812"/>
                  <a:pt x="1168005" y="2082019"/>
                </a:cubicBezTo>
                <a:cubicBezTo>
                  <a:pt x="1144360" y="2090886"/>
                  <a:pt x="1121623" y="2102168"/>
                  <a:pt x="1097666" y="2110154"/>
                </a:cubicBezTo>
                <a:cubicBezTo>
                  <a:pt x="1065280" y="2120949"/>
                  <a:pt x="1033161" y="2134893"/>
                  <a:pt x="999193" y="2138290"/>
                </a:cubicBezTo>
                <a:cubicBezTo>
                  <a:pt x="844934" y="2153716"/>
                  <a:pt x="534959" y="2166425"/>
                  <a:pt x="534959" y="2166425"/>
                </a:cubicBezTo>
                <a:cubicBezTo>
                  <a:pt x="466733" y="2098199"/>
                  <a:pt x="493402" y="2132225"/>
                  <a:pt x="450553" y="2067951"/>
                </a:cubicBezTo>
                <a:cubicBezTo>
                  <a:pt x="445864" y="2049194"/>
                  <a:pt x="445132" y="2028973"/>
                  <a:pt x="436485" y="2011680"/>
                </a:cubicBezTo>
                <a:cubicBezTo>
                  <a:pt x="430553" y="1999817"/>
                  <a:pt x="413006" y="1995964"/>
                  <a:pt x="408349" y="1983545"/>
                </a:cubicBezTo>
                <a:cubicBezTo>
                  <a:pt x="398334" y="1956838"/>
                  <a:pt x="400470" y="1926983"/>
                  <a:pt x="394282" y="1899139"/>
                </a:cubicBezTo>
                <a:cubicBezTo>
                  <a:pt x="391065" y="1884663"/>
                  <a:pt x="384903" y="1871004"/>
                  <a:pt x="380214" y="1856936"/>
                </a:cubicBezTo>
                <a:cubicBezTo>
                  <a:pt x="384903" y="1786597"/>
                  <a:pt x="382693" y="1715456"/>
                  <a:pt x="394282" y="1645920"/>
                </a:cubicBezTo>
                <a:cubicBezTo>
                  <a:pt x="413816" y="1528716"/>
                  <a:pt x="477747" y="1713437"/>
                  <a:pt x="408349" y="1505244"/>
                </a:cubicBezTo>
                <a:cubicBezTo>
                  <a:pt x="404155" y="1492661"/>
                  <a:pt x="390571" y="1485394"/>
                  <a:pt x="380214" y="1477108"/>
                </a:cubicBezTo>
                <a:cubicBezTo>
                  <a:pt x="358164" y="1459468"/>
                  <a:pt x="306492" y="1429088"/>
                  <a:pt x="281740" y="1420837"/>
                </a:cubicBezTo>
                <a:cubicBezTo>
                  <a:pt x="259057" y="1413276"/>
                  <a:pt x="235194" y="1409149"/>
                  <a:pt x="211402" y="1406770"/>
                </a:cubicBezTo>
                <a:cubicBezTo>
                  <a:pt x="141257" y="1399756"/>
                  <a:pt x="70725" y="1397391"/>
                  <a:pt x="386" y="1392702"/>
                </a:cubicBezTo>
                <a:cubicBezTo>
                  <a:pt x="9765" y="1275471"/>
                  <a:pt x="0" y="1155104"/>
                  <a:pt x="28522" y="1041010"/>
                </a:cubicBezTo>
                <a:cubicBezTo>
                  <a:pt x="31151" y="1030495"/>
                  <a:pt x="48006" y="956954"/>
                  <a:pt x="56657" y="942536"/>
                </a:cubicBezTo>
                <a:cubicBezTo>
                  <a:pt x="135162" y="811697"/>
                  <a:pt x="28469" y="1041114"/>
                  <a:pt x="112928" y="872197"/>
                </a:cubicBezTo>
                <a:cubicBezTo>
                  <a:pt x="119560" y="858934"/>
                  <a:pt x="119639" y="842869"/>
                  <a:pt x="126996" y="829994"/>
                </a:cubicBezTo>
                <a:cubicBezTo>
                  <a:pt x="138513" y="809840"/>
                  <a:pt x="174481" y="763870"/>
                  <a:pt x="197334" y="745588"/>
                </a:cubicBezTo>
                <a:cubicBezTo>
                  <a:pt x="210536" y="735026"/>
                  <a:pt x="226813" y="728586"/>
                  <a:pt x="239537" y="717453"/>
                </a:cubicBezTo>
                <a:cubicBezTo>
                  <a:pt x="264491" y="695618"/>
                  <a:pt x="282287" y="665507"/>
                  <a:pt x="309876" y="647114"/>
                </a:cubicBezTo>
                <a:cubicBezTo>
                  <a:pt x="338011" y="628357"/>
                  <a:pt x="370372" y="614755"/>
                  <a:pt x="394282" y="590844"/>
                </a:cubicBezTo>
                <a:cubicBezTo>
                  <a:pt x="417728" y="567398"/>
                  <a:pt x="444263" y="546678"/>
                  <a:pt x="464620" y="520505"/>
                </a:cubicBezTo>
                <a:cubicBezTo>
                  <a:pt x="497445" y="478302"/>
                  <a:pt x="525288" y="431702"/>
                  <a:pt x="563094" y="393896"/>
                </a:cubicBezTo>
                <a:lnTo>
                  <a:pt x="647500" y="309490"/>
                </a:lnTo>
                <a:lnTo>
                  <a:pt x="675636" y="281354"/>
                </a:lnTo>
                <a:cubicBezTo>
                  <a:pt x="656879" y="276665"/>
                  <a:pt x="622544" y="286358"/>
                  <a:pt x="619365" y="267287"/>
                </a:cubicBezTo>
                <a:cubicBezTo>
                  <a:pt x="614870" y="240316"/>
                  <a:pt x="646401" y="219699"/>
                  <a:pt x="661568" y="196948"/>
                </a:cubicBezTo>
                <a:cubicBezTo>
                  <a:pt x="722824" y="105063"/>
                  <a:pt x="683642" y="173539"/>
                  <a:pt x="760042" y="84407"/>
                </a:cubicBezTo>
                <a:cubicBezTo>
                  <a:pt x="771045" y="71570"/>
                  <a:pt x="778799" y="56272"/>
                  <a:pt x="788177" y="42204"/>
                </a:cubicBezTo>
                <a:cubicBezTo>
                  <a:pt x="874348" y="171457"/>
                  <a:pt x="756588" y="13534"/>
                  <a:pt x="858516" y="98474"/>
                </a:cubicBezTo>
                <a:cubicBezTo>
                  <a:pt x="876528" y="113484"/>
                  <a:pt x="884140" y="138166"/>
                  <a:pt x="900719" y="154745"/>
                </a:cubicBezTo>
                <a:cubicBezTo>
                  <a:pt x="912674" y="166700"/>
                  <a:pt x="929720" y="172318"/>
                  <a:pt x="942922" y="182880"/>
                </a:cubicBezTo>
                <a:cubicBezTo>
                  <a:pt x="953279" y="191166"/>
                  <a:pt x="960021" y="203659"/>
                  <a:pt x="971057" y="211016"/>
                </a:cubicBezTo>
                <a:cubicBezTo>
                  <a:pt x="988506" y="222649"/>
                  <a:pt x="1007857" y="231363"/>
                  <a:pt x="1027328" y="239151"/>
                </a:cubicBezTo>
                <a:cubicBezTo>
                  <a:pt x="1054864" y="250165"/>
                  <a:pt x="1111734" y="267287"/>
                  <a:pt x="1111734" y="267287"/>
                </a:cubicBezTo>
                <a:cubicBezTo>
                  <a:pt x="1176093" y="251197"/>
                  <a:pt x="1177501" y="256648"/>
                  <a:pt x="1238343" y="211016"/>
                </a:cubicBezTo>
                <a:cubicBezTo>
                  <a:pt x="1322645" y="147790"/>
                  <a:pt x="1238109" y="182959"/>
                  <a:pt x="1322749" y="154745"/>
                </a:cubicBezTo>
                <a:cubicBezTo>
                  <a:pt x="1351699" y="125796"/>
                  <a:pt x="1368143" y="106700"/>
                  <a:pt x="1407156" y="84407"/>
                </a:cubicBezTo>
                <a:cubicBezTo>
                  <a:pt x="1420031" y="77050"/>
                  <a:pt x="1435291" y="75028"/>
                  <a:pt x="1449359" y="70339"/>
                </a:cubicBezTo>
                <a:cubicBezTo>
                  <a:pt x="1458737" y="56271"/>
                  <a:pt x="1464292" y="38698"/>
                  <a:pt x="1477494" y="28136"/>
                </a:cubicBezTo>
                <a:cubicBezTo>
                  <a:pt x="1486668" y="20797"/>
                  <a:pt x="1572291" y="919"/>
                  <a:pt x="1575968" y="0"/>
                </a:cubicBezTo>
                <a:lnTo>
                  <a:pt x="1927660" y="14068"/>
                </a:lnTo>
                <a:cubicBezTo>
                  <a:pt x="1953177" y="18793"/>
                  <a:pt x="1961096" y="113460"/>
                  <a:pt x="1969863" y="126610"/>
                </a:cubicBezTo>
                <a:cubicBezTo>
                  <a:pt x="1988256" y="154199"/>
                  <a:pt x="2040202" y="196948"/>
                  <a:pt x="2040202" y="196948"/>
                </a:cubicBezTo>
                <a:cubicBezTo>
                  <a:pt x="2070893" y="289026"/>
                  <a:pt x="2028266" y="198653"/>
                  <a:pt x="2096473" y="253219"/>
                </a:cubicBezTo>
                <a:cubicBezTo>
                  <a:pt x="2186171" y="324977"/>
                  <a:pt x="2039723" y="278445"/>
                  <a:pt x="2194946" y="309490"/>
                </a:cubicBezTo>
                <a:cubicBezTo>
                  <a:pt x="2375647" y="237209"/>
                  <a:pt x="2151623" y="331150"/>
                  <a:pt x="2335623" y="239151"/>
                </a:cubicBezTo>
                <a:cubicBezTo>
                  <a:pt x="2348886" y="232520"/>
                  <a:pt x="2363942" y="230291"/>
                  <a:pt x="2377826" y="225084"/>
                </a:cubicBezTo>
                <a:cubicBezTo>
                  <a:pt x="2401471" y="216217"/>
                  <a:pt x="2424208" y="204934"/>
                  <a:pt x="2448165" y="196948"/>
                </a:cubicBezTo>
                <a:cubicBezTo>
                  <a:pt x="2466507" y="190834"/>
                  <a:pt x="2485846" y="188191"/>
                  <a:pt x="2504436" y="182880"/>
                </a:cubicBezTo>
                <a:cubicBezTo>
                  <a:pt x="2518694" y="178806"/>
                  <a:pt x="2532571" y="173502"/>
                  <a:pt x="2546639" y="168813"/>
                </a:cubicBezTo>
                <a:cubicBezTo>
                  <a:pt x="2823304" y="178191"/>
                  <a:pt x="3125780" y="79883"/>
                  <a:pt x="3376633" y="196948"/>
                </a:cubicBezTo>
                <a:cubicBezTo>
                  <a:pt x="3487197" y="248544"/>
                  <a:pt x="3380568" y="441119"/>
                  <a:pt x="3390700" y="562708"/>
                </a:cubicBezTo>
                <a:cubicBezTo>
                  <a:pt x="3406536" y="752740"/>
                  <a:pt x="3413744" y="644702"/>
                  <a:pt x="3432903" y="759656"/>
                </a:cubicBezTo>
                <a:cubicBezTo>
                  <a:pt x="3439118" y="796947"/>
                  <a:pt x="3432930" y="837095"/>
                  <a:pt x="3446971" y="872197"/>
                </a:cubicBezTo>
                <a:cubicBezTo>
                  <a:pt x="3453250" y="887895"/>
                  <a:pt x="3475106" y="890954"/>
                  <a:pt x="3489174" y="900333"/>
                </a:cubicBezTo>
                <a:cubicBezTo>
                  <a:pt x="3498552" y="928468"/>
                  <a:pt x="3523125" y="955658"/>
                  <a:pt x="3517309" y="984739"/>
                </a:cubicBezTo>
                <a:cubicBezTo>
                  <a:pt x="3512620" y="1008185"/>
                  <a:pt x="3509533" y="1032009"/>
                  <a:pt x="3503242" y="1055077"/>
                </a:cubicBezTo>
                <a:cubicBezTo>
                  <a:pt x="3495439" y="1083690"/>
                  <a:pt x="3484484" y="1111348"/>
                  <a:pt x="3475106" y="1139484"/>
                </a:cubicBezTo>
                <a:lnTo>
                  <a:pt x="3461039" y="1181687"/>
                </a:lnTo>
                <a:lnTo>
                  <a:pt x="3446971" y="1223890"/>
                </a:lnTo>
                <a:cubicBezTo>
                  <a:pt x="3442282" y="1237958"/>
                  <a:pt x="3441128" y="1253755"/>
                  <a:pt x="3432903" y="1266093"/>
                </a:cubicBezTo>
                <a:cubicBezTo>
                  <a:pt x="3384671" y="1338441"/>
                  <a:pt x="3429554" y="1282840"/>
                  <a:pt x="3362565" y="1336431"/>
                </a:cubicBezTo>
                <a:cubicBezTo>
                  <a:pt x="3307392" y="1380569"/>
                  <a:pt x="3365517" y="1354205"/>
                  <a:pt x="3292226" y="1378634"/>
                </a:cubicBezTo>
                <a:cubicBezTo>
                  <a:pt x="3282848" y="1388013"/>
                  <a:pt x="3275954" y="1400839"/>
                  <a:pt x="3264091" y="1406770"/>
                </a:cubicBezTo>
                <a:cubicBezTo>
                  <a:pt x="3246798" y="1415417"/>
                  <a:pt x="3219421" y="1405370"/>
                  <a:pt x="3207820" y="1420837"/>
                </a:cubicBezTo>
                <a:cubicBezTo>
                  <a:pt x="3198923" y="1432700"/>
                  <a:pt x="3211403" y="1452555"/>
                  <a:pt x="3221888" y="1463040"/>
                </a:cubicBezTo>
                <a:cubicBezTo>
                  <a:pt x="3232373" y="1473525"/>
                  <a:pt x="3250461" y="1471267"/>
                  <a:pt x="3264091" y="1477108"/>
                </a:cubicBezTo>
                <a:cubicBezTo>
                  <a:pt x="3385762" y="1529254"/>
                  <a:pt x="3263601" y="1486325"/>
                  <a:pt x="3362565" y="1519311"/>
                </a:cubicBezTo>
                <a:cubicBezTo>
                  <a:pt x="3464420" y="1587215"/>
                  <a:pt x="3431849" y="1545337"/>
                  <a:pt x="3475106" y="1631853"/>
                </a:cubicBezTo>
                <a:cubicBezTo>
                  <a:pt x="3440027" y="1702011"/>
                  <a:pt x="3419345" y="1758207"/>
                  <a:pt x="3334429" y="1800665"/>
                </a:cubicBezTo>
                <a:cubicBezTo>
                  <a:pt x="3315672" y="1810043"/>
                  <a:pt x="3295608" y="1817168"/>
                  <a:pt x="3278159" y="1828800"/>
                </a:cubicBezTo>
                <a:cubicBezTo>
                  <a:pt x="3267123" y="1836157"/>
                  <a:pt x="3261396" y="1850112"/>
                  <a:pt x="3250023" y="1856936"/>
                </a:cubicBezTo>
                <a:cubicBezTo>
                  <a:pt x="3219330" y="1875352"/>
                  <a:pt x="3126424" y="1882631"/>
                  <a:pt x="3109346" y="1885071"/>
                </a:cubicBezTo>
                <a:cubicBezTo>
                  <a:pt x="3081211" y="1894450"/>
                  <a:pt x="3048099" y="1894680"/>
                  <a:pt x="3024940" y="1913207"/>
                </a:cubicBezTo>
                <a:cubicBezTo>
                  <a:pt x="2875122" y="2033060"/>
                  <a:pt x="3016905" y="1922965"/>
                  <a:pt x="2912399" y="1997613"/>
                </a:cubicBezTo>
                <a:cubicBezTo>
                  <a:pt x="2893320" y="2011241"/>
                  <a:pt x="2876485" y="2028183"/>
                  <a:pt x="2856128" y="2039816"/>
                </a:cubicBezTo>
                <a:cubicBezTo>
                  <a:pt x="2832833" y="2053128"/>
                  <a:pt x="2761401" y="2064388"/>
                  <a:pt x="2743586" y="2067951"/>
                </a:cubicBezTo>
                <a:cubicBezTo>
                  <a:pt x="2738897" y="2086708"/>
                  <a:pt x="2740244" y="2108135"/>
                  <a:pt x="2729519" y="2124222"/>
                </a:cubicBezTo>
                <a:cubicBezTo>
                  <a:pt x="2700430" y="2167856"/>
                  <a:pt x="2554260" y="2180230"/>
                  <a:pt x="2546639" y="2180493"/>
                </a:cubicBezTo>
                <a:lnTo>
                  <a:pt x="2138676" y="2194560"/>
                </a:lnTo>
                <a:cubicBezTo>
                  <a:pt x="1832470" y="2238305"/>
                  <a:pt x="2182338" y="2200960"/>
                  <a:pt x="1983931" y="2194560"/>
                </a:cubicBezTo>
                <a:cubicBezTo>
                  <a:pt x="1712057" y="2185790"/>
                  <a:pt x="1439980" y="2185182"/>
                  <a:pt x="1168005" y="2180493"/>
                </a:cubicBezTo>
                <a:cubicBezTo>
                  <a:pt x="1153937" y="2171114"/>
                  <a:pt x="1139004" y="2162919"/>
                  <a:pt x="1125802" y="2152357"/>
                </a:cubicBezTo>
                <a:cubicBezTo>
                  <a:pt x="1115445" y="2144072"/>
                  <a:pt x="1109529" y="2130153"/>
                  <a:pt x="1097666" y="2124222"/>
                </a:cubicBezTo>
                <a:cubicBezTo>
                  <a:pt x="1089278" y="2120028"/>
                  <a:pt x="1078909" y="2124222"/>
                  <a:pt x="1069531" y="2124222"/>
                </a:cubicBezTo>
              </a:path>
            </a:pathLst>
          </a:cu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19600" y="1600200"/>
            <a:ext cx="685800" cy="838200"/>
          </a:xfrm>
          <a:custGeom>
            <a:avLst/>
            <a:gdLst>
              <a:gd name="connsiteX0" fmla="*/ 478302 w 928468"/>
              <a:gd name="connsiteY0" fmla="*/ 46652 h 1143932"/>
              <a:gd name="connsiteX1" fmla="*/ 548640 w 928468"/>
              <a:gd name="connsiteY1" fmla="*/ 60720 h 1143932"/>
              <a:gd name="connsiteX2" fmla="*/ 562708 w 928468"/>
              <a:gd name="connsiteY2" fmla="*/ 102923 h 1143932"/>
              <a:gd name="connsiteX3" fmla="*/ 618979 w 928468"/>
              <a:gd name="connsiteY3" fmla="*/ 313938 h 1143932"/>
              <a:gd name="connsiteX4" fmla="*/ 703385 w 928468"/>
              <a:gd name="connsiteY4" fmla="*/ 370209 h 1143932"/>
              <a:gd name="connsiteX5" fmla="*/ 759656 w 928468"/>
              <a:gd name="connsiteY5" fmla="*/ 398345 h 1143932"/>
              <a:gd name="connsiteX6" fmla="*/ 844062 w 928468"/>
              <a:gd name="connsiteY6" fmla="*/ 482751 h 1143932"/>
              <a:gd name="connsiteX7" fmla="*/ 900333 w 928468"/>
              <a:gd name="connsiteY7" fmla="*/ 553089 h 1143932"/>
              <a:gd name="connsiteX8" fmla="*/ 914400 w 928468"/>
              <a:gd name="connsiteY8" fmla="*/ 609360 h 1143932"/>
              <a:gd name="connsiteX9" fmla="*/ 928468 w 928468"/>
              <a:gd name="connsiteY9" fmla="*/ 651563 h 1143932"/>
              <a:gd name="connsiteX10" fmla="*/ 900333 w 928468"/>
              <a:gd name="connsiteY10" fmla="*/ 848511 h 1143932"/>
              <a:gd name="connsiteX11" fmla="*/ 872197 w 928468"/>
              <a:gd name="connsiteY11" fmla="*/ 890714 h 1143932"/>
              <a:gd name="connsiteX12" fmla="*/ 829994 w 928468"/>
              <a:gd name="connsiteY12" fmla="*/ 932917 h 1143932"/>
              <a:gd name="connsiteX13" fmla="*/ 787791 w 928468"/>
              <a:gd name="connsiteY13" fmla="*/ 961052 h 1143932"/>
              <a:gd name="connsiteX14" fmla="*/ 689317 w 928468"/>
              <a:gd name="connsiteY14" fmla="*/ 1031391 h 1143932"/>
              <a:gd name="connsiteX15" fmla="*/ 604911 w 928468"/>
              <a:gd name="connsiteY15" fmla="*/ 1101729 h 1143932"/>
              <a:gd name="connsiteX16" fmla="*/ 576776 w 928468"/>
              <a:gd name="connsiteY16" fmla="*/ 1129865 h 1143932"/>
              <a:gd name="connsiteX17" fmla="*/ 534573 w 928468"/>
              <a:gd name="connsiteY17" fmla="*/ 1143932 h 1143932"/>
              <a:gd name="connsiteX18" fmla="*/ 492370 w 928468"/>
              <a:gd name="connsiteY18" fmla="*/ 1129865 h 1143932"/>
              <a:gd name="connsiteX19" fmla="*/ 323557 w 928468"/>
              <a:gd name="connsiteY19" fmla="*/ 1101729 h 1143932"/>
              <a:gd name="connsiteX20" fmla="*/ 239151 w 928468"/>
              <a:gd name="connsiteY20" fmla="*/ 1017323 h 1143932"/>
              <a:gd name="connsiteX21" fmla="*/ 154745 w 928468"/>
              <a:gd name="connsiteY21" fmla="*/ 890714 h 1143932"/>
              <a:gd name="connsiteX22" fmla="*/ 126610 w 928468"/>
              <a:gd name="connsiteY22" fmla="*/ 848511 h 1143932"/>
              <a:gd name="connsiteX23" fmla="*/ 98474 w 928468"/>
              <a:gd name="connsiteY23" fmla="*/ 764105 h 1143932"/>
              <a:gd name="connsiteX24" fmla="*/ 84407 w 928468"/>
              <a:gd name="connsiteY24" fmla="*/ 721901 h 1143932"/>
              <a:gd name="connsiteX25" fmla="*/ 56271 w 928468"/>
              <a:gd name="connsiteY25" fmla="*/ 679698 h 1143932"/>
              <a:gd name="connsiteX26" fmla="*/ 42203 w 928468"/>
              <a:gd name="connsiteY26" fmla="*/ 637495 h 1143932"/>
              <a:gd name="connsiteX27" fmla="*/ 0 w 928468"/>
              <a:gd name="connsiteY27" fmla="*/ 595292 h 1143932"/>
              <a:gd name="connsiteX28" fmla="*/ 14068 w 928468"/>
              <a:gd name="connsiteY28" fmla="*/ 468683 h 1143932"/>
              <a:gd name="connsiteX29" fmla="*/ 42203 w 928468"/>
              <a:gd name="connsiteY29" fmla="*/ 384277 h 1143932"/>
              <a:gd name="connsiteX30" fmla="*/ 112542 w 928468"/>
              <a:gd name="connsiteY30" fmla="*/ 313938 h 1143932"/>
              <a:gd name="connsiteX31" fmla="*/ 196948 w 928468"/>
              <a:gd name="connsiteY31" fmla="*/ 285803 h 1143932"/>
              <a:gd name="connsiteX32" fmla="*/ 239151 w 928468"/>
              <a:gd name="connsiteY32" fmla="*/ 271735 h 1143932"/>
              <a:gd name="connsiteX33" fmla="*/ 351693 w 928468"/>
              <a:gd name="connsiteY33" fmla="*/ 257668 h 1143932"/>
              <a:gd name="connsiteX34" fmla="*/ 393896 w 928468"/>
              <a:gd name="connsiteY34" fmla="*/ 102923 h 1143932"/>
              <a:gd name="connsiteX35" fmla="*/ 422031 w 928468"/>
              <a:gd name="connsiteY35" fmla="*/ 18517 h 1143932"/>
              <a:gd name="connsiteX36" fmla="*/ 506437 w 928468"/>
              <a:gd name="connsiteY36" fmla="*/ 4449 h 114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28468" h="1143932">
                <a:moveTo>
                  <a:pt x="478302" y="46652"/>
                </a:moveTo>
                <a:cubicBezTo>
                  <a:pt x="501748" y="51341"/>
                  <a:pt x="528745" y="47457"/>
                  <a:pt x="548640" y="60720"/>
                </a:cubicBezTo>
                <a:cubicBezTo>
                  <a:pt x="560978" y="68945"/>
                  <a:pt x="560975" y="88196"/>
                  <a:pt x="562708" y="102923"/>
                </a:cubicBezTo>
                <a:cubicBezTo>
                  <a:pt x="588018" y="318057"/>
                  <a:pt x="512042" y="278294"/>
                  <a:pt x="618979" y="313938"/>
                </a:cubicBezTo>
                <a:cubicBezTo>
                  <a:pt x="647114" y="332695"/>
                  <a:pt x="673140" y="355086"/>
                  <a:pt x="703385" y="370209"/>
                </a:cubicBezTo>
                <a:cubicBezTo>
                  <a:pt x="722142" y="379588"/>
                  <a:pt x="743280" y="385244"/>
                  <a:pt x="759656" y="398345"/>
                </a:cubicBezTo>
                <a:cubicBezTo>
                  <a:pt x="790726" y="423201"/>
                  <a:pt x="821991" y="449644"/>
                  <a:pt x="844062" y="482751"/>
                </a:cubicBezTo>
                <a:cubicBezTo>
                  <a:pt x="879554" y="535990"/>
                  <a:pt x="860242" y="512999"/>
                  <a:pt x="900333" y="553089"/>
                </a:cubicBezTo>
                <a:cubicBezTo>
                  <a:pt x="905022" y="571846"/>
                  <a:pt x="909089" y="590770"/>
                  <a:pt x="914400" y="609360"/>
                </a:cubicBezTo>
                <a:cubicBezTo>
                  <a:pt x="918474" y="623618"/>
                  <a:pt x="928468" y="636734"/>
                  <a:pt x="928468" y="651563"/>
                </a:cubicBezTo>
                <a:cubicBezTo>
                  <a:pt x="928468" y="683898"/>
                  <a:pt x="926366" y="796445"/>
                  <a:pt x="900333" y="848511"/>
                </a:cubicBezTo>
                <a:cubicBezTo>
                  <a:pt x="892772" y="863633"/>
                  <a:pt x="883021" y="877725"/>
                  <a:pt x="872197" y="890714"/>
                </a:cubicBezTo>
                <a:cubicBezTo>
                  <a:pt x="859461" y="905997"/>
                  <a:pt x="845278" y="920181"/>
                  <a:pt x="829994" y="932917"/>
                </a:cubicBezTo>
                <a:cubicBezTo>
                  <a:pt x="817006" y="943741"/>
                  <a:pt x="800628" y="950049"/>
                  <a:pt x="787791" y="961052"/>
                </a:cubicBezTo>
                <a:cubicBezTo>
                  <a:pt x="702828" y="1033878"/>
                  <a:pt x="766863" y="1005542"/>
                  <a:pt x="689317" y="1031391"/>
                </a:cubicBezTo>
                <a:cubicBezTo>
                  <a:pt x="589059" y="1131649"/>
                  <a:pt x="702845" y="1023381"/>
                  <a:pt x="604911" y="1101729"/>
                </a:cubicBezTo>
                <a:cubicBezTo>
                  <a:pt x="594554" y="1110015"/>
                  <a:pt x="588149" y="1123041"/>
                  <a:pt x="576776" y="1129865"/>
                </a:cubicBezTo>
                <a:cubicBezTo>
                  <a:pt x="564061" y="1137494"/>
                  <a:pt x="548641" y="1139243"/>
                  <a:pt x="534573" y="1143932"/>
                </a:cubicBezTo>
                <a:cubicBezTo>
                  <a:pt x="520505" y="1139243"/>
                  <a:pt x="506911" y="1132773"/>
                  <a:pt x="492370" y="1129865"/>
                </a:cubicBezTo>
                <a:cubicBezTo>
                  <a:pt x="436431" y="1118677"/>
                  <a:pt x="375687" y="1124898"/>
                  <a:pt x="323557" y="1101729"/>
                </a:cubicBezTo>
                <a:cubicBezTo>
                  <a:pt x="287197" y="1085569"/>
                  <a:pt x="261222" y="1050430"/>
                  <a:pt x="239151" y="1017323"/>
                </a:cubicBezTo>
                <a:lnTo>
                  <a:pt x="154745" y="890714"/>
                </a:lnTo>
                <a:cubicBezTo>
                  <a:pt x="145367" y="876646"/>
                  <a:pt x="131957" y="864551"/>
                  <a:pt x="126610" y="848511"/>
                </a:cubicBezTo>
                <a:lnTo>
                  <a:pt x="98474" y="764105"/>
                </a:lnTo>
                <a:cubicBezTo>
                  <a:pt x="93785" y="750037"/>
                  <a:pt x="92633" y="734239"/>
                  <a:pt x="84407" y="721901"/>
                </a:cubicBezTo>
                <a:cubicBezTo>
                  <a:pt x="75028" y="707833"/>
                  <a:pt x="63832" y="694820"/>
                  <a:pt x="56271" y="679698"/>
                </a:cubicBezTo>
                <a:cubicBezTo>
                  <a:pt x="49639" y="666435"/>
                  <a:pt x="50428" y="649833"/>
                  <a:pt x="42203" y="637495"/>
                </a:cubicBezTo>
                <a:cubicBezTo>
                  <a:pt x="31167" y="620942"/>
                  <a:pt x="14068" y="609360"/>
                  <a:pt x="0" y="595292"/>
                </a:cubicBezTo>
                <a:cubicBezTo>
                  <a:pt x="4689" y="553089"/>
                  <a:pt x="5740" y="510321"/>
                  <a:pt x="14068" y="468683"/>
                </a:cubicBezTo>
                <a:cubicBezTo>
                  <a:pt x="19884" y="439602"/>
                  <a:pt x="21232" y="405248"/>
                  <a:pt x="42203" y="384277"/>
                </a:cubicBezTo>
                <a:cubicBezTo>
                  <a:pt x="65649" y="360831"/>
                  <a:pt x="81085" y="324423"/>
                  <a:pt x="112542" y="313938"/>
                </a:cubicBezTo>
                <a:lnTo>
                  <a:pt x="196948" y="285803"/>
                </a:lnTo>
                <a:cubicBezTo>
                  <a:pt x="211016" y="281114"/>
                  <a:pt x="224437" y="273574"/>
                  <a:pt x="239151" y="271735"/>
                </a:cubicBezTo>
                <a:lnTo>
                  <a:pt x="351693" y="257668"/>
                </a:lnTo>
                <a:cubicBezTo>
                  <a:pt x="414705" y="194654"/>
                  <a:pt x="362831" y="258247"/>
                  <a:pt x="393896" y="102923"/>
                </a:cubicBezTo>
                <a:cubicBezTo>
                  <a:pt x="399712" y="73842"/>
                  <a:pt x="393896" y="27896"/>
                  <a:pt x="422031" y="18517"/>
                </a:cubicBezTo>
                <a:cubicBezTo>
                  <a:pt x="477580" y="0"/>
                  <a:pt x="449405" y="4449"/>
                  <a:pt x="506437" y="4449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410200" y="1981200"/>
            <a:ext cx="685800" cy="838200"/>
          </a:xfrm>
          <a:custGeom>
            <a:avLst/>
            <a:gdLst>
              <a:gd name="connsiteX0" fmla="*/ 478302 w 928468"/>
              <a:gd name="connsiteY0" fmla="*/ 46652 h 1143932"/>
              <a:gd name="connsiteX1" fmla="*/ 548640 w 928468"/>
              <a:gd name="connsiteY1" fmla="*/ 60720 h 1143932"/>
              <a:gd name="connsiteX2" fmla="*/ 562708 w 928468"/>
              <a:gd name="connsiteY2" fmla="*/ 102923 h 1143932"/>
              <a:gd name="connsiteX3" fmla="*/ 618979 w 928468"/>
              <a:gd name="connsiteY3" fmla="*/ 313938 h 1143932"/>
              <a:gd name="connsiteX4" fmla="*/ 703385 w 928468"/>
              <a:gd name="connsiteY4" fmla="*/ 370209 h 1143932"/>
              <a:gd name="connsiteX5" fmla="*/ 759656 w 928468"/>
              <a:gd name="connsiteY5" fmla="*/ 398345 h 1143932"/>
              <a:gd name="connsiteX6" fmla="*/ 844062 w 928468"/>
              <a:gd name="connsiteY6" fmla="*/ 482751 h 1143932"/>
              <a:gd name="connsiteX7" fmla="*/ 900333 w 928468"/>
              <a:gd name="connsiteY7" fmla="*/ 553089 h 1143932"/>
              <a:gd name="connsiteX8" fmla="*/ 914400 w 928468"/>
              <a:gd name="connsiteY8" fmla="*/ 609360 h 1143932"/>
              <a:gd name="connsiteX9" fmla="*/ 928468 w 928468"/>
              <a:gd name="connsiteY9" fmla="*/ 651563 h 1143932"/>
              <a:gd name="connsiteX10" fmla="*/ 900333 w 928468"/>
              <a:gd name="connsiteY10" fmla="*/ 848511 h 1143932"/>
              <a:gd name="connsiteX11" fmla="*/ 872197 w 928468"/>
              <a:gd name="connsiteY11" fmla="*/ 890714 h 1143932"/>
              <a:gd name="connsiteX12" fmla="*/ 829994 w 928468"/>
              <a:gd name="connsiteY12" fmla="*/ 932917 h 1143932"/>
              <a:gd name="connsiteX13" fmla="*/ 787791 w 928468"/>
              <a:gd name="connsiteY13" fmla="*/ 961052 h 1143932"/>
              <a:gd name="connsiteX14" fmla="*/ 689317 w 928468"/>
              <a:gd name="connsiteY14" fmla="*/ 1031391 h 1143932"/>
              <a:gd name="connsiteX15" fmla="*/ 604911 w 928468"/>
              <a:gd name="connsiteY15" fmla="*/ 1101729 h 1143932"/>
              <a:gd name="connsiteX16" fmla="*/ 576776 w 928468"/>
              <a:gd name="connsiteY16" fmla="*/ 1129865 h 1143932"/>
              <a:gd name="connsiteX17" fmla="*/ 534573 w 928468"/>
              <a:gd name="connsiteY17" fmla="*/ 1143932 h 1143932"/>
              <a:gd name="connsiteX18" fmla="*/ 492370 w 928468"/>
              <a:gd name="connsiteY18" fmla="*/ 1129865 h 1143932"/>
              <a:gd name="connsiteX19" fmla="*/ 323557 w 928468"/>
              <a:gd name="connsiteY19" fmla="*/ 1101729 h 1143932"/>
              <a:gd name="connsiteX20" fmla="*/ 239151 w 928468"/>
              <a:gd name="connsiteY20" fmla="*/ 1017323 h 1143932"/>
              <a:gd name="connsiteX21" fmla="*/ 154745 w 928468"/>
              <a:gd name="connsiteY21" fmla="*/ 890714 h 1143932"/>
              <a:gd name="connsiteX22" fmla="*/ 126610 w 928468"/>
              <a:gd name="connsiteY22" fmla="*/ 848511 h 1143932"/>
              <a:gd name="connsiteX23" fmla="*/ 98474 w 928468"/>
              <a:gd name="connsiteY23" fmla="*/ 764105 h 1143932"/>
              <a:gd name="connsiteX24" fmla="*/ 84407 w 928468"/>
              <a:gd name="connsiteY24" fmla="*/ 721901 h 1143932"/>
              <a:gd name="connsiteX25" fmla="*/ 56271 w 928468"/>
              <a:gd name="connsiteY25" fmla="*/ 679698 h 1143932"/>
              <a:gd name="connsiteX26" fmla="*/ 42203 w 928468"/>
              <a:gd name="connsiteY26" fmla="*/ 637495 h 1143932"/>
              <a:gd name="connsiteX27" fmla="*/ 0 w 928468"/>
              <a:gd name="connsiteY27" fmla="*/ 595292 h 1143932"/>
              <a:gd name="connsiteX28" fmla="*/ 14068 w 928468"/>
              <a:gd name="connsiteY28" fmla="*/ 468683 h 1143932"/>
              <a:gd name="connsiteX29" fmla="*/ 42203 w 928468"/>
              <a:gd name="connsiteY29" fmla="*/ 384277 h 1143932"/>
              <a:gd name="connsiteX30" fmla="*/ 112542 w 928468"/>
              <a:gd name="connsiteY30" fmla="*/ 313938 h 1143932"/>
              <a:gd name="connsiteX31" fmla="*/ 196948 w 928468"/>
              <a:gd name="connsiteY31" fmla="*/ 285803 h 1143932"/>
              <a:gd name="connsiteX32" fmla="*/ 239151 w 928468"/>
              <a:gd name="connsiteY32" fmla="*/ 271735 h 1143932"/>
              <a:gd name="connsiteX33" fmla="*/ 351693 w 928468"/>
              <a:gd name="connsiteY33" fmla="*/ 257668 h 1143932"/>
              <a:gd name="connsiteX34" fmla="*/ 393896 w 928468"/>
              <a:gd name="connsiteY34" fmla="*/ 102923 h 1143932"/>
              <a:gd name="connsiteX35" fmla="*/ 422031 w 928468"/>
              <a:gd name="connsiteY35" fmla="*/ 18517 h 1143932"/>
              <a:gd name="connsiteX36" fmla="*/ 506437 w 928468"/>
              <a:gd name="connsiteY36" fmla="*/ 4449 h 114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28468" h="1143932">
                <a:moveTo>
                  <a:pt x="478302" y="46652"/>
                </a:moveTo>
                <a:cubicBezTo>
                  <a:pt x="501748" y="51341"/>
                  <a:pt x="528745" y="47457"/>
                  <a:pt x="548640" y="60720"/>
                </a:cubicBezTo>
                <a:cubicBezTo>
                  <a:pt x="560978" y="68945"/>
                  <a:pt x="560975" y="88196"/>
                  <a:pt x="562708" y="102923"/>
                </a:cubicBezTo>
                <a:cubicBezTo>
                  <a:pt x="588018" y="318057"/>
                  <a:pt x="512042" y="278294"/>
                  <a:pt x="618979" y="313938"/>
                </a:cubicBezTo>
                <a:cubicBezTo>
                  <a:pt x="647114" y="332695"/>
                  <a:pt x="673140" y="355086"/>
                  <a:pt x="703385" y="370209"/>
                </a:cubicBezTo>
                <a:cubicBezTo>
                  <a:pt x="722142" y="379588"/>
                  <a:pt x="743280" y="385244"/>
                  <a:pt x="759656" y="398345"/>
                </a:cubicBezTo>
                <a:cubicBezTo>
                  <a:pt x="790726" y="423201"/>
                  <a:pt x="821991" y="449644"/>
                  <a:pt x="844062" y="482751"/>
                </a:cubicBezTo>
                <a:cubicBezTo>
                  <a:pt x="879554" y="535990"/>
                  <a:pt x="860242" y="512999"/>
                  <a:pt x="900333" y="553089"/>
                </a:cubicBezTo>
                <a:cubicBezTo>
                  <a:pt x="905022" y="571846"/>
                  <a:pt x="909089" y="590770"/>
                  <a:pt x="914400" y="609360"/>
                </a:cubicBezTo>
                <a:cubicBezTo>
                  <a:pt x="918474" y="623618"/>
                  <a:pt x="928468" y="636734"/>
                  <a:pt x="928468" y="651563"/>
                </a:cubicBezTo>
                <a:cubicBezTo>
                  <a:pt x="928468" y="683898"/>
                  <a:pt x="926366" y="796445"/>
                  <a:pt x="900333" y="848511"/>
                </a:cubicBezTo>
                <a:cubicBezTo>
                  <a:pt x="892772" y="863633"/>
                  <a:pt x="883021" y="877725"/>
                  <a:pt x="872197" y="890714"/>
                </a:cubicBezTo>
                <a:cubicBezTo>
                  <a:pt x="859461" y="905997"/>
                  <a:pt x="845278" y="920181"/>
                  <a:pt x="829994" y="932917"/>
                </a:cubicBezTo>
                <a:cubicBezTo>
                  <a:pt x="817006" y="943741"/>
                  <a:pt x="800628" y="950049"/>
                  <a:pt x="787791" y="961052"/>
                </a:cubicBezTo>
                <a:cubicBezTo>
                  <a:pt x="702828" y="1033878"/>
                  <a:pt x="766863" y="1005542"/>
                  <a:pt x="689317" y="1031391"/>
                </a:cubicBezTo>
                <a:cubicBezTo>
                  <a:pt x="589059" y="1131649"/>
                  <a:pt x="702845" y="1023381"/>
                  <a:pt x="604911" y="1101729"/>
                </a:cubicBezTo>
                <a:cubicBezTo>
                  <a:pt x="594554" y="1110015"/>
                  <a:pt x="588149" y="1123041"/>
                  <a:pt x="576776" y="1129865"/>
                </a:cubicBezTo>
                <a:cubicBezTo>
                  <a:pt x="564061" y="1137494"/>
                  <a:pt x="548641" y="1139243"/>
                  <a:pt x="534573" y="1143932"/>
                </a:cubicBezTo>
                <a:cubicBezTo>
                  <a:pt x="520505" y="1139243"/>
                  <a:pt x="506911" y="1132773"/>
                  <a:pt x="492370" y="1129865"/>
                </a:cubicBezTo>
                <a:cubicBezTo>
                  <a:pt x="436431" y="1118677"/>
                  <a:pt x="375687" y="1124898"/>
                  <a:pt x="323557" y="1101729"/>
                </a:cubicBezTo>
                <a:cubicBezTo>
                  <a:pt x="287197" y="1085569"/>
                  <a:pt x="261222" y="1050430"/>
                  <a:pt x="239151" y="1017323"/>
                </a:cubicBezTo>
                <a:lnTo>
                  <a:pt x="154745" y="890714"/>
                </a:lnTo>
                <a:cubicBezTo>
                  <a:pt x="145367" y="876646"/>
                  <a:pt x="131957" y="864551"/>
                  <a:pt x="126610" y="848511"/>
                </a:cubicBezTo>
                <a:lnTo>
                  <a:pt x="98474" y="764105"/>
                </a:lnTo>
                <a:cubicBezTo>
                  <a:pt x="93785" y="750037"/>
                  <a:pt x="92633" y="734239"/>
                  <a:pt x="84407" y="721901"/>
                </a:cubicBezTo>
                <a:cubicBezTo>
                  <a:pt x="75028" y="707833"/>
                  <a:pt x="63832" y="694820"/>
                  <a:pt x="56271" y="679698"/>
                </a:cubicBezTo>
                <a:cubicBezTo>
                  <a:pt x="49639" y="666435"/>
                  <a:pt x="50428" y="649833"/>
                  <a:pt x="42203" y="637495"/>
                </a:cubicBezTo>
                <a:cubicBezTo>
                  <a:pt x="31167" y="620942"/>
                  <a:pt x="14068" y="609360"/>
                  <a:pt x="0" y="595292"/>
                </a:cubicBezTo>
                <a:cubicBezTo>
                  <a:pt x="4689" y="553089"/>
                  <a:pt x="5740" y="510321"/>
                  <a:pt x="14068" y="468683"/>
                </a:cubicBezTo>
                <a:cubicBezTo>
                  <a:pt x="19884" y="439602"/>
                  <a:pt x="21232" y="405248"/>
                  <a:pt x="42203" y="384277"/>
                </a:cubicBezTo>
                <a:cubicBezTo>
                  <a:pt x="65649" y="360831"/>
                  <a:pt x="81085" y="324423"/>
                  <a:pt x="112542" y="313938"/>
                </a:cubicBezTo>
                <a:lnTo>
                  <a:pt x="196948" y="285803"/>
                </a:lnTo>
                <a:cubicBezTo>
                  <a:pt x="211016" y="281114"/>
                  <a:pt x="224437" y="273574"/>
                  <a:pt x="239151" y="271735"/>
                </a:cubicBezTo>
                <a:lnTo>
                  <a:pt x="351693" y="257668"/>
                </a:lnTo>
                <a:cubicBezTo>
                  <a:pt x="414705" y="194654"/>
                  <a:pt x="362831" y="258247"/>
                  <a:pt x="393896" y="102923"/>
                </a:cubicBezTo>
                <a:cubicBezTo>
                  <a:pt x="399712" y="73842"/>
                  <a:pt x="393896" y="27896"/>
                  <a:pt x="422031" y="18517"/>
                </a:cubicBezTo>
                <a:cubicBezTo>
                  <a:pt x="477580" y="0"/>
                  <a:pt x="449405" y="4449"/>
                  <a:pt x="506437" y="4449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86400" y="762000"/>
            <a:ext cx="685800" cy="838200"/>
          </a:xfrm>
          <a:custGeom>
            <a:avLst/>
            <a:gdLst>
              <a:gd name="connsiteX0" fmla="*/ 478302 w 928468"/>
              <a:gd name="connsiteY0" fmla="*/ 46652 h 1143932"/>
              <a:gd name="connsiteX1" fmla="*/ 548640 w 928468"/>
              <a:gd name="connsiteY1" fmla="*/ 60720 h 1143932"/>
              <a:gd name="connsiteX2" fmla="*/ 562708 w 928468"/>
              <a:gd name="connsiteY2" fmla="*/ 102923 h 1143932"/>
              <a:gd name="connsiteX3" fmla="*/ 618979 w 928468"/>
              <a:gd name="connsiteY3" fmla="*/ 313938 h 1143932"/>
              <a:gd name="connsiteX4" fmla="*/ 703385 w 928468"/>
              <a:gd name="connsiteY4" fmla="*/ 370209 h 1143932"/>
              <a:gd name="connsiteX5" fmla="*/ 759656 w 928468"/>
              <a:gd name="connsiteY5" fmla="*/ 398345 h 1143932"/>
              <a:gd name="connsiteX6" fmla="*/ 844062 w 928468"/>
              <a:gd name="connsiteY6" fmla="*/ 482751 h 1143932"/>
              <a:gd name="connsiteX7" fmla="*/ 900333 w 928468"/>
              <a:gd name="connsiteY7" fmla="*/ 553089 h 1143932"/>
              <a:gd name="connsiteX8" fmla="*/ 914400 w 928468"/>
              <a:gd name="connsiteY8" fmla="*/ 609360 h 1143932"/>
              <a:gd name="connsiteX9" fmla="*/ 928468 w 928468"/>
              <a:gd name="connsiteY9" fmla="*/ 651563 h 1143932"/>
              <a:gd name="connsiteX10" fmla="*/ 900333 w 928468"/>
              <a:gd name="connsiteY10" fmla="*/ 848511 h 1143932"/>
              <a:gd name="connsiteX11" fmla="*/ 872197 w 928468"/>
              <a:gd name="connsiteY11" fmla="*/ 890714 h 1143932"/>
              <a:gd name="connsiteX12" fmla="*/ 829994 w 928468"/>
              <a:gd name="connsiteY12" fmla="*/ 932917 h 1143932"/>
              <a:gd name="connsiteX13" fmla="*/ 787791 w 928468"/>
              <a:gd name="connsiteY13" fmla="*/ 961052 h 1143932"/>
              <a:gd name="connsiteX14" fmla="*/ 689317 w 928468"/>
              <a:gd name="connsiteY14" fmla="*/ 1031391 h 1143932"/>
              <a:gd name="connsiteX15" fmla="*/ 604911 w 928468"/>
              <a:gd name="connsiteY15" fmla="*/ 1101729 h 1143932"/>
              <a:gd name="connsiteX16" fmla="*/ 576776 w 928468"/>
              <a:gd name="connsiteY16" fmla="*/ 1129865 h 1143932"/>
              <a:gd name="connsiteX17" fmla="*/ 534573 w 928468"/>
              <a:gd name="connsiteY17" fmla="*/ 1143932 h 1143932"/>
              <a:gd name="connsiteX18" fmla="*/ 492370 w 928468"/>
              <a:gd name="connsiteY18" fmla="*/ 1129865 h 1143932"/>
              <a:gd name="connsiteX19" fmla="*/ 323557 w 928468"/>
              <a:gd name="connsiteY19" fmla="*/ 1101729 h 1143932"/>
              <a:gd name="connsiteX20" fmla="*/ 239151 w 928468"/>
              <a:gd name="connsiteY20" fmla="*/ 1017323 h 1143932"/>
              <a:gd name="connsiteX21" fmla="*/ 154745 w 928468"/>
              <a:gd name="connsiteY21" fmla="*/ 890714 h 1143932"/>
              <a:gd name="connsiteX22" fmla="*/ 126610 w 928468"/>
              <a:gd name="connsiteY22" fmla="*/ 848511 h 1143932"/>
              <a:gd name="connsiteX23" fmla="*/ 98474 w 928468"/>
              <a:gd name="connsiteY23" fmla="*/ 764105 h 1143932"/>
              <a:gd name="connsiteX24" fmla="*/ 84407 w 928468"/>
              <a:gd name="connsiteY24" fmla="*/ 721901 h 1143932"/>
              <a:gd name="connsiteX25" fmla="*/ 56271 w 928468"/>
              <a:gd name="connsiteY25" fmla="*/ 679698 h 1143932"/>
              <a:gd name="connsiteX26" fmla="*/ 42203 w 928468"/>
              <a:gd name="connsiteY26" fmla="*/ 637495 h 1143932"/>
              <a:gd name="connsiteX27" fmla="*/ 0 w 928468"/>
              <a:gd name="connsiteY27" fmla="*/ 595292 h 1143932"/>
              <a:gd name="connsiteX28" fmla="*/ 14068 w 928468"/>
              <a:gd name="connsiteY28" fmla="*/ 468683 h 1143932"/>
              <a:gd name="connsiteX29" fmla="*/ 42203 w 928468"/>
              <a:gd name="connsiteY29" fmla="*/ 384277 h 1143932"/>
              <a:gd name="connsiteX30" fmla="*/ 112542 w 928468"/>
              <a:gd name="connsiteY30" fmla="*/ 313938 h 1143932"/>
              <a:gd name="connsiteX31" fmla="*/ 196948 w 928468"/>
              <a:gd name="connsiteY31" fmla="*/ 285803 h 1143932"/>
              <a:gd name="connsiteX32" fmla="*/ 239151 w 928468"/>
              <a:gd name="connsiteY32" fmla="*/ 271735 h 1143932"/>
              <a:gd name="connsiteX33" fmla="*/ 351693 w 928468"/>
              <a:gd name="connsiteY33" fmla="*/ 257668 h 1143932"/>
              <a:gd name="connsiteX34" fmla="*/ 393896 w 928468"/>
              <a:gd name="connsiteY34" fmla="*/ 102923 h 1143932"/>
              <a:gd name="connsiteX35" fmla="*/ 422031 w 928468"/>
              <a:gd name="connsiteY35" fmla="*/ 18517 h 1143932"/>
              <a:gd name="connsiteX36" fmla="*/ 506437 w 928468"/>
              <a:gd name="connsiteY36" fmla="*/ 4449 h 114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28468" h="1143932">
                <a:moveTo>
                  <a:pt x="478302" y="46652"/>
                </a:moveTo>
                <a:cubicBezTo>
                  <a:pt x="501748" y="51341"/>
                  <a:pt x="528745" y="47457"/>
                  <a:pt x="548640" y="60720"/>
                </a:cubicBezTo>
                <a:cubicBezTo>
                  <a:pt x="560978" y="68945"/>
                  <a:pt x="560975" y="88196"/>
                  <a:pt x="562708" y="102923"/>
                </a:cubicBezTo>
                <a:cubicBezTo>
                  <a:pt x="588018" y="318057"/>
                  <a:pt x="512042" y="278294"/>
                  <a:pt x="618979" y="313938"/>
                </a:cubicBezTo>
                <a:cubicBezTo>
                  <a:pt x="647114" y="332695"/>
                  <a:pt x="673140" y="355086"/>
                  <a:pt x="703385" y="370209"/>
                </a:cubicBezTo>
                <a:cubicBezTo>
                  <a:pt x="722142" y="379588"/>
                  <a:pt x="743280" y="385244"/>
                  <a:pt x="759656" y="398345"/>
                </a:cubicBezTo>
                <a:cubicBezTo>
                  <a:pt x="790726" y="423201"/>
                  <a:pt x="821991" y="449644"/>
                  <a:pt x="844062" y="482751"/>
                </a:cubicBezTo>
                <a:cubicBezTo>
                  <a:pt x="879554" y="535990"/>
                  <a:pt x="860242" y="512999"/>
                  <a:pt x="900333" y="553089"/>
                </a:cubicBezTo>
                <a:cubicBezTo>
                  <a:pt x="905022" y="571846"/>
                  <a:pt x="909089" y="590770"/>
                  <a:pt x="914400" y="609360"/>
                </a:cubicBezTo>
                <a:cubicBezTo>
                  <a:pt x="918474" y="623618"/>
                  <a:pt x="928468" y="636734"/>
                  <a:pt x="928468" y="651563"/>
                </a:cubicBezTo>
                <a:cubicBezTo>
                  <a:pt x="928468" y="683898"/>
                  <a:pt x="926366" y="796445"/>
                  <a:pt x="900333" y="848511"/>
                </a:cubicBezTo>
                <a:cubicBezTo>
                  <a:pt x="892772" y="863633"/>
                  <a:pt x="883021" y="877725"/>
                  <a:pt x="872197" y="890714"/>
                </a:cubicBezTo>
                <a:cubicBezTo>
                  <a:pt x="859461" y="905997"/>
                  <a:pt x="845278" y="920181"/>
                  <a:pt x="829994" y="932917"/>
                </a:cubicBezTo>
                <a:cubicBezTo>
                  <a:pt x="817006" y="943741"/>
                  <a:pt x="800628" y="950049"/>
                  <a:pt x="787791" y="961052"/>
                </a:cubicBezTo>
                <a:cubicBezTo>
                  <a:pt x="702828" y="1033878"/>
                  <a:pt x="766863" y="1005542"/>
                  <a:pt x="689317" y="1031391"/>
                </a:cubicBezTo>
                <a:cubicBezTo>
                  <a:pt x="589059" y="1131649"/>
                  <a:pt x="702845" y="1023381"/>
                  <a:pt x="604911" y="1101729"/>
                </a:cubicBezTo>
                <a:cubicBezTo>
                  <a:pt x="594554" y="1110015"/>
                  <a:pt x="588149" y="1123041"/>
                  <a:pt x="576776" y="1129865"/>
                </a:cubicBezTo>
                <a:cubicBezTo>
                  <a:pt x="564061" y="1137494"/>
                  <a:pt x="548641" y="1139243"/>
                  <a:pt x="534573" y="1143932"/>
                </a:cubicBezTo>
                <a:cubicBezTo>
                  <a:pt x="520505" y="1139243"/>
                  <a:pt x="506911" y="1132773"/>
                  <a:pt x="492370" y="1129865"/>
                </a:cubicBezTo>
                <a:cubicBezTo>
                  <a:pt x="436431" y="1118677"/>
                  <a:pt x="375687" y="1124898"/>
                  <a:pt x="323557" y="1101729"/>
                </a:cubicBezTo>
                <a:cubicBezTo>
                  <a:pt x="287197" y="1085569"/>
                  <a:pt x="261222" y="1050430"/>
                  <a:pt x="239151" y="1017323"/>
                </a:cubicBezTo>
                <a:lnTo>
                  <a:pt x="154745" y="890714"/>
                </a:lnTo>
                <a:cubicBezTo>
                  <a:pt x="145367" y="876646"/>
                  <a:pt x="131957" y="864551"/>
                  <a:pt x="126610" y="848511"/>
                </a:cubicBezTo>
                <a:lnTo>
                  <a:pt x="98474" y="764105"/>
                </a:lnTo>
                <a:cubicBezTo>
                  <a:pt x="93785" y="750037"/>
                  <a:pt x="92633" y="734239"/>
                  <a:pt x="84407" y="721901"/>
                </a:cubicBezTo>
                <a:cubicBezTo>
                  <a:pt x="75028" y="707833"/>
                  <a:pt x="63832" y="694820"/>
                  <a:pt x="56271" y="679698"/>
                </a:cubicBezTo>
                <a:cubicBezTo>
                  <a:pt x="49639" y="666435"/>
                  <a:pt x="50428" y="649833"/>
                  <a:pt x="42203" y="637495"/>
                </a:cubicBezTo>
                <a:cubicBezTo>
                  <a:pt x="31167" y="620942"/>
                  <a:pt x="14068" y="609360"/>
                  <a:pt x="0" y="595292"/>
                </a:cubicBezTo>
                <a:cubicBezTo>
                  <a:pt x="4689" y="553089"/>
                  <a:pt x="5740" y="510321"/>
                  <a:pt x="14068" y="468683"/>
                </a:cubicBezTo>
                <a:cubicBezTo>
                  <a:pt x="19884" y="439602"/>
                  <a:pt x="21232" y="405248"/>
                  <a:pt x="42203" y="384277"/>
                </a:cubicBezTo>
                <a:cubicBezTo>
                  <a:pt x="65649" y="360831"/>
                  <a:pt x="81085" y="324423"/>
                  <a:pt x="112542" y="313938"/>
                </a:cubicBezTo>
                <a:lnTo>
                  <a:pt x="196948" y="285803"/>
                </a:lnTo>
                <a:cubicBezTo>
                  <a:pt x="211016" y="281114"/>
                  <a:pt x="224437" y="273574"/>
                  <a:pt x="239151" y="271735"/>
                </a:cubicBezTo>
                <a:lnTo>
                  <a:pt x="351693" y="257668"/>
                </a:lnTo>
                <a:cubicBezTo>
                  <a:pt x="414705" y="194654"/>
                  <a:pt x="362831" y="258247"/>
                  <a:pt x="393896" y="102923"/>
                </a:cubicBezTo>
                <a:cubicBezTo>
                  <a:pt x="399712" y="73842"/>
                  <a:pt x="393896" y="27896"/>
                  <a:pt x="422031" y="18517"/>
                </a:cubicBezTo>
                <a:cubicBezTo>
                  <a:pt x="477580" y="0"/>
                  <a:pt x="449405" y="4449"/>
                  <a:pt x="506437" y="4449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800" dirty="0" err="1" smtClean="0">
                <a:solidFill>
                  <a:srgbClr val="00B0F0"/>
                </a:solidFill>
              </a:rPr>
              <a:t>মহাকর্ষ</a:t>
            </a:r>
            <a:r>
              <a:rPr lang="en-US" sz="8800" dirty="0" smtClean="0">
                <a:solidFill>
                  <a:srgbClr val="00B0F0"/>
                </a:solidFill>
              </a:rPr>
              <a:t> </a:t>
            </a:r>
            <a:r>
              <a:rPr lang="en-US" sz="8800" dirty="0" err="1" smtClean="0">
                <a:solidFill>
                  <a:srgbClr val="00B0F0"/>
                </a:solidFill>
              </a:rPr>
              <a:t>বল</a:t>
            </a:r>
            <a:endParaRPr lang="en-US" sz="8800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পাঠের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</a:rPr>
              <a:t>শিরোনাম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0"/>
            <a:ext cx="7239000" cy="12192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মহাকর্ষ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বলের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গাণিতিক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বিশ্লেষণ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করতে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</a:rPr>
              <a:t>পারবে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।</a:t>
            </a:r>
            <a:endParaRPr lang="en-US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33400"/>
            <a:ext cx="6255488" cy="1048307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rgbClr val="3366FF"/>
                </a:solidFill>
              </a:rPr>
              <a:t>শিখনফল</a:t>
            </a:r>
            <a:endParaRPr lang="en-US" sz="6000" dirty="0">
              <a:solidFill>
                <a:srgbClr val="3366FF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52400" y="2667000"/>
            <a:ext cx="838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52400" y="3657600"/>
            <a:ext cx="838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2400" y="4724400"/>
            <a:ext cx="914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2514600"/>
            <a:ext cx="72390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মহাকর্ষ</a:t>
            </a:r>
            <a:r>
              <a:rPr lang="en-US" sz="4000" dirty="0" smtClean="0"/>
              <a:t> </a:t>
            </a:r>
            <a:r>
              <a:rPr lang="en-US" sz="4000" dirty="0" err="1" smtClean="0"/>
              <a:t>বল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তা</a:t>
            </a:r>
            <a:r>
              <a:rPr lang="en-US" sz="4000" dirty="0" smtClean="0"/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Y©bv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581400"/>
            <a:ext cx="70866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অভিকর্ষ</a:t>
            </a:r>
            <a:r>
              <a:rPr lang="en-US" sz="3600" dirty="0" smtClean="0"/>
              <a:t> </a:t>
            </a:r>
            <a:r>
              <a:rPr lang="en-US" sz="3600" dirty="0" err="1" smtClean="0"/>
              <a:t>বল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তা</a:t>
            </a:r>
            <a:r>
              <a:rPr lang="en-US" sz="3600" dirty="0" smtClean="0"/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বY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repeatCount="2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repeatCount="2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0" presetClass="entr" presetSubtype="0" repeatCount="2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1752600" y="8305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04800" y="1524000"/>
            <a:ext cx="7467600" cy="2895600"/>
            <a:chOff x="304800" y="1447800"/>
            <a:chExt cx="7467600" cy="2703731"/>
          </a:xfrm>
        </p:grpSpPr>
        <p:grpSp>
          <p:nvGrpSpPr>
            <p:cNvPr id="48" name="Group 47"/>
            <p:cNvGrpSpPr/>
            <p:nvPr/>
          </p:nvGrpSpPr>
          <p:grpSpPr>
            <a:xfrm>
              <a:off x="304800" y="1447800"/>
              <a:ext cx="7467600" cy="2686855"/>
              <a:chOff x="304800" y="1447800"/>
              <a:chExt cx="7467600" cy="2686855"/>
            </a:xfrm>
          </p:grpSpPr>
          <p:pic>
            <p:nvPicPr>
              <p:cNvPr id="29" name="Picture 28" descr="MoonFeature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67400" y="1447800"/>
                <a:ext cx="1905000" cy="1905000"/>
              </a:xfrm>
              <a:prstGeom prst="rect">
                <a:avLst/>
              </a:prstGeom>
            </p:spPr>
          </p:pic>
          <p:pic>
            <p:nvPicPr>
              <p:cNvPr id="25" name="Picture 24" descr="sun-05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4800" y="1524000"/>
                <a:ext cx="2667000" cy="1828800"/>
              </a:xfrm>
              <a:prstGeom prst="rect">
                <a:avLst/>
              </a:prstGeom>
            </p:spPr>
          </p:pic>
          <p:sp>
            <p:nvSpPr>
              <p:cNvPr id="37" name="TextBox 36"/>
              <p:cNvSpPr txBox="1"/>
              <p:nvPr/>
            </p:nvSpPr>
            <p:spPr>
              <a:xfrm rot="10800000" flipV="1">
                <a:off x="838200" y="3549880"/>
                <a:ext cx="1600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err="1" smtClean="0"/>
                  <a:t>সূর্য</a:t>
                </a:r>
                <a:endParaRPr lang="en-US" sz="3200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324600" y="35052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/>
                <a:t>চাদ</a:t>
              </a:r>
              <a:endParaRPr lang="en-US" sz="28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62000" y="4343400"/>
            <a:ext cx="7086600" cy="2209800"/>
            <a:chOff x="762000" y="4191000"/>
            <a:chExt cx="7086600" cy="2209800"/>
          </a:xfrm>
        </p:grpSpPr>
        <p:pic>
          <p:nvPicPr>
            <p:cNvPr id="32" name="Picture 31" descr="MoonFeatur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2000" y="4191000"/>
              <a:ext cx="1831731" cy="1578429"/>
            </a:xfrm>
            <a:prstGeom prst="rect">
              <a:avLst/>
            </a:prstGeom>
          </p:spPr>
        </p:pic>
        <p:grpSp>
          <p:nvGrpSpPr>
            <p:cNvPr id="52" name="Group 51"/>
            <p:cNvGrpSpPr/>
            <p:nvPr/>
          </p:nvGrpSpPr>
          <p:grpSpPr>
            <a:xfrm>
              <a:off x="981808" y="4267200"/>
              <a:ext cx="6866792" cy="2133600"/>
              <a:chOff x="981808" y="4267200"/>
              <a:chExt cx="6866792" cy="2133600"/>
            </a:xfrm>
          </p:grpSpPr>
          <p:pic>
            <p:nvPicPr>
              <p:cNvPr id="33" name="Picture 32" descr="1356714947808318101confident man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943600" y="4267200"/>
                <a:ext cx="1905000" cy="1767840"/>
              </a:xfrm>
              <a:prstGeom prst="rect">
                <a:avLst/>
              </a:prstGeom>
            </p:spPr>
          </p:pic>
          <p:sp>
            <p:nvSpPr>
              <p:cNvPr id="41" name="TextBox 40"/>
              <p:cNvSpPr txBox="1"/>
              <p:nvPr/>
            </p:nvSpPr>
            <p:spPr>
              <a:xfrm>
                <a:off x="981808" y="5832566"/>
                <a:ext cx="1392115" cy="433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চাদ</a:t>
                </a:r>
                <a:endParaRPr lang="en-US" sz="28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183923" y="5967275"/>
                <a:ext cx="1392115" cy="433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মানুষ</a:t>
                </a:r>
                <a:endParaRPr lang="en-US" sz="28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6553994" y="2056606"/>
            <a:ext cx="761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3" idx="3"/>
          </p:cNvCxnSpPr>
          <p:nvPr/>
        </p:nvCxnSpPr>
        <p:spPr>
          <a:xfrm flipV="1">
            <a:off x="3962400" y="4648200"/>
            <a:ext cx="2133600" cy="1410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Natural_Earth_projection_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33400"/>
            <a:ext cx="3124200" cy="2466614"/>
          </a:xfrm>
          <a:prstGeom prst="rect">
            <a:avLst/>
          </a:prstGeom>
        </p:spPr>
      </p:pic>
      <p:pic>
        <p:nvPicPr>
          <p:cNvPr id="27" name="Picture 26" descr="1356714947808318101confident 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04800"/>
            <a:ext cx="1981200" cy="2438400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21" idx="3"/>
          </p:cNvCxnSpPr>
          <p:nvPr/>
        </p:nvCxnSpPr>
        <p:spPr>
          <a:xfrm flipV="1">
            <a:off x="3962400" y="1752600"/>
            <a:ext cx="1752600" cy="1410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MoonFeatu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505200"/>
            <a:ext cx="1905000" cy="1905000"/>
          </a:xfrm>
          <a:prstGeom prst="rect">
            <a:avLst/>
          </a:prstGeom>
        </p:spPr>
      </p:pic>
      <p:pic>
        <p:nvPicPr>
          <p:cNvPr id="33" name="Picture 32" descr="Natural_Earth_projection_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429000"/>
            <a:ext cx="3124200" cy="246661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248400" y="594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চাদ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71600" y="6172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পৃথিবী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838200"/>
            <a:ext cx="73152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মহাকর্ষ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বলের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সুত্র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: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মহাবিশ্বের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যেকোনো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দুটি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বস্তু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র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মধ্যবতী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আকর্ষন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বল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ভরের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গুনফলের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সমানুপাতিক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এবং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দুরত্বে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বর্গের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en-US" sz="2000" dirty="0" err="1" smtClean="0">
                <a:blipFill>
                  <a:blip r:embed="rId3"/>
                  <a:tile tx="0" ty="0" sx="100000" sy="100000" flip="none" algn="tl"/>
                </a:blipFill>
              </a:rPr>
              <a:t>ব্যাস্তানুপাতিক</a:t>
            </a:r>
            <a:r>
              <a:rPr lang="en-US" sz="2000" dirty="0" smtClean="0">
                <a:blipFill>
                  <a:blip r:embed="rId3"/>
                  <a:tile tx="0" ty="0" sx="100000" sy="100000" flip="none" algn="tl"/>
                </a:blipFill>
              </a:rPr>
              <a:t>।</a:t>
            </a:r>
            <a:endParaRPr lang="en-US" sz="2000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438400"/>
            <a:ext cx="716280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</a:rPr>
              <a:t>সমানুপাতিক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অর্থ</a:t>
            </a:r>
            <a:r>
              <a:rPr lang="en-US" sz="2000" b="1" dirty="0" smtClean="0">
                <a:solidFill>
                  <a:srgbClr val="FFFF00"/>
                </a:solidFill>
              </a:rPr>
              <a:t> – </a:t>
            </a:r>
            <a:r>
              <a:rPr lang="en-US" sz="2000" b="1" dirty="0" err="1" smtClean="0">
                <a:solidFill>
                  <a:srgbClr val="FFFF00"/>
                </a:solidFill>
              </a:rPr>
              <a:t>একটি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চলকের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মান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বাড়লে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অপর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চলকের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মান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বাড়ব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এবং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একটি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চলেকর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মান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কমলে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অপর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চলকের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মান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কমবে</a:t>
            </a:r>
            <a:r>
              <a:rPr lang="en-US" sz="2000" b="1" dirty="0" smtClean="0">
                <a:solidFill>
                  <a:srgbClr val="FFFF00"/>
                </a:solidFill>
              </a:rPr>
              <a:t>।  </a:t>
            </a:r>
            <a:r>
              <a:rPr lang="en-US" sz="2000" b="1" dirty="0" err="1" smtClean="0">
                <a:solidFill>
                  <a:srgbClr val="FFFF00"/>
                </a:solidFill>
              </a:rPr>
              <a:t>অথবা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বাড়লে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বাড়বে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এবং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কমলে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কমবে</a:t>
            </a:r>
            <a:r>
              <a:rPr lang="en-US" sz="2000" b="1" dirty="0" smtClean="0">
                <a:solidFill>
                  <a:srgbClr val="FFFF00"/>
                </a:solidFill>
              </a:rPr>
              <a:t>।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191000"/>
            <a:ext cx="70866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ব্যাস্তানুপাতিক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অর্থ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একটি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চলকের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মান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বাড়লে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অপর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চলকের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মান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কমে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এবং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একটি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চলকের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মান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কমলে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অপর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চলকের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মান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বাড়ে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।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অর্থাত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বাড়লে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কমে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এবং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কমলে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বাড়ে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। 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274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                Welcome</vt:lpstr>
      <vt:lpstr>PowerPoint Presentation</vt:lpstr>
      <vt:lpstr>PowerPoint Presentation</vt:lpstr>
      <vt:lpstr>PowerPoint Presentation</vt:lpstr>
      <vt:lpstr>মহাকর্ষ বল</vt:lpstr>
      <vt:lpstr>  মহাকর্ষ বলের গাণিতিক বিশ্লেষণ     করতে পারবে।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</dc:title>
  <dc:creator>KBSC</dc:creator>
  <cp:lastModifiedBy>ismail - [2010]</cp:lastModifiedBy>
  <cp:revision>51</cp:revision>
  <dcterms:created xsi:type="dcterms:W3CDTF">2006-08-16T00:00:00Z</dcterms:created>
  <dcterms:modified xsi:type="dcterms:W3CDTF">2020-10-18T12:48:33Z</dcterms:modified>
</cp:coreProperties>
</file>