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60" r:id="rId3"/>
    <p:sldId id="263" r:id="rId4"/>
    <p:sldId id="313" r:id="rId5"/>
    <p:sldId id="281" r:id="rId6"/>
    <p:sldId id="314" r:id="rId7"/>
    <p:sldId id="320" r:id="rId8"/>
    <p:sldId id="312" r:id="rId9"/>
    <p:sldId id="317" r:id="rId10"/>
    <p:sldId id="319" r:id="rId11"/>
    <p:sldId id="321" r:id="rId12"/>
    <p:sldId id="322" r:id="rId13"/>
    <p:sldId id="323" r:id="rId14"/>
    <p:sldId id="318" r:id="rId15"/>
    <p:sldId id="302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4580F-68E3-4D08-8076-0608FD146DCF}" type="doc">
      <dgm:prSet loTypeId="urn:microsoft.com/office/officeart/2005/8/layout/radial5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70DF32-8C01-4821-8CD9-6F2A8993E3E5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অধিকরণ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EC0E5F02-099F-490A-AB06-C489C1DAA187}" type="parTrans" cxnId="{F88B239E-1013-40BD-98EB-5E9F258F4D9B}">
      <dgm:prSet/>
      <dgm:spPr/>
      <dgm:t>
        <a:bodyPr/>
        <a:lstStyle/>
        <a:p>
          <a:endParaRPr lang="en-US"/>
        </a:p>
      </dgm:t>
    </dgm:pt>
    <dgm:pt modelId="{6A1DC21A-0411-4886-987F-5926B2E3C001}" type="sibTrans" cxnId="{F88B239E-1013-40BD-98EB-5E9F258F4D9B}">
      <dgm:prSet/>
      <dgm:spPr/>
      <dgm:t>
        <a:bodyPr/>
        <a:lstStyle/>
        <a:p>
          <a:endParaRPr lang="en-US"/>
        </a:p>
      </dgm:t>
    </dgm:pt>
    <dgm:pt modelId="{9C977463-6352-4ED2-BA23-B1630797E197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১। কালাধিকরণ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6E48815-5D7D-4663-BD2F-239A6D259DA6}" type="parTrans" cxnId="{89A577ED-CEA8-4C9E-89A4-C07489296157}">
      <dgm:prSet/>
      <dgm:spPr/>
      <dgm:t>
        <a:bodyPr/>
        <a:lstStyle/>
        <a:p>
          <a:endParaRPr lang="en-US"/>
        </a:p>
      </dgm:t>
    </dgm:pt>
    <dgm:pt modelId="{011CC416-EA95-4F56-A4BE-08BB105F0AFA}" type="sibTrans" cxnId="{89A577ED-CEA8-4C9E-89A4-C07489296157}">
      <dgm:prSet/>
      <dgm:spPr/>
      <dgm:t>
        <a:bodyPr/>
        <a:lstStyle/>
        <a:p>
          <a:endParaRPr lang="en-US"/>
        </a:p>
      </dgm:t>
    </dgm:pt>
    <dgm:pt modelId="{504F9A6E-02FD-412E-8509-28DA91FCB1B8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২। আধারাধিকরণ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B9B036C-2856-4EB6-BB31-47660C3FAFFC}" type="parTrans" cxnId="{9D7385AE-7C90-4013-AE5A-3DD521CECEA5}">
      <dgm:prSet/>
      <dgm:spPr/>
      <dgm:t>
        <a:bodyPr/>
        <a:lstStyle/>
        <a:p>
          <a:endParaRPr lang="en-US" dirty="0"/>
        </a:p>
      </dgm:t>
    </dgm:pt>
    <dgm:pt modelId="{47D48C24-B7E7-453D-AF24-333F80274333}" type="sibTrans" cxnId="{9D7385AE-7C90-4013-AE5A-3DD521CECEA5}">
      <dgm:prSet/>
      <dgm:spPr/>
      <dgm:t>
        <a:bodyPr/>
        <a:lstStyle/>
        <a:p>
          <a:endParaRPr lang="en-US"/>
        </a:p>
      </dgm:t>
    </dgm:pt>
    <dgm:pt modelId="{1625F1E7-347D-4FE6-9C15-CC532457CE7F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৩। ভাবাধিকরণ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C977BA6-F80F-45F5-B0C0-FC4515952EF2}" type="parTrans" cxnId="{FFDF7C8B-B7C6-493F-8620-0C138FF334FE}">
      <dgm:prSet/>
      <dgm:spPr/>
      <dgm:t>
        <a:bodyPr/>
        <a:lstStyle/>
        <a:p>
          <a:endParaRPr lang="en-US"/>
        </a:p>
      </dgm:t>
    </dgm:pt>
    <dgm:pt modelId="{322951DB-A789-4948-9F72-1CCB4942C3DA}" type="sibTrans" cxnId="{FFDF7C8B-B7C6-493F-8620-0C138FF334FE}">
      <dgm:prSet/>
      <dgm:spPr/>
      <dgm:t>
        <a:bodyPr/>
        <a:lstStyle/>
        <a:p>
          <a:endParaRPr lang="en-US"/>
        </a:p>
      </dgm:t>
    </dgm:pt>
    <dgm:pt modelId="{97B47960-A13D-4943-A775-A03247B1274C}" type="pres">
      <dgm:prSet presAssocID="{DE44580F-68E3-4D08-8076-0608FD146D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00572B-5F61-41DB-83AB-A4830185DC2B}" type="pres">
      <dgm:prSet presAssocID="{5C70DF32-8C01-4821-8CD9-6F2A8993E3E5}" presName="centerShape" presStyleLbl="node0" presStyleIdx="0" presStyleCnt="1" custScaleX="251822" custScaleY="77637" custLinFactNeighborX="28383" custLinFactNeighborY="-7657"/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D2E33FCF-D0DF-490E-B1FF-179123B9D182}" type="pres">
      <dgm:prSet presAssocID="{46E48815-5D7D-4663-BD2F-239A6D259DA6}" presName="parTrans" presStyleLbl="sibTrans2D1" presStyleIdx="0" presStyleCnt="3"/>
      <dgm:spPr/>
      <dgm:t>
        <a:bodyPr/>
        <a:lstStyle/>
        <a:p>
          <a:endParaRPr lang="en-US"/>
        </a:p>
      </dgm:t>
    </dgm:pt>
    <dgm:pt modelId="{ED43044D-A22A-4B16-AECB-D82500822DE6}" type="pres">
      <dgm:prSet presAssocID="{46E48815-5D7D-4663-BD2F-239A6D259DA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91DB403-870A-472F-BC2F-D1B0839582FB}" type="pres">
      <dgm:prSet presAssocID="{9C977463-6352-4ED2-BA23-B1630797E197}" presName="node" presStyleLbl="node1" presStyleIdx="0" presStyleCnt="3" custScaleX="224937" custScaleY="50171" custRadScaleRad="97870" custRadScaleInc="21796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93AA6736-D364-408F-B39D-7079E868C74F}" type="pres">
      <dgm:prSet presAssocID="{7B9B036C-2856-4EB6-BB31-47660C3FAFFC}" presName="parTrans" presStyleLbl="sibTrans2D1" presStyleIdx="1" presStyleCnt="3"/>
      <dgm:spPr/>
      <dgm:t>
        <a:bodyPr/>
        <a:lstStyle/>
        <a:p>
          <a:endParaRPr lang="en-US"/>
        </a:p>
      </dgm:t>
    </dgm:pt>
    <dgm:pt modelId="{968B4DF0-4107-4C6A-9AEE-E678080F8941}" type="pres">
      <dgm:prSet presAssocID="{7B9B036C-2856-4EB6-BB31-47660C3FAFF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E21E0F-0019-4A2B-BB34-19E5BBD6F004}" type="pres">
      <dgm:prSet presAssocID="{504F9A6E-02FD-412E-8509-28DA91FCB1B8}" presName="node" presStyleLbl="node1" presStyleIdx="1" presStyleCnt="3" custScaleX="218746" custScaleY="67258" custRadScaleRad="112647" custRadScaleInc="-3383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B9B19937-59FF-40F0-8D60-F372F7C2B7C9}" type="pres">
      <dgm:prSet presAssocID="{4C977BA6-F80F-45F5-B0C0-FC4515952EF2}" presName="parTrans" presStyleLbl="sibTrans2D1" presStyleIdx="2" presStyleCnt="3"/>
      <dgm:spPr/>
      <dgm:t>
        <a:bodyPr/>
        <a:lstStyle/>
        <a:p>
          <a:endParaRPr lang="en-US"/>
        </a:p>
      </dgm:t>
    </dgm:pt>
    <dgm:pt modelId="{96FFD839-8A19-48E2-8195-C3F240F7C784}" type="pres">
      <dgm:prSet presAssocID="{4C977BA6-F80F-45F5-B0C0-FC4515952EF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10EFC14-4F0F-42F4-8AC2-3390615F7A51}" type="pres">
      <dgm:prSet presAssocID="{1625F1E7-347D-4FE6-9C15-CC532457CE7F}" presName="node" presStyleLbl="node1" presStyleIdx="2" presStyleCnt="3" custScaleX="174002" custScaleY="78327" custRadScaleRad="129940" custRadScaleInc="64037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</dgm:ptLst>
  <dgm:cxnLst>
    <dgm:cxn modelId="{60FC7776-1C1C-4351-A007-56F1CF78E3E8}" type="presOf" srcId="{4C977BA6-F80F-45F5-B0C0-FC4515952EF2}" destId="{96FFD839-8A19-48E2-8195-C3F240F7C784}" srcOrd="1" destOrd="0" presId="urn:microsoft.com/office/officeart/2005/8/layout/radial5"/>
    <dgm:cxn modelId="{48A93986-37D8-4E34-8F0A-202082ADFC9D}" type="presOf" srcId="{5C70DF32-8C01-4821-8CD9-6F2A8993E3E5}" destId="{8C00572B-5F61-41DB-83AB-A4830185DC2B}" srcOrd="0" destOrd="0" presId="urn:microsoft.com/office/officeart/2005/8/layout/radial5"/>
    <dgm:cxn modelId="{F88B239E-1013-40BD-98EB-5E9F258F4D9B}" srcId="{DE44580F-68E3-4D08-8076-0608FD146DCF}" destId="{5C70DF32-8C01-4821-8CD9-6F2A8993E3E5}" srcOrd="0" destOrd="0" parTransId="{EC0E5F02-099F-490A-AB06-C489C1DAA187}" sibTransId="{6A1DC21A-0411-4886-987F-5926B2E3C001}"/>
    <dgm:cxn modelId="{6A2D5DD9-0C78-429A-8521-1FFA773A12D7}" type="presOf" srcId="{1625F1E7-347D-4FE6-9C15-CC532457CE7F}" destId="{710EFC14-4F0F-42F4-8AC2-3390615F7A51}" srcOrd="0" destOrd="0" presId="urn:microsoft.com/office/officeart/2005/8/layout/radial5"/>
    <dgm:cxn modelId="{89A577ED-CEA8-4C9E-89A4-C07489296157}" srcId="{5C70DF32-8C01-4821-8CD9-6F2A8993E3E5}" destId="{9C977463-6352-4ED2-BA23-B1630797E197}" srcOrd="0" destOrd="0" parTransId="{46E48815-5D7D-4663-BD2F-239A6D259DA6}" sibTransId="{011CC416-EA95-4F56-A4BE-08BB105F0AFA}"/>
    <dgm:cxn modelId="{231FD186-CDB9-405F-9B7D-C361379FB6F7}" type="presOf" srcId="{7B9B036C-2856-4EB6-BB31-47660C3FAFFC}" destId="{93AA6736-D364-408F-B39D-7079E868C74F}" srcOrd="0" destOrd="0" presId="urn:microsoft.com/office/officeart/2005/8/layout/radial5"/>
    <dgm:cxn modelId="{9D7385AE-7C90-4013-AE5A-3DD521CECEA5}" srcId="{5C70DF32-8C01-4821-8CD9-6F2A8993E3E5}" destId="{504F9A6E-02FD-412E-8509-28DA91FCB1B8}" srcOrd="1" destOrd="0" parTransId="{7B9B036C-2856-4EB6-BB31-47660C3FAFFC}" sibTransId="{47D48C24-B7E7-453D-AF24-333F80274333}"/>
    <dgm:cxn modelId="{DDDC9765-A2C0-406D-B3DD-33EF48679E0F}" type="presOf" srcId="{46E48815-5D7D-4663-BD2F-239A6D259DA6}" destId="{ED43044D-A22A-4B16-AECB-D82500822DE6}" srcOrd="1" destOrd="0" presId="urn:microsoft.com/office/officeart/2005/8/layout/radial5"/>
    <dgm:cxn modelId="{FFDF7C8B-B7C6-493F-8620-0C138FF334FE}" srcId="{5C70DF32-8C01-4821-8CD9-6F2A8993E3E5}" destId="{1625F1E7-347D-4FE6-9C15-CC532457CE7F}" srcOrd="2" destOrd="0" parTransId="{4C977BA6-F80F-45F5-B0C0-FC4515952EF2}" sibTransId="{322951DB-A789-4948-9F72-1CCB4942C3DA}"/>
    <dgm:cxn modelId="{57CC40C3-E167-419E-947D-4A864F1F8508}" type="presOf" srcId="{46E48815-5D7D-4663-BD2F-239A6D259DA6}" destId="{D2E33FCF-D0DF-490E-B1FF-179123B9D182}" srcOrd="0" destOrd="0" presId="urn:microsoft.com/office/officeart/2005/8/layout/radial5"/>
    <dgm:cxn modelId="{C95D1A43-C9CF-400D-9B4E-2CF4CCE2B315}" type="presOf" srcId="{9C977463-6352-4ED2-BA23-B1630797E197}" destId="{F91DB403-870A-472F-BC2F-D1B0839582FB}" srcOrd="0" destOrd="0" presId="urn:microsoft.com/office/officeart/2005/8/layout/radial5"/>
    <dgm:cxn modelId="{359EEBBC-E7C7-47C1-B806-8EB0EB1017E0}" type="presOf" srcId="{DE44580F-68E3-4D08-8076-0608FD146DCF}" destId="{97B47960-A13D-4943-A775-A03247B1274C}" srcOrd="0" destOrd="0" presId="urn:microsoft.com/office/officeart/2005/8/layout/radial5"/>
    <dgm:cxn modelId="{57FD46C4-D9A9-4239-9BD1-847605965510}" type="presOf" srcId="{4C977BA6-F80F-45F5-B0C0-FC4515952EF2}" destId="{B9B19937-59FF-40F0-8D60-F372F7C2B7C9}" srcOrd="0" destOrd="0" presId="urn:microsoft.com/office/officeart/2005/8/layout/radial5"/>
    <dgm:cxn modelId="{EC6818DB-B298-47E3-81D0-D0CE66C11E0C}" type="presOf" srcId="{504F9A6E-02FD-412E-8509-28DA91FCB1B8}" destId="{B3E21E0F-0019-4A2B-BB34-19E5BBD6F004}" srcOrd="0" destOrd="0" presId="urn:microsoft.com/office/officeart/2005/8/layout/radial5"/>
    <dgm:cxn modelId="{A782C40E-EBFA-4D0E-A6E1-962DCDAEC515}" type="presOf" srcId="{7B9B036C-2856-4EB6-BB31-47660C3FAFFC}" destId="{968B4DF0-4107-4C6A-9AEE-E678080F8941}" srcOrd="1" destOrd="0" presId="urn:microsoft.com/office/officeart/2005/8/layout/radial5"/>
    <dgm:cxn modelId="{A6FD671F-4E36-40F2-9096-0F8B1A64003A}" type="presParOf" srcId="{97B47960-A13D-4943-A775-A03247B1274C}" destId="{8C00572B-5F61-41DB-83AB-A4830185DC2B}" srcOrd="0" destOrd="0" presId="urn:microsoft.com/office/officeart/2005/8/layout/radial5"/>
    <dgm:cxn modelId="{E29D7876-C847-4CD0-AB2A-664CA0BF7C04}" type="presParOf" srcId="{97B47960-A13D-4943-A775-A03247B1274C}" destId="{D2E33FCF-D0DF-490E-B1FF-179123B9D182}" srcOrd="1" destOrd="0" presId="urn:microsoft.com/office/officeart/2005/8/layout/radial5"/>
    <dgm:cxn modelId="{D21BE94D-C3C0-424F-B1E1-A459FC2F148F}" type="presParOf" srcId="{D2E33FCF-D0DF-490E-B1FF-179123B9D182}" destId="{ED43044D-A22A-4B16-AECB-D82500822DE6}" srcOrd="0" destOrd="0" presId="urn:microsoft.com/office/officeart/2005/8/layout/radial5"/>
    <dgm:cxn modelId="{6BBF1804-1D95-4061-99D4-8987E80AD380}" type="presParOf" srcId="{97B47960-A13D-4943-A775-A03247B1274C}" destId="{F91DB403-870A-472F-BC2F-D1B0839582FB}" srcOrd="2" destOrd="0" presId="urn:microsoft.com/office/officeart/2005/8/layout/radial5"/>
    <dgm:cxn modelId="{D35CC3C4-71AE-4FF7-B761-CAD1FC92FE18}" type="presParOf" srcId="{97B47960-A13D-4943-A775-A03247B1274C}" destId="{93AA6736-D364-408F-B39D-7079E868C74F}" srcOrd="3" destOrd="0" presId="urn:microsoft.com/office/officeart/2005/8/layout/radial5"/>
    <dgm:cxn modelId="{7A6B4786-2B1F-4AD2-842D-D4D51D8DD43B}" type="presParOf" srcId="{93AA6736-D364-408F-B39D-7079E868C74F}" destId="{968B4DF0-4107-4C6A-9AEE-E678080F8941}" srcOrd="0" destOrd="0" presId="urn:microsoft.com/office/officeart/2005/8/layout/radial5"/>
    <dgm:cxn modelId="{9BE01840-8E99-4B40-9DDB-BFB19A7A1D0C}" type="presParOf" srcId="{97B47960-A13D-4943-A775-A03247B1274C}" destId="{B3E21E0F-0019-4A2B-BB34-19E5BBD6F004}" srcOrd="4" destOrd="0" presId="urn:microsoft.com/office/officeart/2005/8/layout/radial5"/>
    <dgm:cxn modelId="{4DE16314-027C-4C4C-9110-FC5980784608}" type="presParOf" srcId="{97B47960-A13D-4943-A775-A03247B1274C}" destId="{B9B19937-59FF-40F0-8D60-F372F7C2B7C9}" srcOrd="5" destOrd="0" presId="urn:microsoft.com/office/officeart/2005/8/layout/radial5"/>
    <dgm:cxn modelId="{5FDA6ACC-8963-4469-95A2-4A9B515D0055}" type="presParOf" srcId="{B9B19937-59FF-40F0-8D60-F372F7C2B7C9}" destId="{96FFD839-8A19-48E2-8195-C3F240F7C784}" srcOrd="0" destOrd="0" presId="urn:microsoft.com/office/officeart/2005/8/layout/radial5"/>
    <dgm:cxn modelId="{75DBE459-DF42-4E5D-9027-F0A5F14A975D}" type="presParOf" srcId="{97B47960-A13D-4943-A775-A03247B1274C}" destId="{710EFC14-4F0F-42F4-8AC2-3390615F7A5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4580F-68E3-4D08-8076-0608FD146DCF}" type="doc">
      <dgm:prSet loTypeId="urn:microsoft.com/office/officeart/2005/8/layout/radial5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70DF32-8C01-4821-8CD9-6F2A8993E3E5}">
      <dgm:prSet phldrT="[Text]" custT="1"/>
      <dgm:spPr/>
      <dgm:t>
        <a:bodyPr/>
        <a:lstStyle/>
        <a:p>
          <a:r>
            <a:rPr lang="en-US" sz="3600" dirty="0" err="1" smtClean="0">
              <a:latin typeface="Nikosh" panose="02000000000000000000" pitchFamily="2" charset="0"/>
              <a:cs typeface="Nikosh" panose="02000000000000000000" pitchFamily="2" charset="0"/>
            </a:rPr>
            <a:t>আধারা</a:t>
          </a:r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ধিকরণ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EC0E5F02-099F-490A-AB06-C489C1DAA187}" type="parTrans" cxnId="{F88B239E-1013-40BD-98EB-5E9F258F4D9B}">
      <dgm:prSet/>
      <dgm:spPr/>
      <dgm:t>
        <a:bodyPr/>
        <a:lstStyle/>
        <a:p>
          <a:endParaRPr lang="en-US"/>
        </a:p>
      </dgm:t>
    </dgm:pt>
    <dgm:pt modelId="{6A1DC21A-0411-4886-987F-5926B2E3C001}" type="sibTrans" cxnId="{F88B239E-1013-40BD-98EB-5E9F258F4D9B}">
      <dgm:prSet/>
      <dgm:spPr/>
      <dgm:t>
        <a:bodyPr/>
        <a:lstStyle/>
        <a:p>
          <a:endParaRPr lang="en-US"/>
        </a:p>
      </dgm:t>
    </dgm:pt>
    <dgm:pt modelId="{9C977463-6352-4ED2-BA23-B1630797E197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ক। ঐকদেশিক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6E48815-5D7D-4663-BD2F-239A6D259DA6}" type="parTrans" cxnId="{89A577ED-CEA8-4C9E-89A4-C07489296157}">
      <dgm:prSet/>
      <dgm:spPr/>
      <dgm:t>
        <a:bodyPr/>
        <a:lstStyle/>
        <a:p>
          <a:endParaRPr lang="en-US"/>
        </a:p>
      </dgm:t>
    </dgm:pt>
    <dgm:pt modelId="{011CC416-EA95-4F56-A4BE-08BB105F0AFA}" type="sibTrans" cxnId="{89A577ED-CEA8-4C9E-89A4-C07489296157}">
      <dgm:prSet/>
      <dgm:spPr/>
      <dgm:t>
        <a:bodyPr/>
        <a:lstStyle/>
        <a:p>
          <a:endParaRPr lang="en-US"/>
        </a:p>
      </dgm:t>
    </dgm:pt>
    <dgm:pt modelId="{504F9A6E-02FD-412E-8509-28DA91FCB1B8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খ। অভিব্যাপক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B9B036C-2856-4EB6-BB31-47660C3FAFFC}" type="parTrans" cxnId="{9D7385AE-7C90-4013-AE5A-3DD521CECEA5}">
      <dgm:prSet/>
      <dgm:spPr/>
      <dgm:t>
        <a:bodyPr/>
        <a:lstStyle/>
        <a:p>
          <a:endParaRPr lang="en-US" dirty="0"/>
        </a:p>
      </dgm:t>
    </dgm:pt>
    <dgm:pt modelId="{47D48C24-B7E7-453D-AF24-333F80274333}" type="sibTrans" cxnId="{9D7385AE-7C90-4013-AE5A-3DD521CECEA5}">
      <dgm:prSet/>
      <dgm:spPr/>
      <dgm:t>
        <a:bodyPr/>
        <a:lstStyle/>
        <a:p>
          <a:endParaRPr lang="en-US"/>
        </a:p>
      </dgm:t>
    </dgm:pt>
    <dgm:pt modelId="{1625F1E7-347D-4FE6-9C15-CC532457CE7F}">
      <dgm:prSet phldrT="[Text]" custT="1"/>
      <dgm:spPr/>
      <dgm:t>
        <a:bodyPr/>
        <a:lstStyle/>
        <a:p>
          <a:r>
            <a:rPr lang="bn-IN" sz="3600" dirty="0" smtClean="0">
              <a:latin typeface="Nikosh" panose="02000000000000000000" pitchFamily="2" charset="0"/>
              <a:cs typeface="Nikosh" panose="02000000000000000000" pitchFamily="2" charset="0"/>
            </a:rPr>
            <a:t>গ। বৈষয়িক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C977BA6-F80F-45F5-B0C0-FC4515952EF2}" type="parTrans" cxnId="{FFDF7C8B-B7C6-493F-8620-0C138FF334FE}">
      <dgm:prSet/>
      <dgm:spPr/>
      <dgm:t>
        <a:bodyPr/>
        <a:lstStyle/>
        <a:p>
          <a:endParaRPr lang="en-US"/>
        </a:p>
      </dgm:t>
    </dgm:pt>
    <dgm:pt modelId="{322951DB-A789-4948-9F72-1CCB4942C3DA}" type="sibTrans" cxnId="{FFDF7C8B-B7C6-493F-8620-0C138FF334FE}">
      <dgm:prSet/>
      <dgm:spPr/>
      <dgm:t>
        <a:bodyPr/>
        <a:lstStyle/>
        <a:p>
          <a:endParaRPr lang="en-US"/>
        </a:p>
      </dgm:t>
    </dgm:pt>
    <dgm:pt modelId="{97B47960-A13D-4943-A775-A03247B1274C}" type="pres">
      <dgm:prSet presAssocID="{DE44580F-68E3-4D08-8076-0608FD146D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00572B-5F61-41DB-83AB-A4830185DC2B}" type="pres">
      <dgm:prSet presAssocID="{5C70DF32-8C01-4821-8CD9-6F2A8993E3E5}" presName="centerShape" presStyleLbl="node0" presStyleIdx="0" presStyleCnt="1" custScaleX="230940" custScaleY="77637" custLinFactNeighborX="25757" custLinFactNeighborY="-6133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D2E33FCF-D0DF-490E-B1FF-179123B9D182}" type="pres">
      <dgm:prSet presAssocID="{46E48815-5D7D-4663-BD2F-239A6D259DA6}" presName="parTrans" presStyleLbl="sibTrans2D1" presStyleIdx="0" presStyleCnt="3"/>
      <dgm:spPr/>
      <dgm:t>
        <a:bodyPr/>
        <a:lstStyle/>
        <a:p>
          <a:endParaRPr lang="en-US"/>
        </a:p>
      </dgm:t>
    </dgm:pt>
    <dgm:pt modelId="{ED43044D-A22A-4B16-AECB-D82500822DE6}" type="pres">
      <dgm:prSet presAssocID="{46E48815-5D7D-4663-BD2F-239A6D259DA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91DB403-870A-472F-BC2F-D1B0839582FB}" type="pres">
      <dgm:prSet presAssocID="{9C977463-6352-4ED2-BA23-B1630797E197}" presName="node" presStyleLbl="node1" presStyleIdx="0" presStyleCnt="3" custScaleX="235423" custScaleY="50171" custRadScaleRad="97870" custRadScaleInc="2179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3AA6736-D364-408F-B39D-7079E868C74F}" type="pres">
      <dgm:prSet presAssocID="{7B9B036C-2856-4EB6-BB31-47660C3FAFFC}" presName="parTrans" presStyleLbl="sibTrans2D1" presStyleIdx="1" presStyleCnt="3"/>
      <dgm:spPr/>
      <dgm:t>
        <a:bodyPr/>
        <a:lstStyle/>
        <a:p>
          <a:endParaRPr lang="en-US"/>
        </a:p>
      </dgm:t>
    </dgm:pt>
    <dgm:pt modelId="{968B4DF0-4107-4C6A-9AEE-E678080F8941}" type="pres">
      <dgm:prSet presAssocID="{7B9B036C-2856-4EB6-BB31-47660C3FAFF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E21E0F-0019-4A2B-BB34-19E5BBD6F004}" type="pres">
      <dgm:prSet presAssocID="{504F9A6E-02FD-412E-8509-28DA91FCB1B8}" presName="node" presStyleLbl="node1" presStyleIdx="1" presStyleCnt="3" custScaleX="249001" custScaleY="54233" custRadScaleRad="112647" custRadScaleInc="-338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B9B19937-59FF-40F0-8D60-F372F7C2B7C9}" type="pres">
      <dgm:prSet presAssocID="{4C977BA6-F80F-45F5-B0C0-FC4515952EF2}" presName="parTrans" presStyleLbl="sibTrans2D1" presStyleIdx="2" presStyleCnt="3"/>
      <dgm:spPr/>
      <dgm:t>
        <a:bodyPr/>
        <a:lstStyle/>
        <a:p>
          <a:endParaRPr lang="en-US"/>
        </a:p>
      </dgm:t>
    </dgm:pt>
    <dgm:pt modelId="{96FFD839-8A19-48E2-8195-C3F240F7C784}" type="pres">
      <dgm:prSet presAssocID="{4C977BA6-F80F-45F5-B0C0-FC4515952EF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10EFC14-4F0F-42F4-8AC2-3390615F7A51}" type="pres">
      <dgm:prSet presAssocID="{1625F1E7-347D-4FE6-9C15-CC532457CE7F}" presName="node" presStyleLbl="node1" presStyleIdx="2" presStyleCnt="3" custScaleX="170946" custScaleY="57625" custRadScaleRad="124363" custRadScaleInc="6386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04A93D29-7F6E-464F-BE65-E68A44CAC03F}" type="presOf" srcId="{4C977BA6-F80F-45F5-B0C0-FC4515952EF2}" destId="{B9B19937-59FF-40F0-8D60-F372F7C2B7C9}" srcOrd="0" destOrd="0" presId="urn:microsoft.com/office/officeart/2005/8/layout/radial5"/>
    <dgm:cxn modelId="{2956C75A-BAFB-43D6-8B6A-FB9B0BB198B5}" type="presOf" srcId="{7B9B036C-2856-4EB6-BB31-47660C3FAFFC}" destId="{93AA6736-D364-408F-B39D-7079E868C74F}" srcOrd="0" destOrd="0" presId="urn:microsoft.com/office/officeart/2005/8/layout/radial5"/>
    <dgm:cxn modelId="{1925E9E5-5F90-49B6-BFC0-4D7C91F71783}" type="presOf" srcId="{DE44580F-68E3-4D08-8076-0608FD146DCF}" destId="{97B47960-A13D-4943-A775-A03247B1274C}" srcOrd="0" destOrd="0" presId="urn:microsoft.com/office/officeart/2005/8/layout/radial5"/>
    <dgm:cxn modelId="{9D7385AE-7C90-4013-AE5A-3DD521CECEA5}" srcId="{5C70DF32-8C01-4821-8CD9-6F2A8993E3E5}" destId="{504F9A6E-02FD-412E-8509-28DA91FCB1B8}" srcOrd="1" destOrd="0" parTransId="{7B9B036C-2856-4EB6-BB31-47660C3FAFFC}" sibTransId="{47D48C24-B7E7-453D-AF24-333F80274333}"/>
    <dgm:cxn modelId="{4F0E7AC2-5BE6-4B8A-8DCA-877887FA561B}" type="presOf" srcId="{46E48815-5D7D-4663-BD2F-239A6D259DA6}" destId="{ED43044D-A22A-4B16-AECB-D82500822DE6}" srcOrd="1" destOrd="0" presId="urn:microsoft.com/office/officeart/2005/8/layout/radial5"/>
    <dgm:cxn modelId="{A36000D8-E367-47B5-836D-08288A852085}" type="presOf" srcId="{7B9B036C-2856-4EB6-BB31-47660C3FAFFC}" destId="{968B4DF0-4107-4C6A-9AEE-E678080F8941}" srcOrd="1" destOrd="0" presId="urn:microsoft.com/office/officeart/2005/8/layout/radial5"/>
    <dgm:cxn modelId="{E8BDFD59-6856-4A43-B3D3-4FA42E2E8C04}" type="presOf" srcId="{46E48815-5D7D-4663-BD2F-239A6D259DA6}" destId="{D2E33FCF-D0DF-490E-B1FF-179123B9D182}" srcOrd="0" destOrd="0" presId="urn:microsoft.com/office/officeart/2005/8/layout/radial5"/>
    <dgm:cxn modelId="{5A08F2D7-9AC8-489F-A9C9-FD1110DEB14A}" type="presOf" srcId="{4C977BA6-F80F-45F5-B0C0-FC4515952EF2}" destId="{96FFD839-8A19-48E2-8195-C3F240F7C784}" srcOrd="1" destOrd="0" presId="urn:microsoft.com/office/officeart/2005/8/layout/radial5"/>
    <dgm:cxn modelId="{FFDF7C8B-B7C6-493F-8620-0C138FF334FE}" srcId="{5C70DF32-8C01-4821-8CD9-6F2A8993E3E5}" destId="{1625F1E7-347D-4FE6-9C15-CC532457CE7F}" srcOrd="2" destOrd="0" parTransId="{4C977BA6-F80F-45F5-B0C0-FC4515952EF2}" sibTransId="{322951DB-A789-4948-9F72-1CCB4942C3DA}"/>
    <dgm:cxn modelId="{0D9D0EB9-63A3-448D-9DA8-C69B4B4DB103}" type="presOf" srcId="{5C70DF32-8C01-4821-8CD9-6F2A8993E3E5}" destId="{8C00572B-5F61-41DB-83AB-A4830185DC2B}" srcOrd="0" destOrd="0" presId="urn:microsoft.com/office/officeart/2005/8/layout/radial5"/>
    <dgm:cxn modelId="{89A577ED-CEA8-4C9E-89A4-C07489296157}" srcId="{5C70DF32-8C01-4821-8CD9-6F2A8993E3E5}" destId="{9C977463-6352-4ED2-BA23-B1630797E197}" srcOrd="0" destOrd="0" parTransId="{46E48815-5D7D-4663-BD2F-239A6D259DA6}" sibTransId="{011CC416-EA95-4F56-A4BE-08BB105F0AFA}"/>
    <dgm:cxn modelId="{E79E781E-D167-46B3-AF06-E70FBA549D58}" type="presOf" srcId="{504F9A6E-02FD-412E-8509-28DA91FCB1B8}" destId="{B3E21E0F-0019-4A2B-BB34-19E5BBD6F004}" srcOrd="0" destOrd="0" presId="urn:microsoft.com/office/officeart/2005/8/layout/radial5"/>
    <dgm:cxn modelId="{AFE773E2-EA26-4984-A203-BE6BDFCA7A5B}" type="presOf" srcId="{9C977463-6352-4ED2-BA23-B1630797E197}" destId="{F91DB403-870A-472F-BC2F-D1B0839582FB}" srcOrd="0" destOrd="0" presId="urn:microsoft.com/office/officeart/2005/8/layout/radial5"/>
    <dgm:cxn modelId="{F88B239E-1013-40BD-98EB-5E9F258F4D9B}" srcId="{DE44580F-68E3-4D08-8076-0608FD146DCF}" destId="{5C70DF32-8C01-4821-8CD9-6F2A8993E3E5}" srcOrd="0" destOrd="0" parTransId="{EC0E5F02-099F-490A-AB06-C489C1DAA187}" sibTransId="{6A1DC21A-0411-4886-987F-5926B2E3C001}"/>
    <dgm:cxn modelId="{AE4B387D-228C-4E4A-BC36-349B37CB0676}" type="presOf" srcId="{1625F1E7-347D-4FE6-9C15-CC532457CE7F}" destId="{710EFC14-4F0F-42F4-8AC2-3390615F7A51}" srcOrd="0" destOrd="0" presId="urn:microsoft.com/office/officeart/2005/8/layout/radial5"/>
    <dgm:cxn modelId="{A6327683-7080-4414-BADF-57BD5B4D64BD}" type="presParOf" srcId="{97B47960-A13D-4943-A775-A03247B1274C}" destId="{8C00572B-5F61-41DB-83AB-A4830185DC2B}" srcOrd="0" destOrd="0" presId="urn:microsoft.com/office/officeart/2005/8/layout/radial5"/>
    <dgm:cxn modelId="{1B065761-8E35-40B0-8278-1E1ACAD1D061}" type="presParOf" srcId="{97B47960-A13D-4943-A775-A03247B1274C}" destId="{D2E33FCF-D0DF-490E-B1FF-179123B9D182}" srcOrd="1" destOrd="0" presId="urn:microsoft.com/office/officeart/2005/8/layout/radial5"/>
    <dgm:cxn modelId="{4E5C4CF4-9F17-410A-80FF-9FA41424982A}" type="presParOf" srcId="{D2E33FCF-D0DF-490E-B1FF-179123B9D182}" destId="{ED43044D-A22A-4B16-AECB-D82500822DE6}" srcOrd="0" destOrd="0" presId="urn:microsoft.com/office/officeart/2005/8/layout/radial5"/>
    <dgm:cxn modelId="{F163D469-FFF8-41ED-BABA-0150CE28B4AC}" type="presParOf" srcId="{97B47960-A13D-4943-A775-A03247B1274C}" destId="{F91DB403-870A-472F-BC2F-D1B0839582FB}" srcOrd="2" destOrd="0" presId="urn:microsoft.com/office/officeart/2005/8/layout/radial5"/>
    <dgm:cxn modelId="{9D10E25A-0724-4790-A6FE-A7BD75479191}" type="presParOf" srcId="{97B47960-A13D-4943-A775-A03247B1274C}" destId="{93AA6736-D364-408F-B39D-7079E868C74F}" srcOrd="3" destOrd="0" presId="urn:microsoft.com/office/officeart/2005/8/layout/radial5"/>
    <dgm:cxn modelId="{C3669257-8DA7-4BBF-88A9-29C94B1ACC9A}" type="presParOf" srcId="{93AA6736-D364-408F-B39D-7079E868C74F}" destId="{968B4DF0-4107-4C6A-9AEE-E678080F8941}" srcOrd="0" destOrd="0" presId="urn:microsoft.com/office/officeart/2005/8/layout/radial5"/>
    <dgm:cxn modelId="{CED1066B-72F8-4557-8A18-1E824D677D82}" type="presParOf" srcId="{97B47960-A13D-4943-A775-A03247B1274C}" destId="{B3E21E0F-0019-4A2B-BB34-19E5BBD6F004}" srcOrd="4" destOrd="0" presId="urn:microsoft.com/office/officeart/2005/8/layout/radial5"/>
    <dgm:cxn modelId="{86970E89-411E-4603-88F6-0D3D7B905FE1}" type="presParOf" srcId="{97B47960-A13D-4943-A775-A03247B1274C}" destId="{B9B19937-59FF-40F0-8D60-F372F7C2B7C9}" srcOrd="5" destOrd="0" presId="urn:microsoft.com/office/officeart/2005/8/layout/radial5"/>
    <dgm:cxn modelId="{72CBBE14-1305-440B-A256-D0DA5A86FCD0}" type="presParOf" srcId="{B9B19937-59FF-40F0-8D60-F372F7C2B7C9}" destId="{96FFD839-8A19-48E2-8195-C3F240F7C784}" srcOrd="0" destOrd="0" presId="urn:microsoft.com/office/officeart/2005/8/layout/radial5"/>
    <dgm:cxn modelId="{AF966322-261B-415E-906B-BFD1B2BFF6F0}" type="presParOf" srcId="{97B47960-A13D-4943-A775-A03247B1274C}" destId="{710EFC14-4F0F-42F4-8AC2-3390615F7A5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0572B-5F61-41DB-83AB-A4830185DC2B}">
      <dsp:nvSpPr>
        <dsp:cNvPr id="0" name=""/>
        <dsp:cNvSpPr/>
      </dsp:nvSpPr>
      <dsp:spPr>
        <a:xfrm>
          <a:off x="3556624" y="1840407"/>
          <a:ext cx="3771430" cy="1162736"/>
        </a:xfrm>
        <a:prstGeom prst="hexag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অধিকরণ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967805" y="1967174"/>
        <a:ext cx="2949069" cy="909202"/>
      </dsp:txXfrm>
    </dsp:sp>
    <dsp:sp modelId="{D2E33FCF-D0DF-490E-B1FF-179123B9D182}">
      <dsp:nvSpPr>
        <dsp:cNvPr id="0" name=""/>
        <dsp:cNvSpPr/>
      </dsp:nvSpPr>
      <dsp:spPr>
        <a:xfrm rot="14796211">
          <a:off x="4830247" y="1238029"/>
          <a:ext cx="420168" cy="509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918299" y="1397713"/>
        <a:ext cx="294118" cy="305521"/>
      </dsp:txXfrm>
    </dsp:sp>
    <dsp:sp modelId="{F91DB403-870A-472F-BC2F-D1B0839582FB}">
      <dsp:nvSpPr>
        <dsp:cNvPr id="0" name=""/>
        <dsp:cNvSpPr/>
      </dsp:nvSpPr>
      <dsp:spPr>
        <a:xfrm>
          <a:off x="3032017" y="368271"/>
          <a:ext cx="3368785" cy="751389"/>
        </a:xfrm>
        <a:prstGeom prst="flowChartProces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১। কালাধিকরণ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032017" y="368271"/>
        <a:ext cx="3368785" cy="751389"/>
      </dsp:txXfrm>
    </dsp:sp>
    <dsp:sp modelId="{93AA6736-D364-408F-B39D-7079E868C74F}">
      <dsp:nvSpPr>
        <dsp:cNvPr id="0" name=""/>
        <dsp:cNvSpPr/>
      </dsp:nvSpPr>
      <dsp:spPr>
        <a:xfrm rot="3474924">
          <a:off x="5797023" y="2914301"/>
          <a:ext cx="227418" cy="509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5813016" y="2987240"/>
        <a:ext cx="159193" cy="305521"/>
      </dsp:txXfrm>
    </dsp:sp>
    <dsp:sp modelId="{B3E21E0F-0019-4A2B-BB34-19E5BBD6F004}">
      <dsp:nvSpPr>
        <dsp:cNvPr id="0" name=""/>
        <dsp:cNvSpPr/>
      </dsp:nvSpPr>
      <dsp:spPr>
        <a:xfrm>
          <a:off x="4700120" y="3347029"/>
          <a:ext cx="3276065" cy="1007294"/>
        </a:xfrm>
        <a:prstGeom prst="flowChartProcess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২। আধারাধিকরণ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4700120" y="3347029"/>
        <a:ext cx="3276065" cy="1007294"/>
      </dsp:txXfrm>
    </dsp:sp>
    <dsp:sp modelId="{B9B19937-59FF-40F0-8D60-F372F7C2B7C9}">
      <dsp:nvSpPr>
        <dsp:cNvPr id="0" name=""/>
        <dsp:cNvSpPr/>
      </dsp:nvSpPr>
      <dsp:spPr>
        <a:xfrm rot="10868963">
          <a:off x="3034034" y="2122588"/>
          <a:ext cx="372158" cy="509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145670" y="2225549"/>
        <a:ext cx="260511" cy="305521"/>
      </dsp:txXfrm>
    </dsp:sp>
    <dsp:sp modelId="{710EFC14-4F0F-42F4-8AC2-3390615F7A51}">
      <dsp:nvSpPr>
        <dsp:cNvPr id="0" name=""/>
        <dsp:cNvSpPr/>
      </dsp:nvSpPr>
      <dsp:spPr>
        <a:xfrm>
          <a:off x="253898" y="1757285"/>
          <a:ext cx="2605953" cy="1173070"/>
        </a:xfrm>
        <a:prstGeom prst="flowChartProcess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৩। ভাবাধিকরণ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253898" y="1757285"/>
        <a:ext cx="2605953" cy="1173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0572B-5F61-41DB-83AB-A4830185DC2B}">
      <dsp:nvSpPr>
        <dsp:cNvPr id="0" name=""/>
        <dsp:cNvSpPr/>
      </dsp:nvSpPr>
      <dsp:spPr>
        <a:xfrm>
          <a:off x="3515425" y="2133617"/>
          <a:ext cx="3480940" cy="1170216"/>
        </a:xfrm>
        <a:prstGeom prst="flowChartAlternateProces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আধারা</a:t>
          </a: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ধিকরণ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572549" y="2190741"/>
        <a:ext cx="3366692" cy="1055968"/>
      </dsp:txXfrm>
    </dsp:sp>
    <dsp:sp modelId="{D2E33FCF-D0DF-490E-B1FF-179123B9D182}">
      <dsp:nvSpPr>
        <dsp:cNvPr id="0" name=""/>
        <dsp:cNvSpPr/>
      </dsp:nvSpPr>
      <dsp:spPr>
        <a:xfrm rot="15031699">
          <a:off x="4656766" y="1445765"/>
          <a:ext cx="489050" cy="540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4754577" y="1622931"/>
        <a:ext cx="342335" cy="324011"/>
      </dsp:txXfrm>
    </dsp:sp>
    <dsp:sp modelId="{F91DB403-870A-472F-BC2F-D1B0839582FB}">
      <dsp:nvSpPr>
        <dsp:cNvPr id="0" name=""/>
        <dsp:cNvSpPr/>
      </dsp:nvSpPr>
      <dsp:spPr>
        <a:xfrm>
          <a:off x="2732807" y="472008"/>
          <a:ext cx="3739208" cy="796862"/>
        </a:xfrm>
        <a:prstGeom prst="flowChartAlternateProces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ক। ঐকদেশিক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2771706" y="510907"/>
        <a:ext cx="3661410" cy="719064"/>
      </dsp:txXfrm>
    </dsp:sp>
    <dsp:sp modelId="{93AA6736-D364-408F-B39D-7079E868C74F}">
      <dsp:nvSpPr>
        <dsp:cNvPr id="0" name=""/>
        <dsp:cNvSpPr/>
      </dsp:nvSpPr>
      <dsp:spPr>
        <a:xfrm rot="3216688">
          <a:off x="5687297" y="3237484"/>
          <a:ext cx="299772" cy="540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705587" y="3309290"/>
        <a:ext cx="209840" cy="324011"/>
      </dsp:txXfrm>
    </dsp:sp>
    <dsp:sp modelId="{B3E21E0F-0019-4A2B-BB34-19E5BBD6F004}">
      <dsp:nvSpPr>
        <dsp:cNvPr id="0" name=""/>
        <dsp:cNvSpPr/>
      </dsp:nvSpPr>
      <dsp:spPr>
        <a:xfrm>
          <a:off x="4345946" y="3736542"/>
          <a:ext cx="3954867" cy="861379"/>
        </a:xfrm>
        <a:prstGeom prst="flowChartAlternateProcess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খ। অভিব্যাপক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4387994" y="3778590"/>
        <a:ext cx="3870771" cy="777283"/>
      </dsp:txXfrm>
    </dsp:sp>
    <dsp:sp modelId="{B9B19937-59FF-40F0-8D60-F372F7C2B7C9}">
      <dsp:nvSpPr>
        <dsp:cNvPr id="0" name=""/>
        <dsp:cNvSpPr/>
      </dsp:nvSpPr>
      <dsp:spPr>
        <a:xfrm rot="10912799">
          <a:off x="2922882" y="2379107"/>
          <a:ext cx="424699" cy="540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050258" y="2489201"/>
        <a:ext cx="297289" cy="324011"/>
      </dsp:txXfrm>
    </dsp:sp>
    <dsp:sp modelId="{710EFC14-4F0F-42F4-8AC2-3390615F7A51}">
      <dsp:nvSpPr>
        <dsp:cNvPr id="0" name=""/>
        <dsp:cNvSpPr/>
      </dsp:nvSpPr>
      <dsp:spPr>
        <a:xfrm>
          <a:off x="14040" y="2133601"/>
          <a:ext cx="2715124" cy="915254"/>
        </a:xfrm>
        <a:prstGeom prst="flowChartAlternateProcess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" panose="02000000000000000000" pitchFamily="2" charset="0"/>
              <a:cs typeface="Nikosh" panose="02000000000000000000" pitchFamily="2" charset="0"/>
            </a:rPr>
            <a:t>গ। বৈষয়িক</a:t>
          </a:r>
          <a:endParaRPr lang="en-US" sz="36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8718" y="2178279"/>
        <a:ext cx="2625768" cy="825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58E0F-5933-480E-AC9C-5EDBEB229C4E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B2DAB-8B9D-4A91-B9B2-9991B4762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imandabd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04930" y="182380"/>
            <a:ext cx="8839200" cy="1570220"/>
          </a:xfrm>
          <a:prstGeom prst="round2DiagRect">
            <a:avLst>
              <a:gd name="adj1" fmla="val 4148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6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ydrangea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1200" y="2057400"/>
            <a:ext cx="5486400" cy="4114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491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82096130"/>
              </p:ext>
            </p:extLst>
          </p:nvPr>
        </p:nvGraphicFramePr>
        <p:xfrm>
          <a:off x="304800" y="1752600"/>
          <a:ext cx="8839200" cy="492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533400"/>
            <a:ext cx="89916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আধারাধিকরণ</a:t>
            </a:r>
            <a:r>
              <a:rPr lang="bn-IN" sz="40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 ভাগে বিভক্ত। যথা-</a:t>
            </a:r>
            <a:endParaRPr lang="en-US" sz="40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8991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ক। ঐকদেশিক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 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852" y="1019556"/>
            <a:ext cx="5495450" cy="30774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1248" y="5190603"/>
            <a:ext cx="88392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বনে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বাঘ আছে।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351418"/>
            <a:ext cx="922169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2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বিশাল স্থানের যে কোন অংশে ক্রিয়া সম্পাদিত হয়। </a:t>
            </a:r>
            <a:endParaRPr lang="en-US" sz="32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771" y="6019800"/>
            <a:ext cx="8839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2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বনের যে কোন অংশে আছে )</a:t>
            </a:r>
            <a:endParaRPr lang="en-US" sz="2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7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991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খ। অভিব্যাপক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 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90443"/>
            <a:ext cx="6324600" cy="37127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152" y="4771212"/>
            <a:ext cx="876449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বস্তুটি সমগ্র স্থানে বিরাজ করে</a:t>
            </a:r>
            <a:endParaRPr lang="en-US" sz="36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435686"/>
            <a:ext cx="88392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নদীতে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মাছ আছে।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0700" y="6205127"/>
            <a:ext cx="5029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2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( নদীর সমগ্র অংশে আছে )</a:t>
            </a:r>
            <a:endParaRPr lang="en-US" sz="2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991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গ। বৈষয়িক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 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74241"/>
            <a:ext cx="5486400" cy="342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593694"/>
            <a:ext cx="876449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 বিশেষ বিষয়ে দক্ষতা/গুণ বা ক্ষমতা</a:t>
            </a:r>
            <a:endParaRPr lang="en-US" sz="36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134" y="5276311"/>
            <a:ext cx="88392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রাকিব</a:t>
            </a:r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অংকে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কাঁচা।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6034866"/>
            <a:ext cx="57150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2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4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2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2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4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4607031"/>
            <a:ext cx="51816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ভাবের অভিব্যক্ত</a:t>
            </a:r>
            <a:endParaRPr lang="en-US" sz="3600" b="1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3232"/>
            <a:ext cx="8991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ভাবাধিকরণ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 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22361"/>
            <a:ext cx="4419600" cy="33104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409175"/>
            <a:ext cx="8763000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সূর্যোদয়ে অন্ধকার দূরীভূত হয়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91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78486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মনে রাখার সর্টকাট টেকনিক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971800"/>
            <a:ext cx="8976360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 </a:t>
            </a:r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সম্পাদনের </a:t>
            </a:r>
            <a:r>
              <a:rPr lang="bn-IN" sz="4000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4000" u="sng" spc="50" dirty="0" smtClean="0">
                <a:ln w="11430"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এবং </a:t>
            </a:r>
            <a:r>
              <a:rPr lang="bn-IN" sz="4000" u="sng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4000" u="sng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বুঝালে অধিকরণ কারক হবে।</a:t>
            </a:r>
            <a:endParaRPr lang="bn-IN" sz="3600" u="sng" spc="5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7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n-stock-photo_csp7446281.jpg"/>
          <p:cNvPicPr>
            <a:picLocks noChangeAspect="1"/>
          </p:cNvPicPr>
          <p:nvPr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5400" y="609600"/>
            <a:ext cx="6816969" cy="472643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93784" y="5366512"/>
            <a:ext cx="9220200" cy="714970"/>
          </a:xfrm>
          <a:prstGeom prst="rect">
            <a:avLst/>
          </a:prstGeom>
        </p:spPr>
        <p:txBody>
          <a:bodyPr/>
          <a:lstStyle/>
          <a:p>
            <a:pPr marL="241300" lvl="0" indent="-241300" defTabSz="642938">
              <a:spcBef>
                <a:spcPct val="20000"/>
              </a:spcBef>
              <a:defRPr/>
            </a:pPr>
            <a:r>
              <a:rPr lang="bn-IN" sz="4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অধিকরণ কারক নির্ণয়ের উপায়গুলো লিখ।</a:t>
            </a: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232350"/>
            <a:ext cx="5181600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bn-BD" sz="6600" b="1" u="sng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6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>
            <a:spLocks noChangeArrowheads="1"/>
          </p:cNvSpPr>
          <p:nvPr/>
        </p:nvSpPr>
        <p:spPr bwMode="auto">
          <a:xfrm>
            <a:off x="2133600" y="304800"/>
            <a:ext cx="5167860" cy="1387840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 lIns="64310" tIns="32155" rIns="64310" bIns="32155"/>
          <a:lstStyle/>
          <a:p>
            <a:pPr algn="ctr" defTabSz="642938">
              <a:defRPr/>
            </a:pPr>
            <a:r>
              <a:rPr lang="bn-BD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66700" y="2133600"/>
            <a:ext cx="8572500" cy="1676400"/>
          </a:xfrm>
          <a:prstGeom prst="rect">
            <a:avLst/>
          </a:prstGeom>
        </p:spPr>
        <p:txBody>
          <a:bodyPr/>
          <a:lstStyle/>
          <a:p>
            <a:pPr lvl="0" defTabSz="642938">
              <a:spcBef>
                <a:spcPct val="20000"/>
              </a:spcBef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7180" y="3809000"/>
            <a:ext cx="8846820" cy="1677400"/>
          </a:xfrm>
          <a:prstGeom prst="rect">
            <a:avLst/>
          </a:prstGeom>
        </p:spPr>
        <p:txBody>
          <a:bodyPr/>
          <a:lstStyle/>
          <a:p>
            <a:pPr lvl="0" defTabSz="642938">
              <a:spcBef>
                <a:spcPct val="20000"/>
              </a:spcBef>
              <a:defRPr/>
            </a:pP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অধিকরণ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defTabSz="642938">
              <a:spcBef>
                <a:spcPct val="20000"/>
              </a:spcBef>
              <a:defRPr/>
            </a:pP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(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টাকায় টাকা হয়   (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তিলে তৈল আছে      </a:t>
            </a:r>
          </a:p>
          <a:p>
            <a:pPr defTabSz="642938">
              <a:spcBef>
                <a:spcPct val="20000"/>
              </a:spcBef>
              <a:defRPr/>
            </a:pP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(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গ)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গাছ হতে পাতা পড়ে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ছাত্ররা বল খেলে</a:t>
            </a:r>
            <a:endParaRPr lang="bn-IN" sz="3200" kern="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defTabSz="642938">
              <a:spcBef>
                <a:spcPct val="20000"/>
              </a:spcBef>
              <a:defRPr/>
            </a:pPr>
            <a:endParaRPr lang="bn-IN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defTabSz="642938">
              <a:spcBef>
                <a:spcPct val="20000"/>
              </a:spcBef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91200" y="5766496"/>
            <a:ext cx="2400300" cy="495300"/>
          </a:xfrm>
          <a:prstGeom prst="rect">
            <a:avLst/>
          </a:prstGeom>
        </p:spPr>
        <p:txBody>
          <a:bodyPr/>
          <a:lstStyle/>
          <a:p>
            <a:pPr lvl="0" defTabSz="642938">
              <a:spcBef>
                <a:spcPct val="20000"/>
              </a:spcBef>
              <a:defRPr/>
            </a:pP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endParaRPr lang="bn-IN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defTabSz="642938">
              <a:spcBef>
                <a:spcPct val="20000"/>
              </a:spcBef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lvl="0" indent="-241300" defTabSz="642938">
              <a:spcBef>
                <a:spcPct val="20000"/>
              </a:spcBef>
              <a:buFontTx/>
              <a:buChar char="•"/>
              <a:defRPr/>
            </a:pPr>
            <a:endParaRPr lang="bn-BD" sz="3200" kern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241300" marR="0" lvl="0" indent="-241300" algn="l" defTabSz="6429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700" y="2208781"/>
            <a:ext cx="6463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অধিকরণ কারক বলতে কী বুঝায়?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266700" y="2959369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অধিকরণ </a:t>
            </a:r>
            <a:r>
              <a:rPr lang="bn-IN" sz="3200" kern="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 </a:t>
            </a:r>
            <a:r>
              <a:rPr lang="bn-IN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চেনার ৩টি উপায় বল?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530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2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me-icon.jpg"/>
          <p:cNvPicPr>
            <a:picLocks noChangeAspect="1"/>
          </p:cNvPicPr>
          <p:nvPr/>
        </p:nvPicPr>
        <p:blipFill>
          <a:blip r:embed="rId2" cstate="email">
            <a:lum bright="40000" contrast="-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999" y="457200"/>
            <a:ext cx="4295553" cy="2362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86200" y="1176635"/>
            <a:ext cx="449580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bn-BD" sz="5400" b="1" u="sng" dirty="0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u="sng" dirty="0">
              <a:ln w="11430"/>
              <a:solidFill>
                <a:srgbClr val="00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86200"/>
            <a:ext cx="8991600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বিভিন্ন অর্থে অধিকরণ কারকের ব্যবহার-উদাহরণসহ লিখ?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6" name="Picture 5" descr="559363_198839320232728_100003199847637_318242_398317148_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457200"/>
              <a:ext cx="8128000" cy="6096000"/>
            </a:xfrm>
            <a:prstGeom prst="rect">
              <a:avLst/>
            </a:prstGeom>
          </p:spPr>
        </p:pic>
        <p:pic>
          <p:nvPicPr>
            <p:cNvPr id="7" name="Picture 2" descr="C:\Users\Lenovo\Desktop\shafik 5\flower-delivery-online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550" y="3311580"/>
              <a:ext cx="4495800" cy="3223404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8" name="TextBox 7"/>
          <p:cNvSpPr txBox="1"/>
          <p:nvPr/>
        </p:nvSpPr>
        <p:spPr>
          <a:xfrm>
            <a:off x="3010510" y="45471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2"/>
          <p:cNvSpPr txBox="1">
            <a:spLocks/>
          </p:cNvSpPr>
          <p:nvPr/>
        </p:nvSpPr>
        <p:spPr>
          <a:xfrm>
            <a:off x="4648200" y="990600"/>
            <a:ext cx="4394200" cy="5486399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শ্রেণীঃ</a:t>
            </a:r>
            <a:r>
              <a:rPr kumimoji="0" lang="en-US" sz="3600" i="0" u="none" strike="noStrike" kern="1200" cap="none" spc="0" normalizeH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noProof="0" dirty="0" err="1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kumimoji="0" lang="bn-BD" sz="3600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800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বিষয়ঃ</a:t>
            </a:r>
            <a:r>
              <a:rPr kumimoji="0" lang="bn-IN" sz="2800" i="0" u="none" strike="noStrike" kern="1200" cap="none" spc="0" normalizeH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বাংলা ভাষার ব্যাকরণ</a:t>
            </a:r>
            <a:endParaRPr kumimoji="0" lang="bn-BD" sz="2800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800" i="0" u="none" strike="noStrike" kern="1200" cap="none" spc="0" normalizeH="0" baseline="0" noProof="0" dirty="0" smtClean="0">
                <a:ln/>
                <a:solidFill>
                  <a:srgbClr val="4F032E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2800" noProof="0" dirty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IN" sz="2800" noProof="0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noProof="0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IN" sz="2800" noProof="0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ম পরিচ্ছেদ</a:t>
            </a:r>
            <a:endParaRPr kumimoji="0" lang="bn-BD" sz="2800" i="0" u="none" strike="noStrike" kern="1200" cap="none" spc="0" normalizeH="0" baseline="0" noProof="0" dirty="0" smtClean="0">
              <a:ln/>
              <a:solidFill>
                <a:srgbClr val="4F032E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2000" b="1" i="0" u="none" strike="noStrike" kern="1200" cap="none" spc="0" normalizeH="0" baseline="0" noProof="0" dirty="0" smtClean="0">
              <a:ln/>
              <a:solidFill>
                <a:srgbClr val="FF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1" i="0" u="none" strike="noStrike" kern="1200" cap="none" spc="0" normalizeH="0" baseline="0" noProof="0" dirty="0" smtClean="0">
              <a:ln/>
              <a:solidFill>
                <a:srgbClr val="FF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/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অধিকরণ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কারক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8" name="Title 7"/>
          <p:cNvSpPr txBox="1">
            <a:spLocks/>
          </p:cNvSpPr>
          <p:nvPr/>
        </p:nvSpPr>
        <p:spPr>
          <a:xfrm>
            <a:off x="3164190" y="228600"/>
            <a:ext cx="2927350" cy="59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3718619"/>
            <a:ext cx="3810000" cy="822305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bn-BD" sz="32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বিষয়বস্তু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10"/>
          <p:cNvSpPr txBox="1">
            <a:spLocks/>
          </p:cNvSpPr>
          <p:nvPr/>
        </p:nvSpPr>
        <p:spPr>
          <a:xfrm>
            <a:off x="161384" y="990600"/>
            <a:ext cx="4316412" cy="5486400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https://www.teachers.gov.bd/profile_pictures/z92PbY2HFAJ94BwJsLlMabYx7cycctDPng0Z8lfR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2667000" cy="280675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61384" y="3840894"/>
            <a:ext cx="4182016" cy="26361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1800" b="1" dirty="0" smtClean="0">
                <a:ln/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এস্কেন্দার আলী</a:t>
            </a:r>
          </a:p>
          <a:p>
            <a:pPr marL="60325" indent="-60325" algn="ctr">
              <a:buNone/>
            </a:pPr>
            <a:r>
              <a:rPr lang="bn-BD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bn-BD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(কম্পিউটার)</a:t>
            </a:r>
          </a:p>
          <a:p>
            <a:pPr marL="60325" indent="-60325" algn="ctr">
              <a:buNone/>
            </a:pPr>
            <a:r>
              <a:rPr lang="bn-BD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তী</a:t>
            </a:r>
            <a:r>
              <a:rPr lang="bn-BD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হাট কে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1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টি উচ্চ বিদ্যালয়  ও কলেজ,</a:t>
            </a:r>
          </a:p>
          <a:p>
            <a:pPr marL="60325" indent="-60325" algn="ctr">
              <a:buNone/>
            </a:pPr>
            <a:r>
              <a:rPr lang="bn-BD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মান্দা, নওগাঁ।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bn-IN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০১৭১৯-৭৯২৯৩৪</a:t>
            </a:r>
          </a:p>
          <a:p>
            <a:pPr marL="60325" indent="-60325" algn="ctr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  <a:hlinkClick r:id="rId3"/>
              </a:rPr>
              <a:t>alimandabd@gmail.com</a:t>
            </a:r>
            <a:endParaRPr lang="bn-IN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r>
              <a:rPr lang="bn-IN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ফেসবুকঃ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  <a:hlinkClick r:id="rId3"/>
              </a:rPr>
              <a:t>alimandabd@gmail.com</a:t>
            </a:r>
            <a:endParaRPr lang="bn-IN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>
              <a:buNone/>
            </a:pPr>
            <a:r>
              <a:rPr lang="bn-IN" sz="1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শিক্ষক বাতায়ন লিংকঃ</a:t>
            </a:r>
          </a:p>
          <a:p>
            <a:pPr marL="60325" indent="-60325">
              <a:buNone/>
            </a:pPr>
            <a:r>
              <a:rPr lang="bn-IN" sz="12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2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https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://www.teachers.gov.bd/profile/alimandabd</a:t>
            </a:r>
            <a:endParaRPr lang="bn-IN" sz="1200" b="1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endParaRPr lang="bn-IN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endParaRPr lang="bn-IN" sz="2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60325" indent="-60325" algn="ctr">
              <a:buNone/>
            </a:pPr>
            <a:endParaRPr lang="bn-BD" sz="20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1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77000" y="2971800"/>
            <a:ext cx="2514600" cy="2123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ছাত্ররা </a:t>
            </a:r>
          </a:p>
          <a:p>
            <a:pPr algn="ctr"/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মাঠে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খেলছে</a:t>
            </a:r>
            <a:r>
              <a:rPr lang="en-US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76199"/>
            <a:ext cx="60198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চিত্র দুটি লক্ষ্য কর</a:t>
            </a:r>
            <a:endParaRPr lang="en-US" sz="4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4" y="784085"/>
            <a:ext cx="6310006" cy="29613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5" y="3810000"/>
            <a:ext cx="631000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7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0966"/>
            <a:ext cx="9144000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8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 অধিকরণ কারক</a:t>
            </a:r>
            <a:endParaRPr lang="en-US" sz="4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51223"/>
            <a:ext cx="9220200" cy="2154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5400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ছাত্ররা </a:t>
            </a:r>
            <a:r>
              <a:rPr lang="bn-IN" sz="5400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মাঠে </a:t>
            </a:r>
            <a:r>
              <a:rPr lang="bn-IN" sz="5400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খেলছে</a:t>
            </a:r>
            <a:r>
              <a:rPr lang="en-US" sz="5400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IN" sz="5400" spc="50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বাক্যে ক্রিয়া পদ </a:t>
            </a:r>
            <a:r>
              <a:rPr lang="bn-IN" sz="4000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খেলছে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এর সাথে </a:t>
            </a:r>
            <a:r>
              <a:rPr lang="bn-IN" sz="4000" spc="50" dirty="0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মাঠে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পদের যে সম্পর্ক তাকে কোন </a:t>
            </a:r>
            <a:r>
              <a:rPr lang="bn-IN" sz="40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কারক</a:t>
            </a:r>
            <a:r>
              <a:rPr lang="bn-IN" sz="40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বলে?</a:t>
            </a:r>
            <a:endParaRPr lang="en-US" sz="4000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4370" y="5105400"/>
            <a:ext cx="75438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অধিকরণ কারক</a:t>
            </a:r>
            <a:endParaRPr lang="en-US" sz="44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4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152400" y="31242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অধিকরণ কারক কাকে বলে </a:t>
            </a:r>
            <a:r>
              <a:rPr lang="en-US" sz="280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 marL="571500" indent="-5715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bn-IN" sz="28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অধিকরণ কারককের প্রকারভেদ লিখতে পারবে।</a:t>
            </a:r>
          </a:p>
          <a:p>
            <a:pPr marL="571500" indent="-5715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bn-IN" sz="2800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অধিকরণ কারক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আলাদা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ভাবে নির্ণয়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60440" y="327014"/>
            <a:ext cx="4078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শিখনফল</a:t>
            </a:r>
            <a:r>
              <a:rPr lang="bn-BD" sz="4000" b="1" dirty="0" smtClean="0">
                <a:solidFill>
                  <a:srgbClr val="002060"/>
                </a:solidFill>
                <a:latin typeface="SolaimanLipi" pitchFamily="65" charset="0"/>
                <a:ea typeface="NikoshBAN" pitchFamily="2" charset="0"/>
                <a:cs typeface="SolaimanLipi" pitchFamily="65" charset="0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SolaimanLipi" pitchFamily="65" charset="0"/>
                <a:ea typeface="NikoshBAN" pitchFamily="2" charset="0"/>
                <a:cs typeface="SolaimanLipi" pitchFamily="65" charset="0"/>
              </a:rPr>
              <a:t> </a:t>
            </a:r>
            <a:endParaRPr lang="en-US" sz="6000" b="1" dirty="0">
              <a:solidFill>
                <a:srgbClr val="002060"/>
              </a:solidFill>
              <a:latin typeface="SolaimanLipi" pitchFamily="65" charset="0"/>
              <a:ea typeface="NikoshBAN" pitchFamily="2" charset="0"/>
              <a:cs typeface="SolaimanLipi" pitchFamily="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04800"/>
            <a:ext cx="90678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অধিকরণ কারক কী তা জেনে নিই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010" y="1077653"/>
            <a:ext cx="8298180" cy="2123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/>
            <a:r>
              <a:rPr lang="bn-IN" sz="44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ক্রিয়া সম্পাদনের </a:t>
            </a:r>
            <a:r>
              <a:rPr lang="bn-IN" sz="4400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 (সময়) </a:t>
            </a:r>
            <a:r>
              <a:rPr lang="bn-IN" sz="44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bn-IN" sz="4400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আধার (স্থান) </a:t>
            </a:r>
            <a:r>
              <a:rPr lang="bn-IN" sz="44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কেই অধিকরণ  কারক বলে।</a:t>
            </a:r>
            <a:endParaRPr lang="en-US" sz="4400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714" y="4220788"/>
            <a:ext cx="8298180" cy="2308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/>
            <a:r>
              <a:rPr lang="bn-IN" sz="36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চেনার উপায়ঃ 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বাক্যের ক্রিয়া পদকে </a:t>
            </a:r>
            <a:r>
              <a:rPr lang="bn-IN" sz="3600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এবং </a:t>
            </a:r>
            <a:r>
              <a:rPr lang="bn-IN" sz="3600" spc="50" dirty="0" smtClean="0">
                <a:ln w="1143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bn-IN" sz="3600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দ্বারা প্রশ্ন করলে যদি উত্তর পাওয়া যায় তাহলে তা অধিকরণ  কারক হবে।</a:t>
            </a:r>
            <a:endParaRPr lang="en-US" sz="3600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309" y="3387884"/>
            <a:ext cx="868299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36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প্রভাতে</a:t>
            </a:r>
            <a:r>
              <a:rPr lang="bn-IN" sz="36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উঠিল</a:t>
            </a:r>
            <a:r>
              <a:rPr lang="en-US" sz="36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রবি</a:t>
            </a:r>
            <a:r>
              <a:rPr lang="en-US" sz="36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লোহিত</a:t>
            </a:r>
            <a:r>
              <a:rPr lang="en-US" sz="36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বরণ</a:t>
            </a:r>
            <a:endParaRPr lang="en-US" sz="36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8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0"/>
            <a:ext cx="90678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অধিকরণ কারকের প্রকারভেদ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52356221"/>
              </p:ext>
            </p:extLst>
          </p:nvPr>
        </p:nvGraphicFramePr>
        <p:xfrm>
          <a:off x="76200" y="1981200"/>
          <a:ext cx="8839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6200" y="1143000"/>
            <a:ext cx="90678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অধিকরণ কারক ৩ প্রকার। যথা-</a:t>
            </a:r>
            <a:endParaRPr lang="en-US" sz="40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7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8C00572B-5F61-41DB-83AB-A4830185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D2E33FCF-D0DF-490E-B1FF-179123B9D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F91DB403-870A-472F-BC2F-D1B08395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3AA6736-D364-408F-B39D-7079E868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B3E21E0F-0019-4A2B-BB34-19E5BBD6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B9B19937-59FF-40F0-8D60-F372F7C2B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710EFC14-4F0F-42F4-8AC2-3390615F7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8" y="1044963"/>
            <a:ext cx="84582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0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কালাধিকরণ </a:t>
            </a:r>
            <a:r>
              <a:rPr lang="bn-IN" sz="40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উপায়সমুহ </a:t>
            </a:r>
            <a:endParaRPr lang="en-US" sz="40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899" y="4979661"/>
            <a:ext cx="822959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36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ক্রিয়া কোন কাল/সময়ে সম্পাদিত হয়</a:t>
            </a:r>
            <a:endParaRPr lang="en-US" sz="36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9907" y="5715000"/>
            <a:ext cx="6995585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প্রভাতে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সূর্য ওঠে।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28413"/>
            <a:ext cx="4248142" cy="31622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" y="162804"/>
            <a:ext cx="90678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000" b="1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পর্যায়ক্রমে  বিভাগ গুলো চিনে নিই </a:t>
            </a:r>
            <a:endParaRPr lang="en-US" sz="4000" b="1" u="sng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7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199" y="5791200"/>
            <a:ext cx="7766417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b="1" spc="50" dirty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বাড়ীতে</a:t>
            </a:r>
            <a:r>
              <a:rPr lang="bn-IN" sz="4400" b="1" spc="5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কেউ নেই।</a:t>
            </a:r>
            <a:endParaRPr lang="en-US" sz="4400" b="1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3232"/>
            <a:ext cx="914400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4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আধারাধিকরণ </a:t>
            </a:r>
            <a:r>
              <a:rPr lang="bn-IN" sz="4400" b="1" u="sng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চেনার উপায়</a:t>
            </a:r>
            <a:endParaRPr lang="en-US" sz="4400" b="1" u="sng" spc="5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12037"/>
            <a:ext cx="4739216" cy="35596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" y="5054565"/>
            <a:ext cx="8462688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IN" sz="3200" spc="50" dirty="0" smtClean="0">
                <a:ln w="11430"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ক্রিয়া সম্পাদিত হওয়ার স্থান বা আধারকে বুঝায়</a:t>
            </a:r>
            <a:endParaRPr lang="en-US" sz="3200" spc="50" dirty="0">
              <a:ln w="11430"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409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Nikosh</vt:lpstr>
      <vt:lpstr>NikoshBAN</vt:lpstr>
      <vt:lpstr>SolaimanLipi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resha</dc:creator>
  <cp:lastModifiedBy>Windows User</cp:lastModifiedBy>
  <cp:revision>404</cp:revision>
  <dcterms:created xsi:type="dcterms:W3CDTF">2006-08-16T00:00:00Z</dcterms:created>
  <dcterms:modified xsi:type="dcterms:W3CDTF">2020-10-18T04:35:18Z</dcterms:modified>
</cp:coreProperties>
</file>