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DADAC-9F87-4E61-BDEA-28859C5EA5DF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D9546-0B9B-4A5C-B6CA-20392B12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D9546-0B9B-4A5C-B6CA-20392B12A40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97DA-6CA2-40CA-B168-FBECB931A743}" type="datetime1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3D94-9A6D-4776-88D8-33A17769214E}" type="datetime1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6A98-8AB0-4BD6-8AF5-F851ADB38946}" type="datetime1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6906-A4D6-42BF-B2FC-0A104EDCBFB1}" type="datetime1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E7E2-7521-4AFD-B523-11A29BB5C67F}" type="datetime1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A24F-E365-4101-A0FD-5F2E163E452F}" type="datetime1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7471-2AF1-438F-81CD-53996D8B033C}" type="datetime1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7E1D-2D7C-4609-8BE6-03095E534A9B}" type="datetime1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BFAD-2CC3-4927-8DCD-67FB305B17D4}" type="datetime1">
              <a:rPr lang="en-US" smtClean="0"/>
              <a:pPr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A78A-43C7-46AE-86E9-3DB21368F89D}" type="datetime1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26A9-8FB4-4633-9160-8346BE3CBB1E}" type="datetime1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20DCB-21A0-4A7F-9744-BD74DB8F1173}" type="datetime1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8686800" cy="106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সন্মানিত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বৃন্দের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6200" y="1447800"/>
            <a:ext cx="8991600" cy="4876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কন্টেন্টটি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পাঠদানের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অনুগ্রহন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কন্টেন্টটি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কমপক্ষে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পাঠদানে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নিজস্ব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কন্টেন্টটি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আপনাকে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অজস্র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152400" y="838200"/>
            <a:ext cx="8763000" cy="51054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তিলওয়াত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 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3048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তিলাওয়াতের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গুরুত্বঃ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E:\02-12-2015 gaffar\New folder (4)\Download\2020-06-10-15-32-10-2668837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8610599" cy="4343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5486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বুঝে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86106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তিলাওয়াতের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গুরুত্বঃ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E:\02-12-2015 gaffar\New folder (4)\Download\images-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8610600" cy="4191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4800" y="55626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ধর্মপ্রাণ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মুসলমানগণ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কোরআন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কোরআন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তিলাওয়াতের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গুরুত্বঃ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E:\02-12-2015 gaffar\New folder (4)\Download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066800"/>
            <a:ext cx="8610600" cy="4419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5638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ধর্মপ্রাণ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মুসলমানগণ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দৈনিক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পাচবার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সালাতে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কোরআন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3048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52400" y="838200"/>
            <a:ext cx="8763000" cy="51054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।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তিলাওয়াতের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ফজিলতঃ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E:\02-12-2015 gaffar\New folder (4)\Download\images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066800"/>
            <a:ext cx="4419600" cy="3962400"/>
          </a:xfrm>
          <a:prstGeom prst="rect">
            <a:avLst/>
          </a:prstGeom>
          <a:noFill/>
        </p:spPr>
      </p:pic>
      <p:pic>
        <p:nvPicPr>
          <p:cNvPr id="3075" name="Picture 3" descr="E:\02-12-2015 gaffar\New folder (4)\Download\2020-06-10-15-32-18--3974014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066800"/>
            <a:ext cx="4191000" cy="3962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51054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কোরআন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মাজিদ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সর্বোত্তম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নফল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কোরআন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মাজিদ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খুশি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তিলাওয়াতের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ফজিলতঃ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E:\02-12-2015 gaffar\New folder (4)\Download\images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90600"/>
            <a:ext cx="8610600" cy="4648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57912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বিনিময়ে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১০টি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নেকি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তিলাওয়াতের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ফজিলতঃ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E:\02-12-2015 gaffar\New folder (4)\Download\2020-06-10-14-11-38-9937086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066800"/>
            <a:ext cx="8610600" cy="4191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53340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কোরআন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প্রশান্তি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অন্তর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আত্বা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পরিশুদ্ধ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কিয়ামতের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কোরআন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পাঠকারীর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সুপারিশ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3048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52400" y="838200"/>
            <a:ext cx="8763000" cy="51054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আত্বিক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পরিশুদ্ধতায়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2286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52400" y="838200"/>
            <a:ext cx="8763000" cy="51054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শব্দটির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ফজিলত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:\02-12-2015 gaffar\New folder (4)\Download\2020-06-10-15-40-19--2031740328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8610600" cy="6172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2967335"/>
            <a:ext cx="8534400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2286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E:\02-12-2015 gaffar\New folder (4)\Download\Darud_-1903121416-19031309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14400"/>
            <a:ext cx="8763000" cy="5715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45720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ইহকালীন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পরকালীন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মুক্তির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পাঠ্যবইয়ের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E:\02-12-2015 gaffar\New folder (4)\Download\2020-06-10-15-40-03-2162128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762999" cy="647699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2400" y="38100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E:\02-12-2015 gaffar\018319761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2590800" cy="1981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" y="3581400"/>
            <a:ext cx="3657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IN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আব্দুল গাফফার ভূঁইয়া</a:t>
            </a:r>
            <a:endParaRPr lang="bn-IN" sz="32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en-US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bn-IN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>
              <a:buNone/>
            </a:pPr>
            <a:r>
              <a:rPr lang="bn-IN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আমতলী </a:t>
            </a:r>
            <a:r>
              <a:rPr lang="bn-IN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bn-BD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32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মনোহরগঞ্জ,কুমিল্লা।</a:t>
            </a:r>
          </a:p>
          <a:p>
            <a:pPr algn="ctr">
              <a:buNone/>
            </a:pPr>
            <a:r>
              <a:rPr lang="bn-IN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মোবাঃ- </a:t>
            </a:r>
            <a:r>
              <a:rPr lang="bn-BD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০১৮৩১৯৭৬১৭৯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71600"/>
            <a:ext cx="3886199" cy="4343400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9" name="Rectangle 8"/>
          <p:cNvSpPr/>
          <p:nvPr/>
        </p:nvSpPr>
        <p:spPr>
          <a:xfrm>
            <a:off x="5334000" y="2719164"/>
            <a:ext cx="3276600" cy="1471836"/>
          </a:xfrm>
          <a:prstGeom prst="rect">
            <a:avLst/>
          </a:prstGeom>
          <a:noFill/>
        </p:spPr>
        <p:txBody>
          <a:bodyPr wrap="square" lIns="101242" tIns="50621" rIns="101242" bIns="5062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700" b="1" spc="5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পাঠ</a:t>
            </a:r>
            <a:r>
              <a:rPr lang="en-US" sz="2700" b="1" spc="5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2700" b="1" spc="5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b="1" spc="5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</a:t>
            </a:r>
            <a:endParaRPr lang="bn-BD" sz="2700" b="1" spc="55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200" b="1" spc="55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তৃতীয় </a:t>
            </a:r>
            <a:r>
              <a:rPr lang="bn-BD" sz="2200" b="1" spc="5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 </a:t>
            </a:r>
            <a:endParaRPr lang="en-US" sz="2200" b="1" spc="55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200" b="1" spc="55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2200" b="1" spc="55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 ও হাদিস শিক্ষা)</a:t>
            </a:r>
          </a:p>
          <a:p>
            <a:pPr algn="ctr"/>
            <a:endParaRPr lang="en-US" b="1" spc="55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171700" y="3619500"/>
            <a:ext cx="46482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ভালোভাবে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লক্ষ্যকর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E:\02-12-2015 gaffar\New folder (4)\Download\images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3809999" cy="4876800"/>
          </a:xfrm>
          <a:prstGeom prst="rect">
            <a:avLst/>
          </a:prstGeom>
          <a:noFill/>
        </p:spPr>
      </p:pic>
      <p:pic>
        <p:nvPicPr>
          <p:cNvPr id="2051" name="Picture 3" descr="E:\02-12-2015 gaffar\New folder (4)\Download\2020-06-10-15-32-30-3850565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295400"/>
            <a:ext cx="3810000" cy="48768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 rot="5400000">
            <a:off x="2171700" y="3695700"/>
            <a:ext cx="48006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152400"/>
            <a:ext cx="85344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143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শিক্ষার্থীরাঃ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1828800"/>
            <a:ext cx="8686800" cy="434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১.তিলাওয়াত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২.তিলাওয়াত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কুরাআন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ফজিলত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5344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E:\02-12-2015 gaffar\New folder (4)\Download\images-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19200"/>
            <a:ext cx="8686800" cy="510539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4800" y="5029200"/>
            <a:ext cx="8458200" cy="1200329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অর্থঃ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- 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304800"/>
            <a:ext cx="86106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02-12-2015 gaffar\New folder (4)\Download\41741_2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066800"/>
            <a:ext cx="8610600" cy="4267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8600" y="5410200"/>
            <a:ext cx="86106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’’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পঠিত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E:\02-12-2015 gaffar\New folder (4)\Download\2020-06-10-15-32-18--397401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066800"/>
            <a:ext cx="8610600" cy="3733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304800"/>
            <a:ext cx="86106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800600"/>
            <a:ext cx="8610600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আরবিতে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নাযিরা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E:\02-12-2015 gaffar\New folder (4)\Download\images-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066800"/>
            <a:ext cx="4343400" cy="4572000"/>
          </a:xfrm>
          <a:prstGeom prst="rect">
            <a:avLst/>
          </a:prstGeom>
          <a:noFill/>
        </p:spPr>
      </p:pic>
      <p:pic>
        <p:nvPicPr>
          <p:cNvPr id="3075" name="Picture 3" descr="E:\02-12-2015 gaffar\New folder (4)\Download\madrasa-15368545090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066800"/>
            <a:ext cx="4267200" cy="4572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5638800"/>
            <a:ext cx="86106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মহাগ্রন্থ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পড়াকে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নাযিরা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তিলাওয়াত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379</Words>
  <Application>Microsoft Office PowerPoint</Application>
  <PresentationFormat>On-screen Show (4:3)</PresentationFormat>
  <Paragraphs>75</Paragraphs>
  <Slides>21</Slides>
  <Notes>17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win7</cp:lastModifiedBy>
  <cp:revision>78</cp:revision>
  <dcterms:created xsi:type="dcterms:W3CDTF">2006-08-16T00:00:00Z</dcterms:created>
  <dcterms:modified xsi:type="dcterms:W3CDTF">2020-10-18T10:06:34Z</dcterms:modified>
</cp:coreProperties>
</file>