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8" autoAdjust="0"/>
  </p:normalViewPr>
  <p:slideViewPr>
    <p:cSldViewPr snapToGrid="0">
      <p:cViewPr varScale="1">
        <p:scale>
          <a:sx n="63" d="100"/>
          <a:sy n="63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8C7A7-D908-4096-A04D-8E22364B509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9D36-077A-4523-9AD5-01B05B635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9D36-077A-4523-9AD5-01B05B6350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59D36-077A-4523-9AD5-01B05B6350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9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4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A3B4-3BD4-41CD-A391-AAB7C43F8BF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24AC-3D59-40DE-8C5A-7C6FE6A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54841"/>
            <a:ext cx="12192000" cy="7212842"/>
            <a:chOff x="0" y="-354841"/>
            <a:chExt cx="12192000" cy="72128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54841"/>
              <a:ext cx="12192000" cy="721284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63912" y="235424"/>
              <a:ext cx="7256287" cy="1446550"/>
            </a:xfrm>
            <a:prstGeom prst="rect">
              <a:avLst/>
            </a:prstGeom>
            <a:noFill/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r>
                <a:rPr lang="en-US" sz="88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88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8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0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12192000" cy="6858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30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57656" cy="752126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7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সমাজ,ধর্ম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অধিবাসিদের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সভ্যতা,ধর্ম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3812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36520" y="381000"/>
            <a:ext cx="6507480" cy="1569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চলো ভিডিও দেখি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20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4711" y="0"/>
            <a:ext cx="12453871" cy="69803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326880" y="701040"/>
            <a:ext cx="3002280" cy="2407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সময়ঃ০৫ মিনিট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060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5910" y="-103030"/>
            <a:ext cx="12428112" cy="71735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4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64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720" y="290810"/>
            <a:ext cx="8244840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9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21918"/>
            <a:ext cx="12192000" cy="7049979"/>
            <a:chOff x="0" y="255695"/>
            <a:chExt cx="12192000" cy="6409067"/>
          </a:xfrm>
        </p:grpSpPr>
        <p:sp>
          <p:nvSpPr>
            <p:cNvPr id="5" name="TextBox 4"/>
            <p:cNvSpPr txBox="1"/>
            <p:nvPr/>
          </p:nvSpPr>
          <p:spPr>
            <a:xfrm>
              <a:off x="0" y="255695"/>
              <a:ext cx="12192000" cy="1315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1600438"/>
              <a:ext cx="5800299" cy="31896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/>
                <a:t>হুরুন্নেছা </a:t>
              </a:r>
              <a:r>
                <a:rPr lang="bn-BD" sz="3600" dirty="0"/>
                <a:t>খাতুন</a:t>
              </a:r>
              <a:endParaRPr lang="en-US" sz="3600" dirty="0"/>
            </a:p>
            <a:p>
              <a:pPr algn="ctr"/>
              <a:r>
                <a:rPr lang="bn-BD" sz="3600" dirty="0"/>
                <a:t>সহকারি শিক্ষক</a:t>
              </a:r>
              <a:endParaRPr lang="en-US" sz="3600" dirty="0"/>
            </a:p>
            <a:p>
              <a:pPr algn="ctr"/>
              <a:r>
                <a:rPr lang="bn-BD" sz="3600" dirty="0"/>
                <a:t>বাহিরদিয়া মাধ্যমিক বিদ্যালয়</a:t>
              </a:r>
              <a:endParaRPr lang="en-US" sz="3600" dirty="0"/>
            </a:p>
            <a:p>
              <a:pPr algn="ctr"/>
              <a:r>
                <a:rPr lang="bn-BD" sz="3600" dirty="0"/>
                <a:t>মানসা</a:t>
              </a:r>
              <a:r>
                <a:rPr lang="en-US" sz="3600" dirty="0"/>
                <a:t>,</a:t>
              </a:r>
              <a:r>
                <a:rPr lang="bn-BD" sz="3600" dirty="0"/>
                <a:t>ফকিরহাট</a:t>
              </a:r>
              <a:r>
                <a:rPr lang="en-US" sz="3600" dirty="0"/>
                <a:t>,</a:t>
              </a:r>
              <a:r>
                <a:rPr lang="bn-BD" sz="3600" dirty="0"/>
                <a:t>বাগেরহাট </a:t>
              </a:r>
              <a:r>
                <a:rPr lang="hi-IN" sz="3600" dirty="0"/>
                <a:t>।</a:t>
              </a:r>
              <a:endParaRPr lang="en-US" sz="3600" dirty="0"/>
            </a:p>
            <a:p>
              <a:pPr algn="ctr"/>
              <a:r>
                <a:rPr lang="bn-BD" sz="3600" dirty="0"/>
                <a:t>মোবাঃ০১৯২৫</a:t>
              </a:r>
              <a:r>
                <a:rPr lang="en-US" sz="3600" dirty="0"/>
                <a:t>-</a:t>
              </a:r>
              <a:r>
                <a:rPr lang="bn-BD" sz="3600" dirty="0"/>
                <a:t>৩৬৩১৯৯</a:t>
              </a:r>
              <a:endParaRPr lang="en-US" sz="3600" dirty="0"/>
            </a:p>
            <a:p>
              <a:pPr algn="ctr"/>
              <a:endPara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0299" y="1600438"/>
              <a:ext cx="6391701" cy="506432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u="sng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7200" u="sng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u="sng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u="sng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বিশ্বসভ্যতা</a:t>
              </a:r>
              <a:endParaRPr lang="en-US" sz="5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৯ম-১০ম</a:t>
              </a:r>
            </a:p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9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ইতিহাসের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7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12192000" cy="70480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24909"/>
            <a:ext cx="4535355" cy="3177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87599"/>
            <a:ext cx="4322112" cy="3214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7" y="3427161"/>
            <a:ext cx="2125065" cy="2975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23" y="3508652"/>
            <a:ext cx="4778020" cy="2981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64" y="3517963"/>
            <a:ext cx="1994086" cy="2962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11" y="124909"/>
            <a:ext cx="2414780" cy="317734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095730" y="6412335"/>
            <a:ext cx="2511188" cy="56763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86372" y="6535525"/>
            <a:ext cx="4343400" cy="3963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ছবিগুলিকে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19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7479" y="914401"/>
            <a:ext cx="9498843" cy="49950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67556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u="sng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11500" u="sng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u="sng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11500" u="sng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63" y="6711"/>
            <a:ext cx="12193863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2615" y="71533"/>
            <a:ext cx="11920061" cy="3227443"/>
            <a:chOff x="112615" y="71533"/>
            <a:chExt cx="11920061" cy="33216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922" y="71533"/>
              <a:ext cx="5913754" cy="3273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15" y="71533"/>
              <a:ext cx="5851768" cy="332164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675663" y="3584490"/>
            <a:ext cx="2837539" cy="637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4142" y="3450248"/>
            <a:ext cx="3809560" cy="1267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5512" y="4700918"/>
            <a:ext cx="4636168" cy="1291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জাদুঘরে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63" y="4753666"/>
            <a:ext cx="3778526" cy="22943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25" y="3500619"/>
            <a:ext cx="2158316" cy="33573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7234" y="4584802"/>
            <a:ext cx="3494671" cy="13263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88" y="3302429"/>
            <a:ext cx="2398826" cy="1318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47" y="3450247"/>
            <a:ext cx="1298682" cy="356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1" y="3584490"/>
            <a:ext cx="3016568" cy="34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57577"/>
            <a:ext cx="12192000" cy="66004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i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14600" lvl="4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প্রমানের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</a:t>
            </a:r>
            <a:r>
              <a:rPr lang="bn-BD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সত্যকে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তাম্রলিপি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6" y="2099256"/>
            <a:ext cx="3234473" cy="4758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80" y="4277890"/>
            <a:ext cx="4197892" cy="2580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57" y="2099257"/>
            <a:ext cx="3734169" cy="4574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80" y="1302780"/>
            <a:ext cx="4286250" cy="2876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46573" y="373223"/>
            <a:ext cx="383790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অলিখিত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4076 -0.1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61836 0.39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24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28894 -0.1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01367 -0.1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255</Words>
  <Application>Microsoft Office PowerPoint</Application>
  <PresentationFormat>Widescreen</PresentationFormat>
  <Paragraphs>114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MULTIMEDIA</cp:lastModifiedBy>
  <cp:revision>51</cp:revision>
  <dcterms:created xsi:type="dcterms:W3CDTF">2019-04-22T17:18:46Z</dcterms:created>
  <dcterms:modified xsi:type="dcterms:W3CDTF">2020-10-14T13:48:55Z</dcterms:modified>
</cp:coreProperties>
</file>