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75" r:id="rId3"/>
    <p:sldId id="274" r:id="rId4"/>
    <p:sldId id="273" r:id="rId5"/>
    <p:sldId id="271" r:id="rId6"/>
    <p:sldId id="270" r:id="rId7"/>
    <p:sldId id="290" r:id="rId8"/>
    <p:sldId id="269" r:id="rId9"/>
    <p:sldId id="279" r:id="rId10"/>
    <p:sldId id="285" r:id="rId11"/>
    <p:sldId id="291" r:id="rId12"/>
    <p:sldId id="292" r:id="rId13"/>
    <p:sldId id="267" r:id="rId14"/>
    <p:sldId id="293" r:id="rId15"/>
    <p:sldId id="268" r:id="rId16"/>
    <p:sldId id="287" r:id="rId17"/>
    <p:sldId id="284" r:id="rId18"/>
    <p:sldId id="261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-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7458" y="715629"/>
            <a:ext cx="44310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077589"/>
            <a:ext cx="9337183" cy="3975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544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7" y="3630668"/>
            <a:ext cx="5516451" cy="2823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5327"/>
            <a:ext cx="5636651" cy="280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4" y="3630669"/>
            <a:ext cx="5636652" cy="2823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" y="445327"/>
            <a:ext cx="5516449" cy="280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1" y="664943"/>
            <a:ext cx="2550017" cy="2459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2745" y="3530442"/>
            <a:ext cx="1013290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হিস্টরিয়া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খ্রীঃপূঃ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সত্যানুসন্ধান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বিজয়গাঁথা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ইতিহাসের জনক হিসেবে খ্যাত।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28" y="570867"/>
            <a:ext cx="2784144" cy="2756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10185" y="4247444"/>
            <a:ext cx="10299614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 র‍্যাংকে মনে করেন,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 যা ঘটেছিল তার অনুসন্ধান ও তার সত্য বিবরণই ইতিহাস।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0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67032" y="1134469"/>
            <a:ext cx="2101755" cy="20471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668740" y="930888"/>
            <a:ext cx="3398292" cy="611877"/>
          </a:xfrm>
          <a:prstGeom prst="flowChartTerminator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এইচ কারের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68739" y="2845553"/>
            <a:ext cx="2920621" cy="583442"/>
          </a:xfrm>
          <a:prstGeom prst="flowChartTerminator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 জনসনের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68740" y="4818510"/>
            <a:ext cx="2920621" cy="649975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র‍্যাপসনের মতে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9361" y="3033612"/>
            <a:ext cx="2579426" cy="18139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89361" y="5052799"/>
            <a:ext cx="2579426" cy="18139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8787" y="796968"/>
            <a:ext cx="5677470" cy="9388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হলো বর্তমান ও অতীতের মধ্যে এক অন্তহীন সংলাপ।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8787" y="2654883"/>
            <a:ext cx="5677470" cy="9388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 যাওয়া ঘটনাকেই ইতিহাস বলে।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787" y="4674069"/>
            <a:ext cx="5677470" cy="9388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ইতিহাস হলো ঘটনার বৈজ্ঞানিক এবং ধারাবাহিক বর্ণনা।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136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091" y="3167390"/>
            <a:ext cx="868369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ঐতিহ্যের ধারণা, স্বরূপ ও পরিচয়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6" y="3565427"/>
            <a:ext cx="344091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" y="3640957"/>
            <a:ext cx="3426988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17" y="382602"/>
            <a:ext cx="3463166" cy="291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" y="382602"/>
            <a:ext cx="3645928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1" y="420367"/>
            <a:ext cx="3426989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29" y="3603192"/>
            <a:ext cx="3465625" cy="287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0" y="2446987"/>
            <a:ext cx="393852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22" y="360809"/>
            <a:ext cx="3665918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0" y="360809"/>
            <a:ext cx="3938522" cy="186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330154"/>
            <a:ext cx="3448958" cy="189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22" y="2446987"/>
            <a:ext cx="366591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2446988"/>
            <a:ext cx="344895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3966" y="5066384"/>
            <a:ext cx="12018034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যে ছবিগুলো দেখলাম এগুলো ইতিহাসের লিখিত ও অলিখিত উপাদান। এ উপাদান গুলোর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ইতিহাসের সঠিক তথ্য পায়।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0185" y="561863"/>
            <a:ext cx="1560786" cy="104046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9588" y="3432135"/>
            <a:ext cx="53928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উপাদান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History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5617" y="3803802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3840" y="3794384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রবিনসন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লিওপোল্ড ফন র‍্যাংক কোন দেশের দার্শনিক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গ্রীস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মিশর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চীন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জার্মান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06518" y="3828980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325" y="5273465"/>
            <a:ext cx="372135" cy="3718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1357" y="3594992"/>
            <a:ext cx="676819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476466" y="559559"/>
            <a:ext cx="1937982" cy="818865"/>
          </a:xfrm>
          <a:prstGeom prst="flowChartTerminato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96740" y="1409222"/>
            <a:ext cx="9263085" cy="4798735"/>
            <a:chOff x="1907439" y="1465588"/>
            <a:chExt cx="8615716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8363" y="2063805"/>
              <a:ext cx="2565126" cy="6463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007149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07439" y="3212367"/>
              <a:ext cx="4137751" cy="22467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bn-BD" sz="2800" dirty="0"/>
                <a:t>হুরুন্নেছা খাতুন</a:t>
              </a:r>
              <a:endParaRPr lang="en-US" sz="2800" dirty="0"/>
            </a:p>
            <a:p>
              <a:pPr algn="ctr"/>
              <a:r>
                <a:rPr lang="bn-BD" sz="2800" dirty="0"/>
                <a:t>সহকারি শিক্ষক</a:t>
              </a:r>
              <a:endParaRPr lang="en-US" sz="2800" dirty="0"/>
            </a:p>
            <a:p>
              <a:pPr algn="ctr"/>
              <a:r>
                <a:rPr lang="bn-BD" sz="2800" dirty="0"/>
                <a:t>বাহিরদিয়া মাধ্যমিক বিদ্যালয়</a:t>
              </a:r>
              <a:endParaRPr lang="en-US" sz="2800" dirty="0"/>
            </a:p>
            <a:p>
              <a:pPr algn="ctr"/>
              <a:r>
                <a:rPr lang="bn-BD" sz="2800" dirty="0"/>
                <a:t>মানসা</a:t>
              </a:r>
              <a:r>
                <a:rPr lang="en-US" sz="2800" dirty="0"/>
                <a:t>,</a:t>
              </a:r>
              <a:r>
                <a:rPr lang="bn-BD" sz="2800" dirty="0"/>
                <a:t>ফকিরহাট</a:t>
              </a:r>
              <a:r>
                <a:rPr lang="en-US" sz="2800" dirty="0"/>
                <a:t>,</a:t>
              </a:r>
              <a:r>
                <a:rPr lang="bn-BD" sz="2800" dirty="0"/>
                <a:t>বাগেরহাট </a:t>
              </a:r>
              <a:r>
                <a:rPr lang="hi-IN" sz="2800" dirty="0"/>
                <a:t>।</a:t>
              </a:r>
              <a:endParaRPr lang="en-US" sz="2800" dirty="0"/>
            </a:p>
            <a:p>
              <a:pPr algn="ctr"/>
              <a:r>
                <a:rPr lang="bn-BD" sz="2800" dirty="0"/>
                <a:t>মোবাঃ০১৯২৫</a:t>
              </a:r>
              <a:r>
                <a:rPr lang="en-US" sz="2800" dirty="0"/>
                <a:t>-</a:t>
              </a:r>
              <a:r>
                <a:rPr lang="bn-BD" sz="2800" dirty="0"/>
                <a:t>৩৬৩১৯৯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06364" y="3944202"/>
              <a:ext cx="3717296" cy="193899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বাংলাদেশের ইতিহাস ও বিশ্বসভ্যতা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১০/০১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খ্রীঃ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11048" y="1465588"/>
              <a:ext cx="0" cy="4798735"/>
            </a:xfrm>
            <a:prstGeom prst="straightConnector1">
              <a:avLst/>
            </a:prstGeom>
            <a:ln w="635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8" y="2060812"/>
            <a:ext cx="1723451" cy="17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08516"/>
            <a:ext cx="8811163" cy="41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5585" y="342841"/>
            <a:ext cx="32608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7" y="1159541"/>
            <a:ext cx="3419967" cy="427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0" y="1195564"/>
            <a:ext cx="3623063" cy="423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19" y="1138265"/>
            <a:ext cx="3270377" cy="429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6961" y="5647618"/>
            <a:ext cx="11578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ঐতিহাসিক কিছু তথ্য দেখতে পাচ্ছি। যার মাধ্যমে আমরা অতীতে ঘটে যাওয়া ঘটনা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জানতে পারি।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2229" y="3013501"/>
            <a:ext cx="3427541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পরিচিতি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14814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9873" y="2415653"/>
            <a:ext cx="893225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 ও ঐতিহ্যের ধারণা, স্বরূপ ও পরিচয়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উপাদান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2" y="489398"/>
            <a:ext cx="3381599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489398"/>
            <a:ext cx="3477295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60" y="489398"/>
            <a:ext cx="3363532" cy="57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" y="605342"/>
            <a:ext cx="3690288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605341"/>
            <a:ext cx="3621826" cy="333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85" y="605342"/>
            <a:ext cx="3212896" cy="333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9442" y="5074276"/>
            <a:ext cx="1051762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বির্বতনের সঙ্গে সম্পর্কিত বিভিন্ন কর্মকান্ডের ধারাবাহিক ও সত্যনিষ্ঠ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বিবরণই হচ্ছে ইতিহাস।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472966"/>
            <a:ext cx="17459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830" y="3111486"/>
            <a:ext cx="2358338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38" y="457132"/>
            <a:ext cx="5511823" cy="345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766" y="4368668"/>
            <a:ext cx="10910468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শব্দের উৎপত্তিগত অর্থ হলো ঐতিহ্য। ইতিহাস শব্দটি সন্ধিবিচ্ছেদ করলে পাই- ইতিহ+আস। গ্রীক শব্দ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সহজ-সরল অর্থ হলো অনুসন্ধান বা গবেষণা। সে হিসেবে বলা যায়। ইতিহাস হচ্ছে অতীতের ঘটে যাওয়া ঘটনাবলির অনুসন্ধান ও বিবরণ।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6" y="457132"/>
            <a:ext cx="5138334" cy="345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420</Words>
  <Application>Microsoft Office PowerPoint</Application>
  <PresentationFormat>Widescreen</PresentationFormat>
  <Paragraphs>77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MULTIMEDIA</cp:lastModifiedBy>
  <cp:revision>227</cp:revision>
  <dcterms:created xsi:type="dcterms:W3CDTF">2019-07-29T15:11:06Z</dcterms:created>
  <dcterms:modified xsi:type="dcterms:W3CDTF">2020-10-15T13:12:22Z</dcterms:modified>
</cp:coreProperties>
</file>