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65" r:id="rId4"/>
    <p:sldId id="278" r:id="rId5"/>
    <p:sldId id="282" r:id="rId6"/>
    <p:sldId id="260" r:id="rId7"/>
    <p:sldId id="281" r:id="rId8"/>
    <p:sldId id="259" r:id="rId9"/>
    <p:sldId id="263" r:id="rId10"/>
    <p:sldId id="268" r:id="rId11"/>
    <p:sldId id="262" r:id="rId12"/>
    <p:sldId id="269" r:id="rId13"/>
    <p:sldId id="264" r:id="rId14"/>
    <p:sldId id="273" r:id="rId15"/>
    <p:sldId id="276" r:id="rId16"/>
    <p:sldId id="275" r:id="rId17"/>
    <p:sldId id="272" r:id="rId18"/>
    <p:sldId id="270" r:id="rId19"/>
    <p:sldId id="267" r:id="rId20"/>
    <p:sldId id="271" r:id="rId21"/>
    <p:sldId id="279" r:id="rId22"/>
    <p:sldId id="266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2D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84119" autoAdjust="0"/>
  </p:normalViewPr>
  <p:slideViewPr>
    <p:cSldViewPr snapToGrid="0">
      <p:cViewPr varScale="1">
        <p:scale>
          <a:sx n="69" d="100"/>
          <a:sy n="69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D7710-E52A-4031-BF74-48A62A64AF1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D6849-4A90-4FA0-A28A-AAC98FB6E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0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D6849-4A90-4FA0-A28A-AAC98FB6E7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92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D6849-4A90-4FA0-A28A-AAC98FB6E7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56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F19B5-61CE-424F-85E9-FA6F7DAFB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BFDC9C-834B-49E2-A958-8150ECBA6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EE0E0-AE51-4699-B5D1-8AB921BC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5B8A-8B97-4862-8AE4-6701618292A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2DBA8-E093-4B03-A377-39153885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E7FD5-7669-4113-A6D4-9394B9A3D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BB74-2C02-40C9-ACC6-008D4D26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1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647D0-6FF1-40EF-98EE-B598DF6F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99141-3371-41CB-9230-04E5183AF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DA7A2-082D-4211-A133-E437D699F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5B8A-8B97-4862-8AE4-6701618292A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0EF4A-4BB0-4AF9-B926-20E881FC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DF228-6388-421D-84F3-CD0F086EE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BB74-2C02-40C9-ACC6-008D4D26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03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B7D363-4CEE-48D2-BC4D-6A764C60D8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02E8FD-9A77-4B8E-A58C-C05B308B6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3D1EB-F74A-4820-AD1E-5906B74E3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5B8A-8B97-4862-8AE4-6701618292A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75FDE-715E-495B-93A9-1CE382262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4F8D7-AF01-40E2-A296-D2B568CA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BB74-2C02-40C9-ACC6-008D4D26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1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21D2A-BFEF-4756-84E7-4A02160B2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2DC41-627E-4FA6-8698-A58BA65AF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5A935-79ED-4942-B7DA-3187286BB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5B8A-8B97-4862-8AE4-6701618292A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C269B-9BBD-4384-9B55-5748B1427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15F53-384D-4891-9F66-1C55958BB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BB74-2C02-40C9-ACC6-008D4D26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9946E-D38F-4E32-B860-1AB3929EA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D0539-AB2A-49AE-A95D-D4AE2D971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EB9DA-DDFD-4405-934D-9576A0702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5B8A-8B97-4862-8AE4-6701618292A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83972-31A8-4AEE-BEEE-92AF44EBB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7B480-1CA2-45C3-90E4-6A21652ED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BB74-2C02-40C9-ACC6-008D4D26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3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885AF-A404-48A4-8245-8AE40F1AD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9AC91-4929-45C3-9D2A-10A5B890F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DC492A-61AF-4C0E-A15B-588AEDC18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90E90-74AF-4A3E-9DA6-38F459F7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5B8A-8B97-4862-8AE4-6701618292A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B4EE6-19F8-4CBE-9794-629F143F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71773-6BB1-4A2A-9FB7-DA3F5FAB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BB74-2C02-40C9-ACC6-008D4D26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7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E99C9-202E-46BB-94AF-05DC1A821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834DC-D0CA-4ED4-BD92-843550333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D2A52-1795-4EE7-A699-AA0CBB370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C9C52D-7F4B-45A5-8089-9131EB738F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013CFC-75CD-490B-A59E-4D2CD4BD4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DB23AF-734B-4FF2-AA29-7BE098314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5B8A-8B97-4862-8AE4-6701618292A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319296-FB6A-4818-A2AB-A734475EC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A90FBE-A242-437E-ABF2-5B6CA4B4B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BB74-2C02-40C9-ACC6-008D4D26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7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01B90-0D53-41BD-AE08-AF85A09DD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EA04BB-772B-4696-A7A9-2B977A690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5B8A-8B97-4862-8AE4-6701618292A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C25E51-0D55-4FD5-A5EF-520BE710D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0A957-9FE8-49A7-9180-FA6C9A700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BB74-2C02-40C9-ACC6-008D4D26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7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F044E1-0C8D-4DAA-B03B-B72F2418F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5B8A-8B97-4862-8AE4-6701618292A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8DB225-76E1-41F7-B0E8-04AECFB2E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515AA-9AD0-4EEB-880E-4B17C5D4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BB74-2C02-40C9-ACC6-008D4D26213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2AFF4A0-48EB-4572-93DF-FAE93E29E3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351"/>
            </a:avLst>
          </a:prstGeom>
          <a:solidFill>
            <a:srgbClr val="DB2DB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A7773B-622D-4285-A265-1F34585800C2}"/>
              </a:ext>
            </a:extLst>
          </p:cNvPr>
          <p:cNvSpPr txBox="1"/>
          <p:nvPr userDrawn="1"/>
        </p:nvSpPr>
        <p:spPr>
          <a:xfrm>
            <a:off x="10560239" y="6420406"/>
            <a:ext cx="1587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Brush Script MT" panose="03060802040406070304" pitchFamily="66" charset="0"/>
              </a:rPr>
              <a:t>Maksuda</a:t>
            </a:r>
            <a:r>
              <a:rPr lang="en-US" dirty="0">
                <a:latin typeface="Brush Script MT" panose="03060802040406070304" pitchFamily="66" charset="0"/>
              </a:rPr>
              <a:t> khatun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8BC522-4CDE-4E44-BCE6-0A3F36ABE6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0347" y="160082"/>
            <a:ext cx="533400" cy="542778"/>
          </a:xfrm>
          <a:prstGeom prst="rect">
            <a:avLst/>
          </a:prstGeom>
        </p:spPr>
      </p:pic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111D4B2D-8114-412E-8AE5-F9354E3EB0CB}"/>
              </a:ext>
            </a:extLst>
          </p:cNvPr>
          <p:cNvSpPr/>
          <p:nvPr userDrawn="1"/>
        </p:nvSpPr>
        <p:spPr>
          <a:xfrm>
            <a:off x="128657" y="160082"/>
            <a:ext cx="533401" cy="542778"/>
          </a:xfrm>
          <a:prstGeom prst="donut">
            <a:avLst>
              <a:gd name="adj" fmla="val 19934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32619452-539F-4949-AB04-BE4233035F5B}"/>
              </a:ext>
            </a:extLst>
          </p:cNvPr>
          <p:cNvSpPr/>
          <p:nvPr userDrawn="1"/>
        </p:nvSpPr>
        <p:spPr>
          <a:xfrm>
            <a:off x="463735" y="205991"/>
            <a:ext cx="395217" cy="450959"/>
          </a:xfrm>
          <a:prstGeom prst="donut">
            <a:avLst>
              <a:gd name="adj" fmla="val 19934"/>
            </a:avLst>
          </a:prstGeom>
          <a:solidFill>
            <a:srgbClr val="DB2DB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669A2152-75CA-42D3-A6E0-A44D2631C2B7}"/>
              </a:ext>
            </a:extLst>
          </p:cNvPr>
          <p:cNvSpPr/>
          <p:nvPr userDrawn="1"/>
        </p:nvSpPr>
        <p:spPr>
          <a:xfrm>
            <a:off x="313463" y="370746"/>
            <a:ext cx="395217" cy="378023"/>
          </a:xfrm>
          <a:prstGeom prst="donut">
            <a:avLst>
              <a:gd name="adj" fmla="val 19934"/>
            </a:avLst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688DBB-2E9F-4C4D-98E7-DC63D42CD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06" y="5917519"/>
            <a:ext cx="1147908" cy="74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62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7E477-2AE5-4DC4-B3DC-02A63C045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063E4-34AD-46B0-A1DC-2C8103114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9001BB-5E38-45FB-87D7-744058E9C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DD255-8013-41DF-8952-80FEE133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5B8A-8B97-4862-8AE4-6701618292A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611ED-5A1F-40F3-859D-2C858B08D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138C1-660F-43AA-88CB-AF4A8BD0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BB74-2C02-40C9-ACC6-008D4D26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9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B1F2E-71E8-445C-ADEA-CE76C2957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8BB0E-E10B-452A-9066-79F01D5FBB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0870D-B5D9-4A4A-A793-A94EE8AFE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83A51-13AC-4244-BB70-BA353293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5B8A-8B97-4862-8AE4-6701618292A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BE6EB-D005-4D16-9C7F-1940445CD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6914D-2CB3-4579-B722-B9B9132FE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8BB74-2C02-40C9-ACC6-008D4D26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6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3042C-8ED8-4D1F-9C8A-E33A9153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88658-6DBB-4C54-A9CC-0B64EB46D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E9EFE-0606-4A9D-9D5C-F6DA3E51E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55B8A-8B97-4862-8AE4-6701618292A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E6863-AB06-4A06-9E73-B6BAA73E3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0BFE2-1DCB-45BF-8BA0-860C831A4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8BB74-2C02-40C9-ACC6-008D4D26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4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5" Type="http://schemas.openxmlformats.org/officeDocument/2006/relationships/image" Target="../media/image49.jpeg"/><Relationship Id="rId4" Type="http://schemas.openxmlformats.org/officeDocument/2006/relationships/image" Target="../media/image48.tmp"/><Relationship Id="rId9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3.jpeg"/><Relationship Id="rId7" Type="http://schemas.microsoft.com/office/2007/relationships/hdphoto" Target="../media/hdphoto6.wdp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f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CF1B73-BD30-45F7-9760-175DC3379B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B74CC9-F1A7-4D8F-A627-50EA54C0FC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78" t="11407" r="9249" b="18178"/>
          <a:stretch/>
        </p:blipFill>
        <p:spPr>
          <a:xfrm>
            <a:off x="7837714" y="306139"/>
            <a:ext cx="4354286" cy="27540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10B5FA-1F4D-4CE6-BC08-0E437A77C6D1}"/>
              </a:ext>
            </a:extLst>
          </p:cNvPr>
          <p:cNvSpPr txBox="1"/>
          <p:nvPr/>
        </p:nvSpPr>
        <p:spPr>
          <a:xfrm>
            <a:off x="1240971" y="567236"/>
            <a:ext cx="573626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াঠে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8ED0A2E-4EF5-482B-BA1D-E6F2F509E94A}"/>
              </a:ext>
            </a:extLst>
          </p:cNvPr>
          <p:cNvGrpSpPr/>
          <p:nvPr/>
        </p:nvGrpSpPr>
        <p:grpSpPr>
          <a:xfrm>
            <a:off x="-4037348" y="-51955"/>
            <a:ext cx="16292905" cy="6961909"/>
            <a:chOff x="-501595" y="1119291"/>
            <a:chExt cx="16292905" cy="696190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06402A0-C1E3-4BC0-880C-A24CE96EDCB9}"/>
                </a:ext>
              </a:extLst>
            </p:cNvPr>
            <p:cNvSpPr/>
            <p:nvPr/>
          </p:nvSpPr>
          <p:spPr>
            <a:xfrm>
              <a:off x="1567585" y="1119291"/>
              <a:ext cx="14223725" cy="6961909"/>
            </a:xfrm>
            <a:custGeom>
              <a:avLst/>
              <a:gdLst>
                <a:gd name="connsiteX0" fmla="*/ 0 w 15863987"/>
                <a:gd name="connsiteY0" fmla="*/ 235322 h 6961909"/>
                <a:gd name="connsiteX1" fmla="*/ 146873 w 15863987"/>
                <a:gd name="connsiteY1" fmla="*/ 486519 h 6961909"/>
                <a:gd name="connsiteX2" fmla="*/ 1294760 w 15863987"/>
                <a:gd name="connsiteY2" fmla="*/ 2919047 h 6961909"/>
                <a:gd name="connsiteX3" fmla="*/ 12996 w 15863987"/>
                <a:gd name="connsiteY3" fmla="*/ 279345 h 6961909"/>
                <a:gd name="connsiteX4" fmla="*/ 0 w 15863987"/>
                <a:gd name="connsiteY4" fmla="*/ 253023 h 6961909"/>
                <a:gd name="connsiteX5" fmla="*/ 0 w 15863987"/>
                <a:gd name="connsiteY5" fmla="*/ 0 h 6961909"/>
                <a:gd name="connsiteX6" fmla="*/ 15863987 w 15863987"/>
                <a:gd name="connsiteY6" fmla="*/ 0 h 6961909"/>
                <a:gd name="connsiteX7" fmla="*/ 15863987 w 15863987"/>
                <a:gd name="connsiteY7" fmla="*/ 6961909 h 6961909"/>
                <a:gd name="connsiteX8" fmla="*/ 0 w 15863987"/>
                <a:gd name="connsiteY8" fmla="*/ 6961909 h 6961909"/>
                <a:gd name="connsiteX9" fmla="*/ 0 w 15863987"/>
                <a:gd name="connsiteY9" fmla="*/ 6946910 h 6961909"/>
                <a:gd name="connsiteX10" fmla="*/ 18675 w 15863987"/>
                <a:gd name="connsiteY10" fmla="*/ 6938575 h 6961909"/>
                <a:gd name="connsiteX11" fmla="*/ 2140529 w 15863987"/>
                <a:gd name="connsiteY11" fmla="*/ 3896282 h 6961909"/>
                <a:gd name="connsiteX12" fmla="*/ 146873 w 15863987"/>
                <a:gd name="connsiteY12" fmla="*/ 486519 h 6961909"/>
                <a:gd name="connsiteX13" fmla="*/ 0 w 15863987"/>
                <a:gd name="connsiteY13" fmla="*/ 175277 h 696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863987" h="6961909">
                  <a:moveTo>
                    <a:pt x="0" y="235322"/>
                  </a:moveTo>
                  <a:lnTo>
                    <a:pt x="146873" y="486519"/>
                  </a:lnTo>
                  <a:lnTo>
                    <a:pt x="1294760" y="2919047"/>
                  </a:lnTo>
                  <a:cubicBezTo>
                    <a:pt x="1295807" y="2948754"/>
                    <a:pt x="317879" y="899358"/>
                    <a:pt x="12996" y="279345"/>
                  </a:cubicBezTo>
                  <a:lnTo>
                    <a:pt x="0" y="253023"/>
                  </a:lnTo>
                  <a:close/>
                  <a:moveTo>
                    <a:pt x="0" y="0"/>
                  </a:moveTo>
                  <a:lnTo>
                    <a:pt x="15863987" y="0"/>
                  </a:lnTo>
                  <a:lnTo>
                    <a:pt x="15863987" y="6961909"/>
                  </a:lnTo>
                  <a:lnTo>
                    <a:pt x="0" y="6961909"/>
                  </a:lnTo>
                  <a:lnTo>
                    <a:pt x="0" y="6946910"/>
                  </a:lnTo>
                  <a:lnTo>
                    <a:pt x="18675" y="6938575"/>
                  </a:lnTo>
                  <a:lnTo>
                    <a:pt x="2140529" y="3896282"/>
                  </a:lnTo>
                  <a:lnTo>
                    <a:pt x="146873" y="486519"/>
                  </a:lnTo>
                  <a:lnTo>
                    <a:pt x="0" y="17527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00F044D-5094-4853-8C4C-E9AF6360E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01595" y="2845198"/>
              <a:ext cx="5623105" cy="4238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548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1.19036 0.0076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18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909B2D-680B-49A4-8DAA-2B90DFAB68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96472" y="4137579"/>
            <a:ext cx="1510169" cy="1501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E8D972-6A56-4746-BD0B-358B02DE8B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703" y="1818872"/>
            <a:ext cx="2548445" cy="13654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900F64-49A8-481D-9FE3-F86067D958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8991" y="1818871"/>
            <a:ext cx="2112993" cy="14226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D258A3-1C99-4270-BA51-A0DD16DD4D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894" y="3952998"/>
            <a:ext cx="1872832" cy="1872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7120F7-58CC-423E-ABC8-10C3C86D8B6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354" y="1815982"/>
            <a:ext cx="2000456" cy="18088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B2BDA2-1A1B-4C41-A62A-4AC285BF45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710" y="1729737"/>
            <a:ext cx="1808877" cy="15117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A3B262-DFC5-47D0-BD40-53E20B4BC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5814" y="4002434"/>
            <a:ext cx="3152667" cy="17713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EFC641-1D9B-4E88-9554-773DDF780F91}"/>
              </a:ext>
            </a:extLst>
          </p:cNvPr>
          <p:cNvSpPr txBox="1"/>
          <p:nvPr/>
        </p:nvSpPr>
        <p:spPr>
          <a:xfrm>
            <a:off x="250522" y="727434"/>
            <a:ext cx="11436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২।নিচের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প্রযুক্তিগুলোকে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Screen Clipping">
            <a:extLst>
              <a:ext uri="{FF2B5EF4-FFF2-40B4-BE49-F238E27FC236}">
                <a16:creationId xmlns:a16="http://schemas.microsoft.com/office/drawing/2014/main" id="{80F0F5CC-9CC4-4716-8B1C-A0D664B2A9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19" y="3952998"/>
            <a:ext cx="2548391" cy="168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80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A3D83A-229B-4970-9821-98F2D14267AB}"/>
              </a:ext>
            </a:extLst>
          </p:cNvPr>
          <p:cNvSpPr txBox="1"/>
          <p:nvPr/>
        </p:nvSpPr>
        <p:spPr>
          <a:xfrm>
            <a:off x="2413576" y="997842"/>
            <a:ext cx="8342333" cy="120032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আমরা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944FDE-BCAB-4187-AAE0-8A2D48E87948}"/>
              </a:ext>
            </a:extLst>
          </p:cNvPr>
          <p:cNvSpPr txBox="1"/>
          <p:nvPr/>
        </p:nvSpPr>
        <p:spPr>
          <a:xfrm>
            <a:off x="2413576" y="2555751"/>
            <a:ext cx="4210259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তথ্য বিনিময়ের প্রক্রিয়া।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BDB98-10DB-4B6B-B05F-2060788D0AE1}"/>
              </a:ext>
            </a:extLst>
          </p:cNvPr>
          <p:cNvSpPr txBox="1"/>
          <p:nvPr/>
        </p:nvSpPr>
        <p:spPr>
          <a:xfrm>
            <a:off x="2387400" y="3701453"/>
            <a:ext cx="9164097" cy="120032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কোন কাজকে সহজ, উন্নত ও দ্রুত করে এমন একটি যন্ত্র বা কৌশলকে প্রযুক্তি বলে।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F65B11-8778-4B07-BD32-D906FBA39413}"/>
              </a:ext>
            </a:extLst>
          </p:cNvPr>
          <p:cNvSpPr/>
          <p:nvPr/>
        </p:nvSpPr>
        <p:spPr>
          <a:xfrm>
            <a:off x="89122" y="163293"/>
            <a:ext cx="551381" cy="6531413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7631194-BA0F-4687-9A84-23EFA2A6A4BA}"/>
              </a:ext>
            </a:extLst>
          </p:cNvPr>
          <p:cNvSpPr/>
          <p:nvPr/>
        </p:nvSpPr>
        <p:spPr>
          <a:xfrm>
            <a:off x="123009" y="1204309"/>
            <a:ext cx="2279737" cy="563671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CD9537B-A01E-4E9A-90FF-8ECD71926BA3}"/>
              </a:ext>
            </a:extLst>
          </p:cNvPr>
          <p:cNvSpPr/>
          <p:nvPr/>
        </p:nvSpPr>
        <p:spPr>
          <a:xfrm>
            <a:off x="133839" y="2635792"/>
            <a:ext cx="2279737" cy="563671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8CD3CCE-50D8-4341-87B2-7268EE939351}"/>
              </a:ext>
            </a:extLst>
          </p:cNvPr>
          <p:cNvSpPr/>
          <p:nvPr/>
        </p:nvSpPr>
        <p:spPr>
          <a:xfrm>
            <a:off x="89122" y="3949507"/>
            <a:ext cx="2279737" cy="563671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4AE856-D58D-49A5-907E-ED36E3CF82E5}"/>
              </a:ext>
            </a:extLst>
          </p:cNvPr>
          <p:cNvSpPr txBox="1"/>
          <p:nvPr/>
        </p:nvSpPr>
        <p:spPr>
          <a:xfrm>
            <a:off x="903570" y="253838"/>
            <a:ext cx="1685922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C37BE3-7980-48FF-B72E-1C054BFE5AC5}"/>
              </a:ext>
            </a:extLst>
          </p:cNvPr>
          <p:cNvSpPr txBox="1"/>
          <p:nvPr/>
        </p:nvSpPr>
        <p:spPr>
          <a:xfrm>
            <a:off x="1816807" y="5401153"/>
            <a:ext cx="9164096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প্রযুক্তিকে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(ICT)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7751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0B161B7-FD38-485D-BBEE-C46A86AB15D3}"/>
              </a:ext>
            </a:extLst>
          </p:cNvPr>
          <p:cNvSpPr/>
          <p:nvPr/>
        </p:nvSpPr>
        <p:spPr>
          <a:xfrm>
            <a:off x="645783" y="2569667"/>
            <a:ext cx="10909737" cy="4021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EA369F3D-24F4-49D3-911E-CC15A338F731}"/>
              </a:ext>
            </a:extLst>
          </p:cNvPr>
          <p:cNvSpPr/>
          <p:nvPr/>
        </p:nvSpPr>
        <p:spPr>
          <a:xfrm>
            <a:off x="863143" y="2750593"/>
            <a:ext cx="10465713" cy="3714461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 তথ্য খুবই গুরুত্বপূর্ণ । তথ্য সৃষ্টি, তথ্য সংগ্রহ, তথ্য বিশ্লেষণ, তথ্য বিনিময়ের জন্য বিভিন্ন যন্ত্রের উদ্ভাবন ও ব্যবহার এসব কিছু মিলেই তথ্য ও যোগাযোগ প্রযুক্তি।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ধরণের তথ্য ও যোগাযোগ প্রযুক্তি রয়েছে। যেমন: ক্যামেরা, মোবাইল, রেডিও।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97EF43-6072-4963-9387-BD7984DA73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90" y="749081"/>
            <a:ext cx="2033726" cy="1583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B973D9-0F73-49FE-B1D6-54BD7D0239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6285" y="658061"/>
            <a:ext cx="2315045" cy="13486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85718D-EA6B-4C02-A978-AF7583924B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0179" y="392946"/>
            <a:ext cx="2033726" cy="18789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9F91FA-9E92-49E0-A1A0-F42B7EDE7F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6235" y="658061"/>
            <a:ext cx="2033726" cy="163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14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648A39-A603-4DC4-9767-6A06E35A2B68}"/>
              </a:ext>
            </a:extLst>
          </p:cNvPr>
          <p:cNvSpPr/>
          <p:nvPr/>
        </p:nvSpPr>
        <p:spPr>
          <a:xfrm>
            <a:off x="7102257" y="3615087"/>
            <a:ext cx="4914379" cy="8487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8A0A6B-24A1-43ED-BDBF-610D0E78849B}"/>
              </a:ext>
            </a:extLst>
          </p:cNvPr>
          <p:cNvSpPr/>
          <p:nvPr/>
        </p:nvSpPr>
        <p:spPr>
          <a:xfrm>
            <a:off x="7102257" y="1849155"/>
            <a:ext cx="4914379" cy="6403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D08416-638A-4DBB-83C9-5C79252A0171}"/>
              </a:ext>
            </a:extLst>
          </p:cNvPr>
          <p:cNvSpPr/>
          <p:nvPr/>
        </p:nvSpPr>
        <p:spPr>
          <a:xfrm>
            <a:off x="5058108" y="273100"/>
            <a:ext cx="2044149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C40258FE-32EC-4449-83FE-4CF97F433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63" y="1177448"/>
            <a:ext cx="6926895" cy="46344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A16CF3-B963-4066-BE8C-ECA7E2DB95B7}"/>
              </a:ext>
            </a:extLst>
          </p:cNvPr>
          <p:cNvSpPr/>
          <p:nvPr/>
        </p:nvSpPr>
        <p:spPr>
          <a:xfrm>
            <a:off x="7102258" y="2242080"/>
            <a:ext cx="4914379" cy="1828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jinisoNikoshBAN"/>
                <a:cs typeface="NikoshBAN" panose="02000000000000000000" pitchFamily="2" charset="0"/>
              </a:rPr>
              <a:t>জিনিসগুলো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jinisoNikoshBAN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jinisoNikoshBAN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jinisoNikoshBAN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jinisoNikoshBAN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jinisoNikoshBAN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jinisoNikoshBAN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jinisoNikoshBAN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jinisoNikoshBAN"/>
                <a:cs typeface="NikoshBAN" panose="02000000000000000000" pitchFamily="2" charset="0"/>
              </a:rPr>
              <a:t>প্রযুক্তি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jinisoNikoshBAN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jinisoNikoshBAN"/>
                <a:cs typeface="NikoshBAN" panose="02000000000000000000" pitchFamily="2" charset="0"/>
              </a:rPr>
              <a:t>খুঁজে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jinisoNikoshBAN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jinisoNikoshBAN"/>
                <a:cs typeface="NikoshBAN" panose="02000000000000000000" pitchFamily="2" charset="0"/>
              </a:rPr>
              <a:t>বের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jinisoNikoshBAN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jinisoNikoshBAN"/>
                <a:cs typeface="NikoshBAN" panose="02000000000000000000" pitchFamily="2" charset="0"/>
              </a:rPr>
              <a:t>করো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jinisoNikoshBAN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0324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4AB94187-1995-4815-A638-397BE069130B}"/>
              </a:ext>
            </a:extLst>
          </p:cNvPr>
          <p:cNvSpPr/>
          <p:nvPr/>
        </p:nvSpPr>
        <p:spPr>
          <a:xfrm>
            <a:off x="630230" y="317087"/>
            <a:ext cx="10899054" cy="234672"/>
          </a:xfrm>
          <a:prstGeom prst="flowChartTerminator">
            <a:avLst/>
          </a:prstGeom>
          <a:solidFill>
            <a:schemeClr val="bg2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A5D2966-3B84-41B8-8918-369E55372862}"/>
              </a:ext>
            </a:extLst>
          </p:cNvPr>
          <p:cNvGrpSpPr/>
          <p:nvPr/>
        </p:nvGrpSpPr>
        <p:grpSpPr>
          <a:xfrm>
            <a:off x="236759" y="272094"/>
            <a:ext cx="2352368" cy="4646637"/>
            <a:chOff x="250723" y="236474"/>
            <a:chExt cx="2448232" cy="538266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E4E02E1-48AD-42BC-8083-63BCAE481F5D}"/>
                </a:ext>
              </a:extLst>
            </p:cNvPr>
            <p:cNvSpPr/>
            <p:nvPr/>
          </p:nvSpPr>
          <p:spPr>
            <a:xfrm>
              <a:off x="250723" y="3311012"/>
              <a:ext cx="2448232" cy="230812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BF90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261194B-43EE-4D3E-ACE5-0C9F0F83EE41}"/>
                </a:ext>
              </a:extLst>
            </p:cNvPr>
            <p:cNvSpPr/>
            <p:nvPr/>
          </p:nvSpPr>
          <p:spPr>
            <a:xfrm>
              <a:off x="1378974" y="3311012"/>
              <a:ext cx="191729" cy="2138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9E16871-A610-4711-AAB6-B1BA46E5B5A7}"/>
                </a:ext>
              </a:extLst>
            </p:cNvPr>
            <p:cNvSpPr/>
            <p:nvPr/>
          </p:nvSpPr>
          <p:spPr>
            <a:xfrm>
              <a:off x="1586432" y="236474"/>
              <a:ext cx="383458" cy="37608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A7CB1F3-8095-4D76-A626-268294742C98}"/>
                </a:ext>
              </a:extLst>
            </p:cNvPr>
            <p:cNvCxnSpPr/>
            <p:nvPr/>
          </p:nvCxnSpPr>
          <p:spPr>
            <a:xfrm>
              <a:off x="1778160" y="560438"/>
              <a:ext cx="0" cy="2772697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2803F92-602F-4788-85E2-7FED460E7FE4}"/>
              </a:ext>
            </a:extLst>
          </p:cNvPr>
          <p:cNvGrpSpPr/>
          <p:nvPr/>
        </p:nvGrpSpPr>
        <p:grpSpPr>
          <a:xfrm>
            <a:off x="3453627" y="317086"/>
            <a:ext cx="2352368" cy="4608875"/>
            <a:chOff x="250723" y="280217"/>
            <a:chExt cx="2448232" cy="533891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4A9A286-022F-4F32-8811-89F8D582DF35}"/>
                </a:ext>
              </a:extLst>
            </p:cNvPr>
            <p:cNvSpPr/>
            <p:nvPr/>
          </p:nvSpPr>
          <p:spPr>
            <a:xfrm>
              <a:off x="250723" y="3311012"/>
              <a:ext cx="2448232" cy="230812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8EDD357-9613-4B4C-81BE-F716B1537AC9}"/>
                </a:ext>
              </a:extLst>
            </p:cNvPr>
            <p:cNvSpPr/>
            <p:nvPr/>
          </p:nvSpPr>
          <p:spPr>
            <a:xfrm>
              <a:off x="1378974" y="3311012"/>
              <a:ext cx="191729" cy="2138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A26E92A-7183-4F0E-B697-91AA264985C8}"/>
                </a:ext>
              </a:extLst>
            </p:cNvPr>
            <p:cNvSpPr/>
            <p:nvPr/>
          </p:nvSpPr>
          <p:spPr>
            <a:xfrm>
              <a:off x="1283110" y="280217"/>
              <a:ext cx="383458" cy="37608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71BB2CF-3524-4CAC-BC0E-8C651152A6CE}"/>
                </a:ext>
              </a:extLst>
            </p:cNvPr>
            <p:cNvCxnSpPr/>
            <p:nvPr/>
          </p:nvCxnSpPr>
          <p:spPr>
            <a:xfrm>
              <a:off x="1467467" y="560438"/>
              <a:ext cx="0" cy="2772697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6C68D8-4CE4-4A0C-A1E0-DCE733A75290}"/>
              </a:ext>
            </a:extLst>
          </p:cNvPr>
          <p:cNvGrpSpPr/>
          <p:nvPr/>
        </p:nvGrpSpPr>
        <p:grpSpPr>
          <a:xfrm>
            <a:off x="6345668" y="272094"/>
            <a:ext cx="2352368" cy="4608875"/>
            <a:chOff x="250723" y="280217"/>
            <a:chExt cx="2448232" cy="533891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71E6107-8628-401A-A7BA-0701F6B590C7}"/>
                </a:ext>
              </a:extLst>
            </p:cNvPr>
            <p:cNvSpPr/>
            <p:nvPr/>
          </p:nvSpPr>
          <p:spPr>
            <a:xfrm>
              <a:off x="250723" y="3311012"/>
              <a:ext cx="2448232" cy="230812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DC67BD9-3DBB-4A74-9E41-5BC53982957C}"/>
                </a:ext>
              </a:extLst>
            </p:cNvPr>
            <p:cNvSpPr/>
            <p:nvPr/>
          </p:nvSpPr>
          <p:spPr>
            <a:xfrm>
              <a:off x="1378974" y="3311012"/>
              <a:ext cx="191729" cy="2138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7751C6E-617A-4833-BA3D-11DB25480780}"/>
                </a:ext>
              </a:extLst>
            </p:cNvPr>
            <p:cNvSpPr/>
            <p:nvPr/>
          </p:nvSpPr>
          <p:spPr>
            <a:xfrm>
              <a:off x="1283110" y="280217"/>
              <a:ext cx="383458" cy="37608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0B2B3E7-B5CD-4160-BAC0-07B3F0F39FF1}"/>
                </a:ext>
              </a:extLst>
            </p:cNvPr>
            <p:cNvCxnSpPr/>
            <p:nvPr/>
          </p:nvCxnSpPr>
          <p:spPr>
            <a:xfrm>
              <a:off x="1467467" y="560438"/>
              <a:ext cx="0" cy="2772697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BC74C5-2E02-4BE2-8AEF-AC142C80D3D2}"/>
              </a:ext>
            </a:extLst>
          </p:cNvPr>
          <p:cNvGrpSpPr/>
          <p:nvPr/>
        </p:nvGrpSpPr>
        <p:grpSpPr>
          <a:xfrm>
            <a:off x="9332183" y="317086"/>
            <a:ext cx="2352368" cy="4608875"/>
            <a:chOff x="250723" y="280217"/>
            <a:chExt cx="2448232" cy="533891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309786B-3045-4457-BD92-E8C1AD69897C}"/>
                </a:ext>
              </a:extLst>
            </p:cNvPr>
            <p:cNvSpPr/>
            <p:nvPr/>
          </p:nvSpPr>
          <p:spPr>
            <a:xfrm>
              <a:off x="250723" y="3311012"/>
              <a:ext cx="2448232" cy="230812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D06CE6C-A0C6-4CC2-8783-B20A0A5A5E9B}"/>
                </a:ext>
              </a:extLst>
            </p:cNvPr>
            <p:cNvSpPr/>
            <p:nvPr/>
          </p:nvSpPr>
          <p:spPr>
            <a:xfrm>
              <a:off x="1378974" y="3311012"/>
              <a:ext cx="191729" cy="2138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9D99A9E-8BDA-470E-97A3-A668861CCEB3}"/>
                </a:ext>
              </a:extLst>
            </p:cNvPr>
            <p:cNvSpPr/>
            <p:nvPr/>
          </p:nvSpPr>
          <p:spPr>
            <a:xfrm>
              <a:off x="1283110" y="280217"/>
              <a:ext cx="383458" cy="37608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5506748-12C1-4236-84FC-35E6E9891E56}"/>
                </a:ext>
              </a:extLst>
            </p:cNvPr>
            <p:cNvCxnSpPr/>
            <p:nvPr/>
          </p:nvCxnSpPr>
          <p:spPr>
            <a:xfrm>
              <a:off x="1467467" y="560438"/>
              <a:ext cx="0" cy="2772697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D034C5F-C0E1-4145-B6F3-41808F187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335" y="2706503"/>
            <a:ext cx="2954205" cy="23035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E2A8293-47AD-4724-8276-54F06F339C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3054" y="2728887"/>
            <a:ext cx="2937072" cy="23035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D885AA8-9324-4D2E-B133-6F44350A5C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4260" y="2757084"/>
            <a:ext cx="2930964" cy="22024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26DF084-3A79-44C9-9F9E-5AC39DF30C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3780" y="2657790"/>
            <a:ext cx="2874267" cy="23017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FEA42E2-472F-4E7B-9E38-17320840D0D8}"/>
              </a:ext>
            </a:extLst>
          </p:cNvPr>
          <p:cNvSpPr txBox="1"/>
          <p:nvPr/>
        </p:nvSpPr>
        <p:spPr>
          <a:xfrm>
            <a:off x="2959284" y="1650934"/>
            <a:ext cx="6772768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B20D06-C526-40D9-9F70-F9CEB6829FF0}"/>
              </a:ext>
            </a:extLst>
          </p:cNvPr>
          <p:cNvSpPr txBox="1"/>
          <p:nvPr/>
        </p:nvSpPr>
        <p:spPr>
          <a:xfrm>
            <a:off x="3650962" y="5237021"/>
            <a:ext cx="1624021" cy="120032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ঢোল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বাজিয়ে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299D38-E0A6-44E6-8B36-1199C1469A61}"/>
              </a:ext>
            </a:extLst>
          </p:cNvPr>
          <p:cNvSpPr txBox="1"/>
          <p:nvPr/>
        </p:nvSpPr>
        <p:spPr>
          <a:xfrm>
            <a:off x="965106" y="5229791"/>
            <a:ext cx="1624021" cy="120032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ধোঁয়ার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সংকেত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10C266-B760-4A7C-94BF-0E4FAEDDCA76}"/>
              </a:ext>
            </a:extLst>
          </p:cNvPr>
          <p:cNvSpPr txBox="1"/>
          <p:nvPr/>
        </p:nvSpPr>
        <p:spPr>
          <a:xfrm>
            <a:off x="6712496" y="5186533"/>
            <a:ext cx="1624021" cy="120032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ছাপের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297071-707C-4A90-999E-DCE564AA4352}"/>
              </a:ext>
            </a:extLst>
          </p:cNvPr>
          <p:cNvSpPr txBox="1"/>
          <p:nvPr/>
        </p:nvSpPr>
        <p:spPr>
          <a:xfrm>
            <a:off x="9791414" y="4986281"/>
            <a:ext cx="1624021" cy="175432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পালকের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785000-6977-4042-95E1-7AAB957C1403}"/>
              </a:ext>
            </a:extLst>
          </p:cNvPr>
          <p:cNvSpPr txBox="1"/>
          <p:nvPr/>
        </p:nvSpPr>
        <p:spPr>
          <a:xfrm>
            <a:off x="3124264" y="854372"/>
            <a:ext cx="5509761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প্রযুক্তির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পর্যায়ক্রমিক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বিকাশ...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02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4ADA18-E172-488F-AF56-32B147CDC365}"/>
              </a:ext>
            </a:extLst>
          </p:cNvPr>
          <p:cNvSpPr/>
          <p:nvPr/>
        </p:nvSpPr>
        <p:spPr>
          <a:xfrm>
            <a:off x="3039839" y="1637925"/>
            <a:ext cx="6565859" cy="415461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A6BCA9CC-0408-458A-9826-2A4CC77378A3}"/>
              </a:ext>
            </a:extLst>
          </p:cNvPr>
          <p:cNvSpPr/>
          <p:nvPr/>
        </p:nvSpPr>
        <p:spPr>
          <a:xfrm>
            <a:off x="3953549" y="283412"/>
            <a:ext cx="4619296" cy="323944"/>
          </a:xfrm>
          <a:prstGeom prst="flowChartTerminator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F254D9-172C-4A72-9475-4C404451B814}"/>
              </a:ext>
            </a:extLst>
          </p:cNvPr>
          <p:cNvGrpSpPr/>
          <p:nvPr/>
        </p:nvGrpSpPr>
        <p:grpSpPr>
          <a:xfrm>
            <a:off x="5921241" y="249900"/>
            <a:ext cx="561645" cy="2604135"/>
            <a:chOff x="1343000" y="161433"/>
            <a:chExt cx="383458" cy="182668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515CB1B-EEF2-4BFC-AB4F-DBCF64FE74B6}"/>
                </a:ext>
              </a:extLst>
            </p:cNvPr>
            <p:cNvSpPr/>
            <p:nvPr/>
          </p:nvSpPr>
          <p:spPr>
            <a:xfrm flipV="1">
              <a:off x="1456521" y="1809574"/>
              <a:ext cx="210047" cy="1785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40939F8-7A70-46C3-AEB5-ECEE474CA272}"/>
                </a:ext>
              </a:extLst>
            </p:cNvPr>
            <p:cNvSpPr/>
            <p:nvPr/>
          </p:nvSpPr>
          <p:spPr>
            <a:xfrm>
              <a:off x="1343000" y="161433"/>
              <a:ext cx="383458" cy="37608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6CA2611-B1E9-4F26-B777-369063B199E5}"/>
                </a:ext>
              </a:extLst>
            </p:cNvPr>
            <p:cNvCxnSpPr>
              <a:cxnSpLocks/>
              <a:endCxn id="5" idx="4"/>
            </p:cNvCxnSpPr>
            <p:nvPr/>
          </p:nvCxnSpPr>
          <p:spPr>
            <a:xfrm>
              <a:off x="1534729" y="239507"/>
              <a:ext cx="26815" cy="1570066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C2585CC-61E0-40EF-B65F-B63305221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0813" y="2464139"/>
            <a:ext cx="5902807" cy="3315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943CC67-CDEA-4C24-9FDA-432E8D9F7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647" y="2135008"/>
            <a:ext cx="5559452" cy="3182598"/>
          </a:xfrm>
          <a:prstGeom prst="rect">
            <a:avLst/>
          </a:prstGeom>
        </p:spPr>
      </p:pic>
      <p:pic>
        <p:nvPicPr>
          <p:cNvPr id="19" name="Picture 18" descr="Screen Clipping">
            <a:extLst>
              <a:ext uri="{FF2B5EF4-FFF2-40B4-BE49-F238E27FC236}">
                <a16:creationId xmlns:a16="http://schemas.microsoft.com/office/drawing/2014/main" id="{6044C560-3368-4DC5-B593-B813866BB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232" y="2168519"/>
            <a:ext cx="5777928" cy="36946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D3C3EE-E89C-4610-B04E-F55E50D424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7956" y="1646023"/>
            <a:ext cx="6025664" cy="40569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15C5B81-8E2F-4C3B-BE38-83DB86BCC0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231" y="1637924"/>
            <a:ext cx="6121151" cy="417844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C3A5B5B-1930-4635-804B-720D8621E0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286" y="2091383"/>
            <a:ext cx="6231466" cy="36024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066AB4E-DF92-4820-8231-0DB2AE8B338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6518" y="1683383"/>
            <a:ext cx="5692159" cy="392682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E63C38D-18F1-408C-82C1-600426EC23A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956" y="1735339"/>
            <a:ext cx="6231466" cy="3967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AD13C7E-18C2-477B-9023-0CF8630D0A65}"/>
              </a:ext>
            </a:extLst>
          </p:cNvPr>
          <p:cNvSpPr txBox="1"/>
          <p:nvPr/>
        </p:nvSpPr>
        <p:spPr>
          <a:xfrm>
            <a:off x="199355" y="803524"/>
            <a:ext cx="5509761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প্রযুক্তির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পর্যায়ক্রমিক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বিকাশ...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84B49C-416A-4076-9701-C2488D27F310}"/>
              </a:ext>
            </a:extLst>
          </p:cNvPr>
          <p:cNvSpPr txBox="1"/>
          <p:nvPr/>
        </p:nvSpPr>
        <p:spPr>
          <a:xfrm>
            <a:off x="5254693" y="5879791"/>
            <a:ext cx="2722730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চিঠিপত্রের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0655F2-2723-465F-B645-9635278A17E5}"/>
              </a:ext>
            </a:extLst>
          </p:cNvPr>
          <p:cNvSpPr txBox="1"/>
          <p:nvPr/>
        </p:nvSpPr>
        <p:spPr>
          <a:xfrm>
            <a:off x="4983818" y="5838001"/>
            <a:ext cx="3561318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সংবাদপত্রের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48C70A-B03F-4E66-BBD7-F6D6D79FBE08}"/>
              </a:ext>
            </a:extLst>
          </p:cNvPr>
          <p:cNvSpPr txBox="1"/>
          <p:nvPr/>
        </p:nvSpPr>
        <p:spPr>
          <a:xfrm>
            <a:off x="4929927" y="5824263"/>
            <a:ext cx="3839979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A6E9A5-B9C0-485F-B857-D6EECA0E5EBD}"/>
              </a:ext>
            </a:extLst>
          </p:cNvPr>
          <p:cNvSpPr txBox="1"/>
          <p:nvPr/>
        </p:nvSpPr>
        <p:spPr>
          <a:xfrm>
            <a:off x="4983819" y="5907844"/>
            <a:ext cx="3301660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টেলিগ্রাফের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CE6E22-0776-455C-94F9-990ED2802E29}"/>
              </a:ext>
            </a:extLst>
          </p:cNvPr>
          <p:cNvSpPr txBox="1"/>
          <p:nvPr/>
        </p:nvSpPr>
        <p:spPr>
          <a:xfrm>
            <a:off x="4696068" y="5824263"/>
            <a:ext cx="3839979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9310BD-54DA-4660-84EE-BEFCF2B73AE9}"/>
              </a:ext>
            </a:extLst>
          </p:cNvPr>
          <p:cNvSpPr txBox="1"/>
          <p:nvPr/>
        </p:nvSpPr>
        <p:spPr>
          <a:xfrm>
            <a:off x="5159872" y="5921582"/>
            <a:ext cx="2722730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রেডিওর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6BBA3E-F9F4-4768-84B8-39FC97ED3854}"/>
              </a:ext>
            </a:extLst>
          </p:cNvPr>
          <p:cNvSpPr txBox="1"/>
          <p:nvPr/>
        </p:nvSpPr>
        <p:spPr>
          <a:xfrm>
            <a:off x="4982193" y="5876868"/>
            <a:ext cx="3303286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C034BAC-81FC-4C0E-9947-FA080C49EDA7}"/>
              </a:ext>
            </a:extLst>
          </p:cNvPr>
          <p:cNvSpPr txBox="1"/>
          <p:nvPr/>
        </p:nvSpPr>
        <p:spPr>
          <a:xfrm>
            <a:off x="5159872" y="5868977"/>
            <a:ext cx="3657870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81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7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7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7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7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51D3A7-FC59-4AA5-B05F-46EF1B0F3188}"/>
              </a:ext>
            </a:extLst>
          </p:cNvPr>
          <p:cNvSpPr/>
          <p:nvPr/>
        </p:nvSpPr>
        <p:spPr>
          <a:xfrm>
            <a:off x="949786" y="245582"/>
            <a:ext cx="753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খবর পায় ,তথ্য পায় ও যোগাযোগ করতে পারি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FF5A48-68E4-4760-8B5D-E15BC5EA00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786" y="1082245"/>
            <a:ext cx="2038091" cy="17601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C4A7D4-ECDA-4D09-995B-FD744D13CD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4221" y="1082245"/>
            <a:ext cx="2449893" cy="1750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CE1AA5-F908-4D46-B947-DBCEE11EC3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6785" y="980210"/>
            <a:ext cx="2038091" cy="1862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FA9419-F081-4763-98BD-365DD8DB486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478" y="3359128"/>
            <a:ext cx="2149000" cy="1960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6F3D85-9D3B-495B-95F3-FB35D18A7B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47265">
            <a:off x="8308438" y="3258306"/>
            <a:ext cx="2287142" cy="1919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B05015-F865-4EA4-8997-7436271184B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6785" y="3359128"/>
            <a:ext cx="2519396" cy="20155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DBF053-0306-484D-B13F-83B7C989881E}"/>
              </a:ext>
            </a:extLst>
          </p:cNvPr>
          <p:cNvSpPr/>
          <p:nvPr/>
        </p:nvSpPr>
        <p:spPr>
          <a:xfrm>
            <a:off x="548478" y="5603113"/>
            <a:ext cx="11479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টেলিভিশন,মোবাইল,খবরের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কাগজ,ইন্টারনেট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7876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1EB5B7-5681-4EFB-9C64-413D5F84E005}"/>
              </a:ext>
            </a:extLst>
          </p:cNvPr>
          <p:cNvSpPr/>
          <p:nvPr/>
        </p:nvSpPr>
        <p:spPr>
          <a:xfrm>
            <a:off x="-1" y="38100"/>
            <a:ext cx="12192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 </a:t>
            </a:r>
          </a:p>
        </p:txBody>
      </p:sp>
      <p:sp>
        <p:nvSpPr>
          <p:cNvPr id="13" name="Star: 10 Points 12">
            <a:extLst>
              <a:ext uri="{FF2B5EF4-FFF2-40B4-BE49-F238E27FC236}">
                <a16:creationId xmlns:a16="http://schemas.microsoft.com/office/drawing/2014/main" id="{F57D43BF-D1D1-4238-96E4-2FC9024180F2}"/>
              </a:ext>
            </a:extLst>
          </p:cNvPr>
          <p:cNvSpPr/>
          <p:nvPr/>
        </p:nvSpPr>
        <p:spPr>
          <a:xfrm>
            <a:off x="2662230" y="3429000"/>
            <a:ext cx="6782894" cy="6950871"/>
          </a:xfrm>
          <a:prstGeom prst="star10">
            <a:avLst>
              <a:gd name="adj" fmla="val 685"/>
              <a:gd name="hf" fmla="val 105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E7E73549-8950-43FA-8958-A6B686538CB1}"/>
              </a:ext>
            </a:extLst>
          </p:cNvPr>
          <p:cNvSpPr/>
          <p:nvPr/>
        </p:nvSpPr>
        <p:spPr>
          <a:xfrm>
            <a:off x="538081" y="2207420"/>
            <a:ext cx="11326195" cy="9711929"/>
          </a:xfrm>
          <a:prstGeom prst="blockArc">
            <a:avLst>
              <a:gd name="adj1" fmla="val 11968420"/>
              <a:gd name="adj2" fmla="val 19854752"/>
              <a:gd name="adj3" fmla="val 111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9AB8E1-87A3-46F1-A1A5-EC939FA983A3}"/>
              </a:ext>
            </a:extLst>
          </p:cNvPr>
          <p:cNvSpPr/>
          <p:nvPr/>
        </p:nvSpPr>
        <p:spPr>
          <a:xfrm>
            <a:off x="1902619" y="1943101"/>
            <a:ext cx="2497931" cy="24955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DF62474-D08E-49C8-A442-B21C597EE89B}"/>
              </a:ext>
            </a:extLst>
          </p:cNvPr>
          <p:cNvSpPr/>
          <p:nvPr/>
        </p:nvSpPr>
        <p:spPr>
          <a:xfrm>
            <a:off x="7844280" y="1943101"/>
            <a:ext cx="2497931" cy="24955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F38158-DB18-4B42-8F13-C2CE2903E21C}"/>
              </a:ext>
            </a:extLst>
          </p:cNvPr>
          <p:cNvSpPr/>
          <p:nvPr/>
        </p:nvSpPr>
        <p:spPr>
          <a:xfrm>
            <a:off x="9449840" y="4324350"/>
            <a:ext cx="2497931" cy="2495550"/>
          </a:xfrm>
          <a:prstGeom prst="ellipse">
            <a:avLst/>
          </a:prstGeom>
          <a:solidFill>
            <a:srgbClr val="DB2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C8802B-6F89-48DE-89CC-E4B3C105F146}"/>
              </a:ext>
            </a:extLst>
          </p:cNvPr>
          <p:cNvSpPr/>
          <p:nvPr/>
        </p:nvSpPr>
        <p:spPr>
          <a:xfrm>
            <a:off x="192311" y="4305265"/>
            <a:ext cx="2497931" cy="24955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EEA40C-F406-4F6F-8EFA-834375411EFE}"/>
              </a:ext>
            </a:extLst>
          </p:cNvPr>
          <p:cNvSpPr/>
          <p:nvPr/>
        </p:nvSpPr>
        <p:spPr>
          <a:xfrm>
            <a:off x="4847034" y="959645"/>
            <a:ext cx="2497931" cy="24955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0EA41DE-F291-4CD9-A704-BEE46CA4FA0E}"/>
              </a:ext>
            </a:extLst>
          </p:cNvPr>
          <p:cNvSpPr/>
          <p:nvPr/>
        </p:nvSpPr>
        <p:spPr>
          <a:xfrm>
            <a:off x="4270949" y="5262246"/>
            <a:ext cx="3429000" cy="1638300"/>
          </a:xfrm>
          <a:custGeom>
            <a:avLst/>
            <a:gdLst>
              <a:gd name="connsiteX0" fmla="*/ 985838 w 1971676"/>
              <a:gd name="connsiteY0" fmla="*/ 0 h 952500"/>
              <a:gd name="connsiteX1" fmla="*/ 1971676 w 1971676"/>
              <a:gd name="connsiteY1" fmla="*/ 952500 h 952500"/>
              <a:gd name="connsiteX2" fmla="*/ 0 w 1971676"/>
              <a:gd name="connsiteY2" fmla="*/ 952500 h 952500"/>
              <a:gd name="connsiteX3" fmla="*/ 985838 w 1971676"/>
              <a:gd name="connsiteY3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1676" h="952500">
                <a:moveTo>
                  <a:pt x="985838" y="0"/>
                </a:moveTo>
                <a:cubicBezTo>
                  <a:pt x="1530301" y="0"/>
                  <a:pt x="1971676" y="426449"/>
                  <a:pt x="1971676" y="952500"/>
                </a:cubicBezTo>
                <a:lnTo>
                  <a:pt x="0" y="952500"/>
                </a:lnTo>
                <a:cubicBezTo>
                  <a:pt x="0" y="426449"/>
                  <a:pt x="441375" y="0"/>
                  <a:pt x="985838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302DAFA-A456-4113-ABFA-44A20592EBBC}"/>
              </a:ext>
            </a:extLst>
          </p:cNvPr>
          <p:cNvSpPr/>
          <p:nvPr/>
        </p:nvSpPr>
        <p:spPr>
          <a:xfrm>
            <a:off x="4540030" y="5553040"/>
            <a:ext cx="2890838" cy="1371600"/>
          </a:xfrm>
          <a:custGeom>
            <a:avLst/>
            <a:gdLst>
              <a:gd name="connsiteX0" fmla="*/ 985838 w 1971676"/>
              <a:gd name="connsiteY0" fmla="*/ 0 h 952500"/>
              <a:gd name="connsiteX1" fmla="*/ 1971676 w 1971676"/>
              <a:gd name="connsiteY1" fmla="*/ 952500 h 952500"/>
              <a:gd name="connsiteX2" fmla="*/ 0 w 1971676"/>
              <a:gd name="connsiteY2" fmla="*/ 952500 h 952500"/>
              <a:gd name="connsiteX3" fmla="*/ 985838 w 1971676"/>
              <a:gd name="connsiteY3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1676" h="952500">
                <a:moveTo>
                  <a:pt x="985838" y="0"/>
                </a:moveTo>
                <a:cubicBezTo>
                  <a:pt x="1530301" y="0"/>
                  <a:pt x="1971676" y="426449"/>
                  <a:pt x="1971676" y="952500"/>
                </a:cubicBezTo>
                <a:lnTo>
                  <a:pt x="0" y="952500"/>
                </a:lnTo>
                <a:cubicBezTo>
                  <a:pt x="0" y="426449"/>
                  <a:pt x="441375" y="0"/>
                  <a:pt x="985838" y="0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BEF604B-FF22-4872-8D6A-923417B7F596}"/>
              </a:ext>
            </a:extLst>
          </p:cNvPr>
          <p:cNvSpPr/>
          <p:nvPr/>
        </p:nvSpPr>
        <p:spPr>
          <a:xfrm>
            <a:off x="4978288" y="6033902"/>
            <a:ext cx="1971676" cy="952500"/>
          </a:xfrm>
          <a:custGeom>
            <a:avLst/>
            <a:gdLst>
              <a:gd name="connsiteX0" fmla="*/ 985838 w 1971676"/>
              <a:gd name="connsiteY0" fmla="*/ 0 h 952500"/>
              <a:gd name="connsiteX1" fmla="*/ 1971676 w 1971676"/>
              <a:gd name="connsiteY1" fmla="*/ 952500 h 952500"/>
              <a:gd name="connsiteX2" fmla="*/ 0 w 1971676"/>
              <a:gd name="connsiteY2" fmla="*/ 952500 h 952500"/>
              <a:gd name="connsiteX3" fmla="*/ 985838 w 1971676"/>
              <a:gd name="connsiteY3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1676" h="952500">
                <a:moveTo>
                  <a:pt x="985838" y="0"/>
                </a:moveTo>
                <a:cubicBezTo>
                  <a:pt x="1530301" y="0"/>
                  <a:pt x="1971676" y="426449"/>
                  <a:pt x="1971676" y="952500"/>
                </a:cubicBezTo>
                <a:lnTo>
                  <a:pt x="0" y="952500"/>
                </a:lnTo>
                <a:cubicBezTo>
                  <a:pt x="0" y="426449"/>
                  <a:pt x="441375" y="0"/>
                  <a:pt x="98583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65B0E6-A767-4FA3-BFA9-13D40EBEF34B}"/>
              </a:ext>
            </a:extLst>
          </p:cNvPr>
          <p:cNvGrpSpPr/>
          <p:nvPr/>
        </p:nvGrpSpPr>
        <p:grpSpPr>
          <a:xfrm rot="14418625">
            <a:off x="5250970" y="3309571"/>
            <a:ext cx="883992" cy="6596798"/>
            <a:chOff x="11846439" y="1300456"/>
            <a:chExt cx="210590" cy="6673730"/>
          </a:xfrm>
          <a:solidFill>
            <a:srgbClr val="00B0F0"/>
          </a:solidFill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86E0E90-2236-4EE0-8F4A-3B57D3CDADBA}"/>
                </a:ext>
              </a:extLst>
            </p:cNvPr>
            <p:cNvSpPr/>
            <p:nvPr/>
          </p:nvSpPr>
          <p:spPr>
            <a:xfrm rot="10800000">
              <a:off x="11846439" y="4695206"/>
              <a:ext cx="210590" cy="327898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11164040-9DD2-4D67-832E-20955DF6A2AA}"/>
                </a:ext>
              </a:extLst>
            </p:cNvPr>
            <p:cNvSpPr/>
            <p:nvPr/>
          </p:nvSpPr>
          <p:spPr>
            <a:xfrm>
              <a:off x="11944140" y="1300456"/>
              <a:ext cx="104002" cy="35765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76413AD-C2FA-478D-B6F3-1827BF8E65BC}"/>
              </a:ext>
            </a:extLst>
          </p:cNvPr>
          <p:cNvSpPr/>
          <p:nvPr/>
        </p:nvSpPr>
        <p:spPr>
          <a:xfrm>
            <a:off x="1984" y="133762"/>
            <a:ext cx="5690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বাসস্থানে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921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0" grpId="0" animBg="1"/>
      <p:bldP spid="11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D4CD40-FFAA-444B-A879-6FD8B5FAD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142" y="892463"/>
            <a:ext cx="4360278" cy="43602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2F2BA9-C88B-4148-81B0-E17422173D32}"/>
              </a:ext>
            </a:extLst>
          </p:cNvPr>
          <p:cNvSpPr/>
          <p:nvPr/>
        </p:nvSpPr>
        <p:spPr>
          <a:xfrm>
            <a:off x="4559796" y="246132"/>
            <a:ext cx="262147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দলীয়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কাজ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A4ACEE-E7CC-4675-AC6B-C4D8236EA149}"/>
              </a:ext>
            </a:extLst>
          </p:cNvPr>
          <p:cNvSpPr/>
          <p:nvPr/>
        </p:nvSpPr>
        <p:spPr>
          <a:xfrm>
            <a:off x="270933" y="5044334"/>
            <a:ext cx="11650133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76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85AD80-4FE4-4B00-8A37-55FEBD76687B}"/>
              </a:ext>
            </a:extLst>
          </p:cNvPr>
          <p:cNvSpPr/>
          <p:nvPr/>
        </p:nvSpPr>
        <p:spPr>
          <a:xfrm>
            <a:off x="3410242" y="353833"/>
            <a:ext cx="4939173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22A2DDA6-11F3-4497-8356-0FB13FB199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612" y="1381951"/>
            <a:ext cx="4098388" cy="4718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98410BC8-9036-45F8-BA2E-8D13B1E48B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381951"/>
            <a:ext cx="3990535" cy="4718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065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5F05CF-5F4B-44A2-B588-DDBF1DA4EC2B}"/>
              </a:ext>
            </a:extLst>
          </p:cNvPr>
          <p:cNvCxnSpPr/>
          <p:nvPr/>
        </p:nvCxnSpPr>
        <p:spPr>
          <a:xfrm>
            <a:off x="806250" y="291629"/>
            <a:ext cx="0" cy="138634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2AA1BF-E89B-45B5-88B9-125EB4642A34}"/>
              </a:ext>
            </a:extLst>
          </p:cNvPr>
          <p:cNvCxnSpPr>
            <a:cxnSpLocks/>
          </p:cNvCxnSpPr>
          <p:nvPr/>
        </p:nvCxnSpPr>
        <p:spPr>
          <a:xfrm>
            <a:off x="894744" y="296716"/>
            <a:ext cx="0" cy="1238865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85F83D-F852-4D9B-B20B-0B299D910D53}"/>
              </a:ext>
            </a:extLst>
          </p:cNvPr>
          <p:cNvCxnSpPr>
            <a:cxnSpLocks/>
          </p:cNvCxnSpPr>
          <p:nvPr/>
        </p:nvCxnSpPr>
        <p:spPr>
          <a:xfrm flipH="1">
            <a:off x="518660" y="1034135"/>
            <a:ext cx="224912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C66ACD-A220-4220-BEC5-24EFC173A23C}"/>
              </a:ext>
            </a:extLst>
          </p:cNvPr>
          <p:cNvCxnSpPr>
            <a:cxnSpLocks/>
          </p:cNvCxnSpPr>
          <p:nvPr/>
        </p:nvCxnSpPr>
        <p:spPr>
          <a:xfrm flipH="1">
            <a:off x="518661" y="1122626"/>
            <a:ext cx="2398170" cy="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3E0CFCB-5730-4274-A957-4EB90902F45E}"/>
              </a:ext>
            </a:extLst>
          </p:cNvPr>
          <p:cNvSpPr txBox="1"/>
          <p:nvPr/>
        </p:nvSpPr>
        <p:spPr>
          <a:xfrm>
            <a:off x="825473" y="291988"/>
            <a:ext cx="3444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6578BA-DD6C-4876-8C52-7CA229EAB080}"/>
              </a:ext>
            </a:extLst>
          </p:cNvPr>
          <p:cNvSpPr txBox="1"/>
          <p:nvPr/>
        </p:nvSpPr>
        <p:spPr>
          <a:xfrm>
            <a:off x="5538247" y="2065765"/>
            <a:ext cx="51647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মাকসুদা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খাতুন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এস,এম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মেহেরপুর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1063EB-DE1B-4C7C-850C-250736C82F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392" y="1525588"/>
            <a:ext cx="3855054" cy="420978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531F031-3D1D-409F-8C7D-FE254888C269}"/>
              </a:ext>
            </a:extLst>
          </p:cNvPr>
          <p:cNvSpPr/>
          <p:nvPr/>
        </p:nvSpPr>
        <p:spPr>
          <a:xfrm>
            <a:off x="553517" y="1424689"/>
            <a:ext cx="666497" cy="683558"/>
          </a:xfrm>
          <a:prstGeom prst="ellipse">
            <a:avLst/>
          </a:prstGeom>
          <a:solidFill>
            <a:srgbClr val="D01E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4F85E32C-E399-44F7-AC7C-913C4930AC11}"/>
              </a:ext>
            </a:extLst>
          </p:cNvPr>
          <p:cNvSpPr/>
          <p:nvPr/>
        </p:nvSpPr>
        <p:spPr>
          <a:xfrm>
            <a:off x="1276873" y="1535581"/>
            <a:ext cx="3930198" cy="4202629"/>
          </a:xfrm>
          <a:prstGeom prst="frame">
            <a:avLst>
              <a:gd name="adj1" fmla="val 4995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FA383CC-1DE0-470A-9F80-1B3C8CA4E81A}"/>
              </a:ext>
            </a:extLst>
          </p:cNvPr>
          <p:cNvSpPr/>
          <p:nvPr/>
        </p:nvSpPr>
        <p:spPr>
          <a:xfrm>
            <a:off x="890212" y="1197986"/>
            <a:ext cx="666497" cy="683558"/>
          </a:xfrm>
          <a:prstGeom prst="ellipse">
            <a:avLst/>
          </a:prstGeom>
          <a:solidFill>
            <a:srgbClr val="D01E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6EB5280-2141-4D5D-B09A-6F59ADAF17D5}"/>
              </a:ext>
            </a:extLst>
          </p:cNvPr>
          <p:cNvSpPr/>
          <p:nvPr/>
        </p:nvSpPr>
        <p:spPr>
          <a:xfrm rot="19874553">
            <a:off x="3729881" y="1355473"/>
            <a:ext cx="2217579" cy="3979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93000">
                <a:srgbClr val="00B05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7ECDD3-4641-4DA3-A09E-AA267717DB9A}"/>
              </a:ext>
            </a:extLst>
          </p:cNvPr>
          <p:cNvSpPr/>
          <p:nvPr/>
        </p:nvSpPr>
        <p:spPr>
          <a:xfrm>
            <a:off x="4288528" y="1327355"/>
            <a:ext cx="660366" cy="639231"/>
          </a:xfrm>
          <a:prstGeom prst="ellipse">
            <a:avLst/>
          </a:pr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6440136-4DB4-4AC9-9211-FDA22B8A3E15}"/>
              </a:ext>
            </a:extLst>
          </p:cNvPr>
          <p:cNvSpPr/>
          <p:nvPr/>
        </p:nvSpPr>
        <p:spPr>
          <a:xfrm rot="8789219">
            <a:off x="274038" y="5655188"/>
            <a:ext cx="2202893" cy="454689"/>
          </a:xfrm>
          <a:prstGeom prst="roundRect">
            <a:avLst>
              <a:gd name="adj" fmla="val 48059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86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440A956-81BF-4A4A-8968-B204E08EB992}"/>
              </a:ext>
            </a:extLst>
          </p:cNvPr>
          <p:cNvSpPr/>
          <p:nvPr/>
        </p:nvSpPr>
        <p:spPr>
          <a:xfrm>
            <a:off x="1261538" y="5427358"/>
            <a:ext cx="590341" cy="635618"/>
          </a:xfrm>
          <a:prstGeom prst="ellipse">
            <a:avLst/>
          </a:prstGeom>
          <a:solidFill>
            <a:srgbClr val="00B050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EBA202E-54FA-4A28-83A5-38C3C0C03D74}"/>
              </a:ext>
            </a:extLst>
          </p:cNvPr>
          <p:cNvSpPr/>
          <p:nvPr/>
        </p:nvSpPr>
        <p:spPr>
          <a:xfrm>
            <a:off x="4930681" y="5284569"/>
            <a:ext cx="666497" cy="683558"/>
          </a:xfrm>
          <a:prstGeom prst="ellipse">
            <a:avLst/>
          </a:prstGeom>
          <a:solidFill>
            <a:srgbClr val="D01E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B056EE1-7C23-42A5-803A-A9185E96AA6D}"/>
              </a:ext>
            </a:extLst>
          </p:cNvPr>
          <p:cNvSpPr/>
          <p:nvPr/>
        </p:nvSpPr>
        <p:spPr>
          <a:xfrm>
            <a:off x="4492034" y="5416007"/>
            <a:ext cx="666497" cy="683558"/>
          </a:xfrm>
          <a:prstGeom prst="ellipse">
            <a:avLst/>
          </a:prstGeom>
          <a:solidFill>
            <a:srgbClr val="D01E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DE469D2-66FD-40E4-9B75-6365DEDDF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5733" y="4726235"/>
            <a:ext cx="2325749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1C34E8-2A65-4D24-AE78-782E92D40032}"/>
              </a:ext>
            </a:extLst>
          </p:cNvPr>
          <p:cNvSpPr/>
          <p:nvPr/>
        </p:nvSpPr>
        <p:spPr>
          <a:xfrm>
            <a:off x="4755638" y="278918"/>
            <a:ext cx="197011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9E09D9-463E-47B5-97CE-8ED3271C7C93}"/>
              </a:ext>
            </a:extLst>
          </p:cNvPr>
          <p:cNvSpPr txBox="1"/>
          <p:nvPr/>
        </p:nvSpPr>
        <p:spPr>
          <a:xfrm>
            <a:off x="1177870" y="356332"/>
            <a:ext cx="2217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প্রশ্ন: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ABDC54-AC06-48CF-B7A1-0626D8585684}"/>
              </a:ext>
            </a:extLst>
          </p:cNvPr>
          <p:cNvSpPr txBox="1"/>
          <p:nvPr/>
        </p:nvSpPr>
        <p:spPr>
          <a:xfrm>
            <a:off x="1126465" y="1411177"/>
            <a:ext cx="10603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45CD7F-699D-4D6D-8368-751FA76CA5C5}"/>
              </a:ext>
            </a:extLst>
          </p:cNvPr>
          <p:cNvSpPr txBox="1"/>
          <p:nvPr/>
        </p:nvSpPr>
        <p:spPr>
          <a:xfrm>
            <a:off x="1126465" y="2804965"/>
            <a:ext cx="8506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তথ্য সংরক্ষণ প্রযুক্তির তিনটি উদাহরণ দাও।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EE864A-92F1-49DB-B9B3-3165B27EBBFE}"/>
              </a:ext>
            </a:extLst>
          </p:cNvPr>
          <p:cNvSpPr txBox="1"/>
          <p:nvPr/>
        </p:nvSpPr>
        <p:spPr>
          <a:xfrm>
            <a:off x="1126465" y="3470481"/>
            <a:ext cx="6733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দেয়াল চিত্র, কাগজ, ক্যামেরা।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D1E57C-264B-4935-889F-C7732A7B7981}"/>
              </a:ext>
            </a:extLst>
          </p:cNvPr>
          <p:cNvSpPr txBox="1"/>
          <p:nvPr/>
        </p:nvSpPr>
        <p:spPr>
          <a:xfrm>
            <a:off x="1126465" y="2057508"/>
            <a:ext cx="8756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বাড়িতে,বিদ্যালয়ে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চিকিৎসায়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orizontal Scroll 48">
            <a:extLst>
              <a:ext uri="{FF2B5EF4-FFF2-40B4-BE49-F238E27FC236}">
                <a16:creationId xmlns:a16="http://schemas.microsoft.com/office/drawing/2014/main" id="{D5EF3ACD-4C0E-46D3-A175-68F9CD023FB6}"/>
              </a:ext>
            </a:extLst>
          </p:cNvPr>
          <p:cNvSpPr/>
          <p:nvPr/>
        </p:nvSpPr>
        <p:spPr>
          <a:xfrm>
            <a:off x="823618" y="4167505"/>
            <a:ext cx="5604387" cy="828528"/>
          </a:xfrm>
          <a:prstGeom prst="horizontalScroll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ln w="11430"/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AF460D-B663-4C26-BAC8-9EA98D879D10}"/>
              </a:ext>
            </a:extLst>
          </p:cNvPr>
          <p:cNvSpPr txBox="1"/>
          <p:nvPr/>
        </p:nvSpPr>
        <p:spPr>
          <a:xfrm>
            <a:off x="1152251" y="5046726"/>
            <a:ext cx="6153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টেলিগ্রাফ, টেলিফোন, রেডিও।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52BC98-EED7-4BC7-B4C9-A8C583FDFB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873" y="2380673"/>
            <a:ext cx="2266607" cy="32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34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4">
            <a:extLst>
              <a:ext uri="{FF2B5EF4-FFF2-40B4-BE49-F238E27FC236}">
                <a16:creationId xmlns:a16="http://schemas.microsoft.com/office/drawing/2014/main" id="{57410B39-08D3-4BF1-8FFA-D04415EA5336}"/>
              </a:ext>
            </a:extLst>
          </p:cNvPr>
          <p:cNvSpPr/>
          <p:nvPr/>
        </p:nvSpPr>
        <p:spPr>
          <a:xfrm>
            <a:off x="3457329" y="498977"/>
            <a:ext cx="4470935" cy="65932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6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endParaRPr lang="en-US" sz="48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Diagonal Corners Rounded 4">
            <a:extLst>
              <a:ext uri="{FF2B5EF4-FFF2-40B4-BE49-F238E27FC236}">
                <a16:creationId xmlns:a16="http://schemas.microsoft.com/office/drawing/2014/main" id="{D337D745-E6A9-48A4-B430-A26FBFD76EAB}"/>
              </a:ext>
            </a:extLst>
          </p:cNvPr>
          <p:cNvSpPr/>
          <p:nvPr/>
        </p:nvSpPr>
        <p:spPr>
          <a:xfrm>
            <a:off x="3694806" y="422409"/>
            <a:ext cx="3881766" cy="65932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E2DBB5-2E61-40B1-AB5C-FB1CF40E23DD}"/>
              </a:ext>
            </a:extLst>
          </p:cNvPr>
          <p:cNvSpPr txBox="1"/>
          <p:nvPr/>
        </p:nvSpPr>
        <p:spPr>
          <a:xfrm>
            <a:off x="630380" y="2250747"/>
            <a:ext cx="9283080" cy="653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8292" tIns="49145" rIns="98292" bIns="49145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ও____________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1A9D5-2477-40D9-B87F-CFC45EDB920C}"/>
              </a:ext>
            </a:extLst>
          </p:cNvPr>
          <p:cNvSpPr txBox="1"/>
          <p:nvPr/>
        </p:nvSpPr>
        <p:spPr>
          <a:xfrm>
            <a:off x="630379" y="3300758"/>
            <a:ext cx="7297885" cy="653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8292" tIns="49145" rIns="98292" bIns="49145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______    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6E7FC0-2395-4107-A2E9-07D1C1764431}"/>
              </a:ext>
            </a:extLst>
          </p:cNvPr>
          <p:cNvSpPr txBox="1"/>
          <p:nvPr/>
        </p:nvSpPr>
        <p:spPr>
          <a:xfrm>
            <a:off x="630379" y="4353007"/>
            <a:ext cx="9674205" cy="653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8292" tIns="49145" rIns="98292" bIns="49145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______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9226EB-5D06-4C5A-B2AD-ADC444116D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508" y="3662200"/>
            <a:ext cx="1442425" cy="28055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1A29EB-88E8-4B98-BB64-4E58A1A9BC58}"/>
              </a:ext>
            </a:extLst>
          </p:cNvPr>
          <p:cNvSpPr txBox="1"/>
          <p:nvPr/>
        </p:nvSpPr>
        <p:spPr>
          <a:xfrm>
            <a:off x="6468533" y="2207575"/>
            <a:ext cx="1691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FB75D6-0857-40DA-9077-DB517C36B32F}"/>
              </a:ext>
            </a:extLst>
          </p:cNvPr>
          <p:cNvSpPr txBox="1"/>
          <p:nvPr/>
        </p:nvSpPr>
        <p:spPr>
          <a:xfrm>
            <a:off x="5467481" y="3250669"/>
            <a:ext cx="1691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74685-35DD-4AED-B1BD-DAB4B404BB96}"/>
              </a:ext>
            </a:extLst>
          </p:cNvPr>
          <p:cNvSpPr txBox="1"/>
          <p:nvPr/>
        </p:nvSpPr>
        <p:spPr>
          <a:xfrm>
            <a:off x="6468532" y="4359924"/>
            <a:ext cx="1691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F9B00B-EE10-40B0-9FD4-B09507722DA3}"/>
              </a:ext>
            </a:extLst>
          </p:cNvPr>
          <p:cNvCxnSpPr>
            <a:cxnSpLocks/>
          </p:cNvCxnSpPr>
          <p:nvPr/>
        </p:nvCxnSpPr>
        <p:spPr>
          <a:xfrm flipV="1">
            <a:off x="321733" y="1642533"/>
            <a:ext cx="9982851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FF4A68-86BD-44B0-96FF-18EDAA87919B}"/>
              </a:ext>
            </a:extLst>
          </p:cNvPr>
          <p:cNvCxnSpPr>
            <a:cxnSpLocks/>
          </p:cNvCxnSpPr>
          <p:nvPr/>
        </p:nvCxnSpPr>
        <p:spPr>
          <a:xfrm flipV="1">
            <a:off x="138931" y="1529155"/>
            <a:ext cx="9982851" cy="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45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EFE2D0-79BB-46F3-B4FF-89E816AD7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31" y="2141951"/>
            <a:ext cx="2028825" cy="30748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35C1787-C8D9-470E-8E7C-75BDA75BA596}"/>
              </a:ext>
            </a:extLst>
          </p:cNvPr>
          <p:cNvSpPr/>
          <p:nvPr/>
        </p:nvSpPr>
        <p:spPr>
          <a:xfrm>
            <a:off x="4568471" y="484127"/>
            <a:ext cx="305505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কাজ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F9AAF7-1E61-49AA-A134-A4D4B1B8BFB1}"/>
              </a:ext>
            </a:extLst>
          </p:cNvPr>
          <p:cNvSpPr/>
          <p:nvPr/>
        </p:nvSpPr>
        <p:spPr>
          <a:xfrm>
            <a:off x="1916479" y="3079225"/>
            <a:ext cx="954483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A6928F-5378-422E-910C-C157C681CF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234" y="139404"/>
            <a:ext cx="3055058" cy="133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36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984620-B35F-4953-AB73-84556C37D5C7}"/>
              </a:ext>
            </a:extLst>
          </p:cNvPr>
          <p:cNvSpPr txBox="1"/>
          <p:nvPr/>
        </p:nvSpPr>
        <p:spPr>
          <a:xfrm>
            <a:off x="1694828" y="4986866"/>
            <a:ext cx="880234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w="38100" h="133350" prst="slope"/>
            </a:sp3d>
          </a:bodyPr>
          <a:lstStyle/>
          <a:p>
            <a:pPr algn="ctr"/>
            <a:r>
              <a:rPr lang="en-US" sz="9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9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9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96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9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>
                <a:solidFill>
                  <a:srgbClr val="DB2D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9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9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9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9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BE788E-E917-4E1F-91D7-415247896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62" y="106261"/>
            <a:ext cx="12033738" cy="490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63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716043D2-0618-4771-AA87-20E4DB01E284}"/>
              </a:ext>
            </a:extLst>
          </p:cNvPr>
          <p:cNvSpPr/>
          <p:nvPr/>
        </p:nvSpPr>
        <p:spPr>
          <a:xfrm rot="939880">
            <a:off x="762985" y="829398"/>
            <a:ext cx="4204209" cy="4775867"/>
          </a:xfrm>
          <a:prstGeom prst="frame">
            <a:avLst>
              <a:gd name="adj1" fmla="val 285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0A12A83A-D7AB-4D65-B51B-129F9B89E1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66" y="1083729"/>
            <a:ext cx="3572933" cy="4197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BEA7A9-D064-4B93-88F7-B8AA2C991AE5}"/>
              </a:ext>
            </a:extLst>
          </p:cNvPr>
          <p:cNvSpPr txBox="1"/>
          <p:nvPr/>
        </p:nvSpPr>
        <p:spPr>
          <a:xfrm>
            <a:off x="5120766" y="1905506"/>
            <a:ext cx="46423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শ্রেণি: চতুর্থ</a:t>
            </a:r>
          </a:p>
          <a:p>
            <a:pPr algn="ctr"/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 প্রাথমিক বিজ্ঞান</a:t>
            </a:r>
          </a:p>
          <a:p>
            <a:pPr algn="ctr"/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পাঠ: আমাদের জীবনে তথ্য</a:t>
            </a:r>
          </a:p>
          <a:p>
            <a:pPr algn="ctr"/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অধ্যায়: দ্বাদশ</a:t>
            </a:r>
          </a:p>
          <a:p>
            <a:pPr algn="ctr"/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পৃষ্ঠা: ৮৮/৮৯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6BC7A7-D9F3-475D-8209-921D5BB47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9200" y="1512828"/>
            <a:ext cx="2226498" cy="491009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FFFF1207-E7DA-4787-9363-3ABE90E9BCEC}"/>
              </a:ext>
            </a:extLst>
          </p:cNvPr>
          <p:cNvSpPr/>
          <p:nvPr/>
        </p:nvSpPr>
        <p:spPr>
          <a:xfrm>
            <a:off x="643468" y="880533"/>
            <a:ext cx="4030132" cy="4673600"/>
          </a:xfrm>
          <a:prstGeom prst="frame">
            <a:avLst>
              <a:gd name="adj1" fmla="val 285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79D05B-CE0D-40F6-8268-5BA800CE3218}"/>
              </a:ext>
            </a:extLst>
          </p:cNvPr>
          <p:cNvSpPr txBox="1"/>
          <p:nvPr/>
        </p:nvSpPr>
        <p:spPr>
          <a:xfrm>
            <a:off x="5427578" y="252732"/>
            <a:ext cx="3444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5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3A4F14-4A5D-489B-93B7-CB4549091CFD}"/>
              </a:ext>
            </a:extLst>
          </p:cNvPr>
          <p:cNvSpPr/>
          <p:nvPr/>
        </p:nvSpPr>
        <p:spPr>
          <a:xfrm>
            <a:off x="2481252" y="2807100"/>
            <a:ext cx="9242631" cy="87712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            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F411E7-9F45-4616-B680-6C1DA39E4B25}"/>
              </a:ext>
            </a:extLst>
          </p:cNvPr>
          <p:cNvSpPr/>
          <p:nvPr/>
        </p:nvSpPr>
        <p:spPr>
          <a:xfrm>
            <a:off x="2301378" y="1499241"/>
            <a:ext cx="8955519" cy="87712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আগেকার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3834C41A-5ED7-4E93-AF3D-0E6701CB85BA}"/>
              </a:ext>
            </a:extLst>
          </p:cNvPr>
          <p:cNvSpPr/>
          <p:nvPr/>
        </p:nvSpPr>
        <p:spPr>
          <a:xfrm>
            <a:off x="-1345099" y="1036981"/>
            <a:ext cx="4050588" cy="4758907"/>
          </a:xfrm>
          <a:prstGeom prst="arc">
            <a:avLst>
              <a:gd name="adj1" fmla="val 15819588"/>
              <a:gd name="adj2" fmla="val 5858937"/>
            </a:avLst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9F8910A-9554-4F06-8FDD-89295CD93004}"/>
              </a:ext>
            </a:extLst>
          </p:cNvPr>
          <p:cNvSpPr/>
          <p:nvPr/>
        </p:nvSpPr>
        <p:spPr>
          <a:xfrm>
            <a:off x="2246144" y="2751903"/>
            <a:ext cx="917718" cy="954642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D29744-88D6-4353-B2BC-5F635FB65A10}"/>
              </a:ext>
            </a:extLst>
          </p:cNvPr>
          <p:cNvSpPr/>
          <p:nvPr/>
        </p:nvSpPr>
        <p:spPr>
          <a:xfrm>
            <a:off x="2617687" y="4207842"/>
            <a:ext cx="8727013" cy="877125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আত্মীয়দের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FE7226-F3B3-4766-8709-4E2A6933309A}"/>
              </a:ext>
            </a:extLst>
          </p:cNvPr>
          <p:cNvSpPr/>
          <p:nvPr/>
        </p:nvSpPr>
        <p:spPr>
          <a:xfrm>
            <a:off x="2295139" y="4121653"/>
            <a:ext cx="954233" cy="954641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55027A-1262-432C-BB57-81A2EB266657}"/>
              </a:ext>
            </a:extLst>
          </p:cNvPr>
          <p:cNvSpPr/>
          <p:nvPr/>
        </p:nvSpPr>
        <p:spPr>
          <a:xfrm>
            <a:off x="1921304" y="1547100"/>
            <a:ext cx="917718" cy="963891"/>
          </a:xfrm>
          <a:prstGeom prst="ellipse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BCC3B9-72C9-4990-83B8-D10FD4B2C209}"/>
              </a:ext>
            </a:extLst>
          </p:cNvPr>
          <p:cNvGrpSpPr/>
          <p:nvPr/>
        </p:nvGrpSpPr>
        <p:grpSpPr>
          <a:xfrm rot="3000000">
            <a:off x="-26508" y="1109868"/>
            <a:ext cx="371061" cy="4638260"/>
            <a:chOff x="-92766" y="1109870"/>
            <a:chExt cx="371061" cy="4638260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A04E80DC-1006-4636-8E68-69B42BD5BC0B}"/>
                </a:ext>
              </a:extLst>
            </p:cNvPr>
            <p:cNvSpPr/>
            <p:nvPr/>
          </p:nvSpPr>
          <p:spPr>
            <a:xfrm>
              <a:off x="-92766" y="1109870"/>
              <a:ext cx="371061" cy="231913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90AAA83-83E8-4FDF-8F3D-F86FD94B25CD}"/>
                </a:ext>
              </a:extLst>
            </p:cNvPr>
            <p:cNvSpPr/>
            <p:nvPr/>
          </p:nvSpPr>
          <p:spPr>
            <a:xfrm rot="10800000">
              <a:off x="-92766" y="3429000"/>
              <a:ext cx="371061" cy="231913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4E9CB36D-7D12-42CB-8546-1EB4DEDFAE25}"/>
              </a:ext>
            </a:extLst>
          </p:cNvPr>
          <p:cNvSpPr/>
          <p:nvPr/>
        </p:nvSpPr>
        <p:spPr>
          <a:xfrm>
            <a:off x="-125898" y="3183834"/>
            <a:ext cx="569843" cy="49033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813F4C-CBA6-48D4-9E5F-A19ECBAA3906}"/>
              </a:ext>
            </a:extLst>
          </p:cNvPr>
          <p:cNvSpPr/>
          <p:nvPr/>
        </p:nvSpPr>
        <p:spPr>
          <a:xfrm>
            <a:off x="278280" y="6485710"/>
            <a:ext cx="11556669" cy="4571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D83813-75B4-40CC-B5C5-3AF989112E17}"/>
              </a:ext>
            </a:extLst>
          </p:cNvPr>
          <p:cNvSpPr txBox="1"/>
          <p:nvPr/>
        </p:nvSpPr>
        <p:spPr>
          <a:xfrm>
            <a:off x="3903133" y="326571"/>
            <a:ext cx="5302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পাঠের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পূর্বে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আলোচনা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02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5DF6ED-C21B-4840-A1E1-DC4EC73B27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91" y="283441"/>
            <a:ext cx="8331200" cy="5930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41D9C2-1D06-4666-BAAF-F5EAB4FF3712}"/>
              </a:ext>
            </a:extLst>
          </p:cNvPr>
          <p:cNvSpPr txBox="1"/>
          <p:nvPr/>
        </p:nvSpPr>
        <p:spPr>
          <a:xfrm>
            <a:off x="2626292" y="3105834"/>
            <a:ext cx="4620670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দেখো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3B4B64-6273-43EF-BCA6-BD0B0174F396}"/>
              </a:ext>
            </a:extLst>
          </p:cNvPr>
          <p:cNvSpPr txBox="1"/>
          <p:nvPr/>
        </p:nvSpPr>
        <p:spPr>
          <a:xfrm>
            <a:off x="2078182" y="2065145"/>
            <a:ext cx="6234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https://www.youtube.com/watch?v=AUoR6odvnOk</a:t>
            </a:r>
          </a:p>
        </p:txBody>
      </p:sp>
    </p:spTree>
    <p:extLst>
      <p:ext uri="{BB962C8B-B14F-4D97-AF65-F5344CB8AC3E}">
        <p14:creationId xmlns:p14="http://schemas.microsoft.com/office/powerpoint/2010/main" val="3315555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BB1312-CA04-4E88-98EF-201C0D136D0E}"/>
              </a:ext>
            </a:extLst>
          </p:cNvPr>
          <p:cNvSpPr txBox="1"/>
          <p:nvPr/>
        </p:nvSpPr>
        <p:spPr>
          <a:xfrm>
            <a:off x="3193734" y="81691"/>
            <a:ext cx="6116364" cy="923330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0" normalizeH="0" baseline="0" noProof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নিবিড়</a:t>
            </a:r>
            <a:r>
              <a:rPr kumimoji="0" lang="en-US" sz="5400" b="1" i="0" u="none" strike="noStrike" kern="0" normalizeH="0" baseline="0" noProof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5400" b="1" i="0" u="none" strike="noStrike" kern="0" normalizeH="0" baseline="0" noProof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ভাবে পর্যবেক্ষন কর</a:t>
            </a:r>
            <a:endParaRPr kumimoji="0" lang="en-US" sz="5400" b="1" i="0" u="none" strike="noStrike" kern="0" normalizeH="0" baseline="0" noProof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18A9A7-EF4A-427F-B031-8EAB330ACEFC}"/>
              </a:ext>
            </a:extLst>
          </p:cNvPr>
          <p:cNvSpPr/>
          <p:nvPr/>
        </p:nvSpPr>
        <p:spPr>
          <a:xfrm>
            <a:off x="828029" y="206669"/>
            <a:ext cx="1149223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অনুমান করতে </a:t>
            </a:r>
            <a:r>
              <a:rPr lang="en-US" sz="4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আজ আমরা কি নিয়ে আলোচনা করবো?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0D9ED5-DEE3-41D7-A645-1A866C6F67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025"/>
          <a:stretch/>
        </p:blipFill>
        <p:spPr>
          <a:xfrm>
            <a:off x="828029" y="992940"/>
            <a:ext cx="2573073" cy="21675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1A37BC-BA87-41FE-A2EF-82B6A18613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557" y="1204199"/>
            <a:ext cx="3135682" cy="20937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E4C4EA-28C1-4195-85AF-D0B7EC00B3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0035" y="1005020"/>
            <a:ext cx="3048000" cy="20937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4897EA-1265-475A-A68E-33D5165F65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026" y="3429287"/>
            <a:ext cx="2359642" cy="23596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55FB7C-7223-4BA3-BF00-89A9F84273E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092" y="3832024"/>
            <a:ext cx="2648779" cy="1933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F59A30-D666-4CEA-99CB-3D51F519435C}"/>
              </a:ext>
            </a:extLst>
          </p:cNvPr>
          <p:cNvSpPr txBox="1"/>
          <p:nvPr/>
        </p:nvSpPr>
        <p:spPr>
          <a:xfrm>
            <a:off x="1468374" y="3002510"/>
            <a:ext cx="147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টেলিগ্রাফ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AEECD2-1A3C-426F-9A1F-BD9D60676B1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9296" y="3832025"/>
            <a:ext cx="3059409" cy="1933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54A577F-01A2-4668-BB4C-87FEE3C382EE}"/>
              </a:ext>
            </a:extLst>
          </p:cNvPr>
          <p:cNvSpPr txBox="1"/>
          <p:nvPr/>
        </p:nvSpPr>
        <p:spPr>
          <a:xfrm>
            <a:off x="5487049" y="3136612"/>
            <a:ext cx="147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9B7606-3210-4702-8712-22CC071E00FB}"/>
              </a:ext>
            </a:extLst>
          </p:cNvPr>
          <p:cNvSpPr txBox="1"/>
          <p:nvPr/>
        </p:nvSpPr>
        <p:spPr>
          <a:xfrm>
            <a:off x="9310098" y="3036335"/>
            <a:ext cx="2141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রেকর্ডার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9FB546-3B38-4081-8EBC-FEA2D5669DBC}"/>
              </a:ext>
            </a:extLst>
          </p:cNvPr>
          <p:cNvSpPr txBox="1"/>
          <p:nvPr/>
        </p:nvSpPr>
        <p:spPr>
          <a:xfrm>
            <a:off x="1379216" y="5788929"/>
            <a:ext cx="147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4CD736-EC02-4834-B339-C03DA5BA48E1}"/>
              </a:ext>
            </a:extLst>
          </p:cNvPr>
          <p:cNvSpPr txBox="1"/>
          <p:nvPr/>
        </p:nvSpPr>
        <p:spPr>
          <a:xfrm>
            <a:off x="5214729" y="5663468"/>
            <a:ext cx="147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186F0D-9D5F-48AD-AEFE-A44C168E3DC5}"/>
              </a:ext>
            </a:extLst>
          </p:cNvPr>
          <p:cNvSpPr txBox="1"/>
          <p:nvPr/>
        </p:nvSpPr>
        <p:spPr>
          <a:xfrm>
            <a:off x="9335916" y="5877937"/>
            <a:ext cx="147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27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14" grpId="0"/>
      <p:bldP spid="16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53C5B53-A261-40AB-9286-7CEF75A14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913" y="1284099"/>
            <a:ext cx="6439845" cy="42898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084713-B2EF-4786-9711-1FA40EB2A01E}"/>
              </a:ext>
            </a:extLst>
          </p:cNvPr>
          <p:cNvSpPr txBox="1"/>
          <p:nvPr/>
        </p:nvSpPr>
        <p:spPr>
          <a:xfrm>
            <a:off x="2003679" y="147799"/>
            <a:ext cx="7003513" cy="1183365"/>
          </a:xfrm>
          <a:prstGeom prst="rect">
            <a:avLst/>
          </a:prstGeom>
          <a:noFill/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72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7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C208C43-EBD5-4CEA-B57B-840F6E45C5EC}"/>
              </a:ext>
            </a:extLst>
          </p:cNvPr>
          <p:cNvCxnSpPr>
            <a:cxnSpLocks/>
          </p:cNvCxnSpPr>
          <p:nvPr/>
        </p:nvCxnSpPr>
        <p:spPr>
          <a:xfrm>
            <a:off x="8585320" y="1491090"/>
            <a:ext cx="0" cy="4353072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EB246D-D6DA-432E-8B5C-B21070745C63}"/>
              </a:ext>
            </a:extLst>
          </p:cNvPr>
          <p:cNvCxnSpPr>
            <a:cxnSpLocks/>
          </p:cNvCxnSpPr>
          <p:nvPr/>
        </p:nvCxnSpPr>
        <p:spPr>
          <a:xfrm>
            <a:off x="8682535" y="1828717"/>
            <a:ext cx="0" cy="4289801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264AB7A-D3A2-4823-9EEE-739E746381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320" y="1692930"/>
            <a:ext cx="4122475" cy="53694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33F4E9-FDEB-4491-8227-6BDDFCC80F7E}"/>
              </a:ext>
            </a:extLst>
          </p:cNvPr>
          <p:cNvSpPr txBox="1"/>
          <p:nvPr/>
        </p:nvSpPr>
        <p:spPr>
          <a:xfrm>
            <a:off x="3011863" y="5820493"/>
            <a:ext cx="4572000" cy="548712"/>
          </a:xfrm>
          <a:prstGeom prst="rect">
            <a:avLst/>
          </a:prstGeom>
          <a:noFill/>
          <a:ln w="28575">
            <a:solidFill>
              <a:srgbClr val="EA448F"/>
            </a:solidFill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3038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আমাদের</a:t>
            </a:r>
            <a:r>
              <a:rPr lang="en-US" sz="3038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US" sz="3038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জীবনে</a:t>
            </a:r>
            <a:r>
              <a:rPr lang="en-US" sz="3038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US" sz="3038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তথ্য</a:t>
            </a:r>
            <a:endParaRPr lang="en-US" sz="3038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6CC5C6-C5AB-4E60-87AD-F0D765C655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74" b="92870" l="10000" r="908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1732">
            <a:off x="2912315" y="7118341"/>
            <a:ext cx="1769902" cy="11833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A1C98C-2F09-4378-9940-28E607B831B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48" b="9513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312" y="6764332"/>
            <a:ext cx="1991048" cy="133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2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64 -1.00439 L -0.07664 -1.00416 L -0.02945 -1.00439 L -0.05877 -0.98125 C -0.05632 -0.97662 -0.05259 -0.97338 -0.05118 -0.96759 C -0.05054 -0.96504 -0.05221 -0.96111 -0.05375 -0.96064 C -0.05748 -0.95926 -0.06134 -0.96203 -0.0652 -0.96296 C -0.06828 -0.97939 -0.06623 -0.97268 -0.07034 -0.98356 L -0.07163 -0.99051 L -0.04732 -0.97662 C -0.04642 -0.96967 -0.04719 -0.96157 -0.04475 -0.95601 C -0.04346 -0.95277 -0.04398 -0.96365 -0.04346 -0.96759 C -0.04321 -0.9699 -0.04269 -0.97199 -0.04218 -0.9743 C -0.04179 -0.97893 -0.04128 -0.98356 -0.04089 -0.98819 C -0.04051 -0.99351 -0.04153 -1 -0.03973 -1.00439 C -0.03806 -1.0081 -0.03202 -1.00879 -0.03202 -1.00856 C -0.03035 -1.0081 -0.02803 -1.00902 -0.02687 -1.00648 C -0.0252 -1.00301 -0.0243 -0.99282 -0.0243 -0.99259 C -0.02392 -0.98518 -0.02469 -0.97685 -0.02302 -0.96967 C -0.02224 -0.9662 -0.02224 -0.97754 -0.02173 -0.98125 C -0.02147 -0.98449 -0.02083 -0.9875 -0.02057 -0.99051 C -0.01852 -1.00717 -0.02019 -0.99652 -0.018 -1.00879 C -0.00514 -1.0081 0.00888 -1.01689 0.02032 -1.00648 C 0.03022 -0.99768 -0.00193 -1.00763 -0.01286 -1.00439 C -0.0144 -1.00393 -0.01131 -0.99953 -0.01028 -0.99745 C -0.00913 -0.9949 -0.00758 -0.99305 -0.00643 -0.99051 C -0.00553 -0.98842 -0.0045 -0.98611 -0.00385 -0.98356 C -0.00283 -0.97916 -0.00141 -0.96967 -0.00141 -0.96944 C -0.0018 -0.96666 -0.00103 -0.96157 -0.0027 -0.96064 C -0.00411 -0.95972 -0.00501 -0.96481 -0.00514 -0.96759 C -0.0054 -0.97129 -0.00437 -0.97523 -0.00385 -0.97893 C -0.00218 -0.97824 -0.00038 -0.97801 0.00116 -0.97662 C 0.00605 -0.97291 0.00438 -0.97199 0.00759 -0.96527 C 0.00875 -0.96273 0.01016 -0.96064 0.01145 -0.95833 C 0.01183 -0.95532 0.01106 -0.95046 0.01273 -0.94907 C 0.01389 -0.94791 0.01389 -0.95347 0.01402 -0.95601 C 0.01466 -0.9706 0.01222 -0.98611 0.01531 -0.99976 C 0.01634 -1.00463 0.02122 -1.00115 0.02418 -1.00208 C 0.02675 -1.00347 0.03267 -1.00208 0.0319 -1.00648 L 0.02932 -1.02037 C 0.02881 -1.01805 0.02804 -1.01597 0.02804 -1.01342 C 0.02804 -1.01111 0.02907 -1.00902 0.02932 -1.00648 C 0.02997 -0.99907 0.0301 -0.9912 0.03061 -0.98356 C 0.031 -0.98981 0.02855 -1 0.0319 -1.00208 C 0.03948 -1.00671 0.0481 -1.00162 0.05607 -0.99976 C 0.05749 -0.9993 0.0535 -0.99814 0.05234 -0.99745 C 0.05106 -0.99513 0.0499 -0.99236 0.04849 -0.99051 C 0.04733 -0.98912 0.04553 -0.98981 0.04463 -0.98819 C 0.04244 -0.98426 0.03948 -0.9743 0.03948 -0.97407 C 0.03768 -0.96157 0.03717 -0.9618 0.03948 -0.94444 C 0.03987 -0.94189 0.0409 -0.93935 0.04206 -0.9375 C 0.04308 -0.93611 0.04463 -0.93611 0.04591 -0.93518 C 0.04797 -0.93611 0.05119 -0.93426 0.05234 -0.9375 C 0.05324 -0.94051 0.05131 -0.94467 0.04977 -0.94676 C 0.04759 -0.94976 0.04206 -0.95138 0.04206 -0.95115 C 0.04244 -0.95902 0.0427 -0.96666 0.04334 -0.9743 C 0.0436 -0.97685 0.04373 -0.97963 0.04463 -0.98125 C 0.049 -0.98912 0.05131 -0.98981 0.05607 -0.99282 C 0.05646 -0.99328 0.0625 -1.00138 0.06379 -0.99976 C 0.0652 -0.99768 0.06456 -0.99351 0.06508 -0.99051 C 0.06546 -0.98819 0.06585 -0.98588 0.06636 -0.98356 C 0.06855 -0.95949 0.06572 -0.97037 0.07022 -0.97662 C 0.07125 -0.97824 0.07266 -0.97824 0.07395 -0.97893 C 0.07459 -0.98009 0.07922 -0.99051 0.08166 -0.98819 C 0.08282 -0.98703 0.08256 -0.98356 0.08295 -0.98125 C 0.08334 -0.96597 0.08321 -0.95046 0.08424 -0.93518 C 0.08437 -0.93287 0.08552 -0.93981 0.08552 -0.94213 C 0.08552 -0.95439 0.08462 -0.96666 0.08424 -0.97893 C 0.08501 -0.98356 0.08514 -0.98888 0.08681 -0.99282 C 0.08758 -0.99467 0.08925 -0.99444 0.09054 -0.99513 C 0.09272 -0.99606 0.09478 -0.99699 0.09697 -0.99745 C 0.1025 -0.99861 0.10803 -0.99884 0.11356 -0.99976 C 0.11227 -0.99745 0.11124 -0.9949 0.1097 -0.99282 C 0.10738 -0.98935 0.10211 -0.98356 0.10211 -0.98333 C 0.09787 -0.97199 0.09825 -0.97824 0.10726 -0.96759 L 0.11099 -0.96296 L 0.11484 -0.95833 C 0.12217 -0.93865 0.11999 -0.93981 0.1187 -0.96296 C 0.11819 -0.97129 0.1178 -0.97986 0.11742 -0.98819 C 0.11703 -0.98287 0.11677 -0.97731 0.11613 -0.97199 C 0.11587 -0.96967 0.1151 -0.96759 0.11484 -0.96527 C 0.11433 -0.96064 0.11484 -0.95532 0.11356 -0.95138 C 0.11291 -0.9493 0.11099 -0.95 0.1097 -0.94907 C 0.09877 -0.94051 0.10983 -0.94768 0.10083 -0.94213 C 0.09954 -0.94305 0.09697 -0.94213 0.09697 -0.94444 C 0.09697 -0.94768 0.09967 -0.94884 0.10083 -0.95138 C 0.1052 -0.96088 0.10095 -0.95671 0.10726 -0.96064 C 0.10906 -0.96574 0.1097 -0.96828 0.11227 -0.97199 C 0.11356 -0.97384 0.11484 -0.97523 0.11613 -0.97662 C 0.12385 -1.00439 0.11407 -0.97013 0.12127 -0.99282 C 0.12333 -0.9993 0.12372 -1.00486 0.12758 -1.00879 C 0.13002 -1.01134 0.13529 -1.01342 0.13529 -1.01319 C 0.13748 -1.01273 0.13979 -1.01319 0.14172 -1.01111 C 0.14301 -1.00972 0.14275 -1.00509 0.14429 -1.00439 C 0.14828 -1.00185 0.15278 -1.00277 0.15702 -1.00208 C 0.15831 -1.00046 0.15934 -0.99768 0.16088 -0.99745 C 0.17593 -0.99351 0.19316 -1.00162 0.17876 -0.99051 C 0.17747 -0.98958 0.17619 -0.98888 0.1749 -0.98819 C 0.174 -0.98588 0.17297 -0.98379 0.17233 -0.98125 C 0.17169 -0.97916 0.1722 -0.97546 0.17104 -0.9743 C 0.16988 -0.97338 0.16847 -0.97592 0.16718 -0.97662 C 0.1677 -0.97986 0.1668 -0.98588 0.16847 -0.98588 C 0.17027 -0.98588 0.16976 -0.97986 0.16976 -0.97662 C 0.16976 -0.9706 0.17027 -0.96365 0.16847 -0.95833 C 0.16693 -0.95347 0.16088 -0.94907 0.16088 -0.94884 C 0.1596 -0.94976 0.15818 -0.95 0.15702 -0.95138 C 0.15368 -0.95532 0.15214 -0.96088 0.15059 -0.96759 C 0.14854 -0.97685 0.14802 -0.98148 0.14674 -0.99051 C 0.14854 -0.99213 0.14995 -0.9956 0.15188 -0.99513 C 0.15407 -0.99467 0.1551 -0.98981 0.15702 -0.98819 C 0.15702 -0.98796 0.16654 -0.9824 0.16847 -0.98125 C 0.16976 -0.98055 0.17117 -0.98032 0.17233 -0.97893 L 0.17619 -0.9743 C 0.17696 -0.97199 0.17812 -0.9699 0.17876 -0.96759 C 0.17979 -0.96296 0.18133 -0.9537 0.18133 -0.95347 C 0.1821 -0.95833 0.18352 -0.96273 0.18377 -0.96759 C 0.18545 -0.99583 0.18455 -0.98287 0.18635 -1.00648 C 0.18815 -1.00509 0.1902 -1.00439 0.19149 -1.00208 C 0.19239 -1.00023 0.19278 -0.99745 0.19278 -0.99513 C 0.19278 -0.97893 0.19149 -0.96296 0.19149 -0.94676 C 0.19149 -0.93449 0.192 -0.97129 0.19278 -0.98356 C 0.1938 -0.99907 0.19458 -1.00231 0.19663 -1.01342 C 0.21065 -1.01273 0.22467 -1.01296 0.23869 -1.01111 C 0.24087 -1.01088 0.23444 -1.00949 0.23238 -1.00879 C 0.22943 -1.0081 0.22634 -1.0074 0.22338 -1.00648 C 0.2221 -1.00578 0.22068 -1.00578 0.21952 -1.00439 C 0.21412 -0.99606 0.21541 -0.98935 0.21451 -0.97662 C 0.2158 -0.97523 0.21682 -0.97245 0.21837 -0.97199 C 0.22583 -0.97013 0.22235 -0.9824 0.22467 -0.96527 C 0.22428 -0.96296 0.22415 -0.96041 0.22338 -0.95833 C 0.22145 -0.95301 0.21862 -0.95023 0.2158 -0.94676 C 0.21232 -0.96504 0.21747 -0.94097 0.21065 -0.96064 C 0.20949 -0.96412 0.20898 -0.96828 0.20808 -0.97199 C 0.20744 -0.97963 0.20499 -0.99768 0.20808 -1.00439 C 0.20949 -1.00717 0.21232 -1.00301 0.21451 -1.00208 C 0.21708 -1.00069 0.2221 -0.99745 0.2221 -0.99722 C 0.22338 -0.99513 0.22441 -0.99213 0.22595 -0.99051 C 0.22827 -0.98819 0.23123 -0.98796 0.23367 -0.98588 L 0.23869 -0.98125 C 0.2383 -0.97893 0.23779 -0.97662 0.23753 -0.9743 C 0.23701 -0.97129 0.23624 -0.96527 0.23624 -0.96504 C 0.23663 -0.97754 0.23136 -0.99676 0.23753 -1.00208 C 0.25077 -1.01319 0.30389 -0.99861 0.27328 -1.00648 C 0.26068 -1.00463 0.26119 -1.01018 0.2554 -0.99745 C 0.25438 -0.99537 0.2536 -0.99282 0.25283 -0.99051 C 0.25232 -0.9875 0.25206 -0.98426 0.25155 -0.98125 C 0.25077 -0.97662 0.24897 -0.96759 0.24897 -0.96736 C 0.24936 -0.96111 0.24949 -0.9493 0.25155 -0.94213 C 0.25219 -0.93981 0.25283 -0.9368 0.25412 -0.93518 C 0.25553 -0.93356 0.25746 -0.93379 0.25913 -0.93287 C 0.26261 -0.93379 0.26659 -0.93171 0.26942 -0.93518 C 0.27084 -0.93703 0.26968 -0.94328 0.26814 -0.94444 C 0.26428 -0.94768 0.25965 -0.94606 0.2554 -0.94676 C 0.2527 -0.96111 0.25463 -0.94537 0.25656 -0.96296 C 0.25798 -0.9743 0.2572 -0.98634 0.25913 -0.99745 C 0.25952 -0.99976 0.26183 -0.99861 0.26299 -0.99976 C 0.26441 -1.00092 0.26544 -1.00324 0.26685 -1.00439 C 0.27225 -1.00787 0.27907 -1.00949 0.28473 -1.01111 C 0.28691 -1.01041 0.28987 -1.01203 0.29116 -1.00879 C 0.29257 -1.00486 0.28884 -0.99328 0.2873 -0.99051 C 0.28575 -0.98773 0.28408 -0.98541 0.28215 -0.98356 C 0.27971 -0.98148 0.27457 -0.97893 0.27457 -0.9787 C 0.27637 -0.96851 0.27431 -0.97338 0.28087 -0.96967 C 0.28344 -0.96828 0.28858 -0.96527 0.28858 -0.96504 C 0.28987 -0.96365 0.29141 -0.96273 0.29244 -0.96064 C 0.29321 -0.95879 0.29308 -0.95578 0.2936 -0.9537 C 0.29437 -0.95115 0.2954 -0.94907 0.29617 -0.94676 C 0.29669 -0.96203 0.29579 -0.97777 0.29746 -0.99282 C 0.29771 -0.99513 0.30029 -0.99189 0.30131 -0.99051 C 0.30247 -0.98865 0.30299 -0.98588 0.30389 -0.98356 C 0.3035 -0.97592 0.30414 -0.96782 0.3026 -0.96064 C 0.30222 -0.95856 0.30016 -0.96296 0.30003 -0.96527 C 0.29964 -0.97754 0.29476 -0.99838 0.30131 -1.00208 C 0.32369 -1.01435 0.34813 -1.00347 0.37153 -1.00439 C 0.3624 -0.99884 0.36407 -0.99953 0.35366 -0.99513 C 0.3516 -0.99421 0.34941 -0.99375 0.34735 -0.99282 C 0.34465 -0.99143 0.34221 -0.98981 0.33964 -0.98819 C 0.32241 -0.99606 0.33462 -0.99606 0.32562 -0.98588 C 0.32369 -0.98379 0.32138 -0.98287 0.31919 -0.98125 C 0.3179 -0.97893 0.31533 -0.97754 0.31533 -0.9743 C 0.31533 -0.97152 0.31803 -0.97152 0.31919 -0.96967 C 0.32061 -0.96782 0.32163 -0.96504 0.32305 -0.96296 C 0.33372 -0.94699 0.31945 -0.97152 0.33064 -0.95138 C 0.33115 -0.94907 0.33192 -0.94213 0.33192 -0.94444 C 0.33192 -0.95995 0.33282 -0.97569 0.33064 -0.99051 C 0.33012 -0.99421 0.32806 -0.98449 0.32691 -0.98125 C 0.32241 -0.97013 0.32639 -0.97824 0.32048 -0.96759 C 0.32009 -0.96435 0.3197 -0.96134 0.31919 -0.95833 C 0.3188 -0.95601 0.3179 -0.9537 0.3179 -0.95138 C 0.3179 -0.94907 0.3188 -0.94676 0.31919 -0.94444 L 0.33064 -0.95833 C 0.33192 -0.95972 0.33347 -0.96088 0.33449 -0.96296 C 0.35044 -0.99143 0.33282 -0.96088 0.34607 -0.98125 C 0.34735 -0.98333 0.34851 -0.98611 0.3498 -0.98819 C 0.35147 -0.99074 0.3534 -0.99236 0.35494 -0.99513 C 0.36343 -1.01041 0.35108 -0.99421 0.36137 -1.00648 C 0.36304 -1.00578 0.36523 -1.00648 0.36652 -1.00439 C 0.36767 -1.00208 0.36703 -0.99791 0.36767 -0.99513 C 0.36832 -0.99259 0.36947 -0.99051 0.37024 -0.98819 C 0.37076 -0.98287 0.36883 -0.97407 0.37153 -0.97199 C 0.3741 -0.97037 0.37475 -0.98009 0.37667 -0.98356 C 0.3777 -0.98564 0.37938 -0.98634 0.38053 -0.98819 C 0.38195 -0.99027 0.38298 -0.99305 0.38439 -0.99513 C 0.38555 -0.99676 0.38966 -0.99907 0.38812 -0.99976 C 0.38529 -1.00092 0.3822 -0.99814 0.37925 -0.99745 C 0.37667 -0.99444 0.37475 -0.98935 0.37153 -0.99513 C 0.37063 -0.99676 0.37076 -0.99976 0.37024 -1.00208 C 0.37179 -1.01273 0.37102 -1.02013 0.38182 -1.00879 C 0.38439 -1.00601 0.38683 -0.99513 0.38683 -0.9949 C 0.39069 -0.97453 0.38465 -1.00694 0.39069 -0.97662 C 0.39159 -0.97222 0.39326 -0.96296 0.39326 -0.96273 C 0.39352 -0.97083 0.38825 -1.00208 0.39841 -1.00208 C 0.40137 -1.00208 0.40432 -1.00046 0.40728 -0.99976 C 0.41474 -1.01967 0.4078 -1.00509 0.43545 -1.00879 C 0.43802 -1.00926 0.44573 -1.01111 0.44303 -1.01111 C 0.43969 -1.01111 0.43622 -1.00972 0.43287 -1.00879 C 0.43262 -1.0037 0.43326 -0.98032 0.4303 -0.96967 C 0.42966 -0.96736 0.42863 -0.96527 0.42773 -0.96296 C 0.43094 -0.95902 0.4348 -0.95301 0.4393 -0.95601 C 0.44098 -0.95717 0.44098 -0.96203 0.44175 -0.96527 C 0.44136 -0.97338 0.44123 -0.99328 0.43802 -1.00208 L 0.43545 -1.00879 C 0.43506 -1.01111 0.43455 -1.01342 0.43416 -1.01574 C 0.43326 -1.02199 0.43159 -1.03426 0.43159 -1.03402 L 0.43287 -1.04328 L 0.43287 -1.04305 " pathEditMode="relative" rAng="0" ptsTypes="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3 -0.19074 L -0.1003 -0.19027 C -0.09657 -0.18981 -0.09272 -0.18912 -0.08886 -0.1875 C -0.08281 -0.18541 -0.08654 -0.18171 -0.0787 -0.17847 C -0.07355 -0.17662 -0.06841 -0.17662 -0.06327 -0.17569 L -0.02494 -0.16944 C -0.01787 -0.16504 -0.01453 -0.16435 -0.03137 -0.16319 C -0.05349 -0.16134 -0.07561 -0.16088 -0.09786 -0.15995 L -0.09529 -0.17847 L -0.094 -0.1875 C -0.09246 -0.18379 -0.0895 -0.17754 -0.08886 -0.17245 C -0.08796 -0.16435 -0.08796 -0.15625 -0.08757 -0.14768 C -0.08629 -0.15092 -0.08551 -0.15764 -0.08371 -0.15717 C -0.08037 -0.15578 -0.07921 -0.13796 -0.0787 -0.13264 C -0.07908 -0.14676 -0.07844 -0.16157 -0.07998 -0.17569 C -0.08243 -0.19791 -0.0868 -0.15671 -0.08243 -0.1875 C -0.07998 -0.18657 -0.07703 -0.18796 -0.07484 -0.18472 C -0.07368 -0.18287 -0.07394 -0.17847 -0.07355 -0.17569 C -0.07304 -0.17152 -0.07265 -0.16713 -0.07227 -0.16319 C -0.06918 -0.18495 -0.07201 -0.17801 -0.06584 -0.1875 C -0.06674 -0.18472 -0.06828 -0.18194 -0.06841 -0.17847 C -0.06867 -0.1743 -0.06751 -0.17037 -0.06712 -0.1662 C -0.06404 -0.1287 -0.06751 -0.16412 -0.06455 -0.13588 C -0.06417 -0.15717 -0.06442 -0.17847 -0.06327 -0.19977 C -0.06314 -0.20347 -0.06224 -0.20856 -0.06082 -0.20902 C -0.05735 -0.21064 -0.05401 -0.20694 -0.05054 -0.20602 C -0.04925 -0.20301 -0.04706 -0.20115 -0.04668 -0.19676 C -0.04629 -0.19166 -0.05259 -0.18819 -0.05311 -0.1875 C -0.05401 -0.17569 -0.05799 -0.16203 -0.05568 -0.15092 C -0.05426 -0.14444 -0.04796 -0.16319 -0.04796 -0.16296 C -0.04063 -0.1368 -0.05246 -0.17523 -0.04411 -0.1875 C -0.0387 -0.19583 -0.03137 -0.18564 -0.02494 -0.18472 C -0.02584 -0.18032 -0.02662 -0.17662 -0.02752 -0.17245 C -0.02919 -0.16597 -0.03266 -0.15393 -0.03266 -0.1537 C -0.03227 -0.15092 -0.0324 -0.14722 -0.03137 -0.14467 C -0.03047 -0.14259 -0.02867 -0.14352 -0.02752 -0.14189 C -0.0261 -0.13958 -0.02494 -0.13588 -0.02379 -0.13264 C -0.02134 -0.1493 -0.01954 -0.15879 -0.02379 -0.18171 C -0.02456 -0.18634 -0.02623 -0.17338 -0.02752 -0.16944 C -0.02803 -0.1662 -0.02842 -0.16319 -0.0288 -0.15995 C -0.02932 -0.15625 -0.02944 -0.15185 -0.03009 -0.14768 C -0.03073 -0.14375 -0.03407 -0.1324 -0.03266 -0.13588 C -0.03086 -0.13981 -0.03035 -0.14629 -0.0288 -0.15092 C -0.02507 -0.16296 -0.02546 -0.15764 -0.02121 -0.1662 C -0.01723 -0.1743 -0.01607 -0.18171 -0.01093 -0.1875 C -0.009 -0.19004 -0.00668 -0.18981 -0.00462 -0.19074 C 0.00309 -0.18981 0.01081 -0.19027 0.01839 -0.1875 C 0.0202 -0.18727 0.01505 -0.18541 0.01325 -0.18472 C 0.00952 -0.1831 0.00566 -0.18264 0.00181 -0.18171 C -0.00398 -0.16041 -0.00038 -0.16574 -0.00707 -0.15995 C -0.00668 -0.16412 -0.00694 -0.16898 -0.00591 -0.17245 C -0.00372 -0.17893 0.00103 -0.17361 0.00309 -0.17245 C 0.00271 -0.1662 0.00322 -0.15902 0.00181 -0.15393 C 0.00078 -0.15023 -0.00372 -0.15254 -0.00334 -0.14768 C -0.00321 -0.14652 0.00528 -0.14027 0.00695 -0.13889 C 0.00824 -0.1368 0.00965 -0.13518 0.01081 -0.13264 C 0.01184 -0.12986 0.01299 -0.1199 0.01325 -0.12338 C 0.01955 -0.20254 0.00914 -0.16227 0.01711 -0.19074 C 0.02264 -0.18981 0.02855 -0.19259 0.0337 -0.1875 C 0.03588 -0.18564 0.0292 -0.18472 0.0274 -0.18171 C 0.02521 -0.17801 0.02431 -0.16875 0.02354 -0.16319 C 0.02392 -0.15393 0.02161 -0.12939 0.02868 -0.12662 C 0.02997 -0.12592 0.03125 -0.1287 0.03241 -0.12963 C 0.03113 -0.14213 0.02984 -0.14884 0.03241 -0.16319 C 0.03306 -0.16666 0.03511 -0.16689 0.03627 -0.16944 C 0.03768 -0.17222 0.03859 -0.17662 0.04013 -0.17847 C 0.04167 -0.18032 0.0436 -0.18032 0.04527 -0.18171 C 0.04784 -0.18356 0.05286 -0.1875 0.05286 -0.18727 C 0.05466 -0.18657 0.05749 -0.18889 0.058 -0.18472 C 0.05903 -0.17685 0.05466 -0.1375 0.058 -0.16944 C 0.0589 -0.16527 0.06058 -0.16157 0.06058 -0.15717 C 0.06058 -0.13796 0.05903 -0.13958 0.05415 -0.13588 C 0.04566 -0.14074 0.04424 -0.1375 0.05042 -0.17569 C 0.05093 -0.17916 0.05376 -0.17731 0.05543 -0.17847 C 0.05672 -0.17939 0.058 -0.18032 0.05929 -0.18171 C 0.06482 -0.18032 0.07061 -0.18217 0.07588 -0.17847 C 0.07742 -0.17731 0.07344 -0.17407 0.07202 -0.17245 C 0.07048 -0.1706 0.06868 -0.17037 0.06701 -0.16944 C 0.06829 -0.16713 0.06945 -0.16481 0.07074 -0.16319 C 0.07202 -0.16157 0.07356 -0.16227 0.07459 -0.15995 C 0.07588 -0.1581 0.07627 -0.15393 0.07717 -0.15092 C 0.07665 -0.14676 0.07562 -0.13402 0.07202 -0.13588 C 0.07061 -0.13657 0.07035 -0.14189 0.06945 -0.14467 C 0.06996 -0.14768 0.06996 -0.15162 0.07074 -0.15393 C 0.07215 -0.1581 0.07421 -0.16041 0.07588 -0.16319 C 0.08437 -0.17731 0.08102 -0.17407 0.08861 -0.17847 C 0.09041 -0.18032 0.09195 -0.18287 0.09375 -0.18472 C 0.09543 -0.18588 0.09723 -0.1868 0.0989 -0.1875 C 0.10353 -0.19004 0.10829 -0.19166 0.11292 -0.19375 C 0.1151 -0.19467 0.11716 -0.19583 0.11935 -0.19676 C 0.11806 -0.1949 0.1169 -0.19259 0.11549 -0.19074 C 0.1124 -0.18727 0.10854 -0.18402 0.10533 -0.18171 C 0.1061 -0.17847 0.10674 -0.175 0.10777 -0.17245 C 0.10893 -0.16967 0.11137 -0.1699 0.11163 -0.1662 C 0.11369 -0.14166 0.1115 -0.14305 0.10533 -0.13588 C 0.10404 -0.1368 0.09285 -0.14213 0.10404 -0.15393 C 0.10674 -0.15717 0.10996 -0.15208 0.11292 -0.15092 C 0.11382 -0.1581 0.11459 -0.16527 0.11549 -0.17245 C 0.11587 -0.17569 0.11639 -0.17847 0.11677 -0.18171 C 0.11767 -0.18889 0.11845 -0.19583 0.11935 -0.20301 C 0.13594 -0.1949 0.12783 -0.19791 0.14365 -0.19375 C 0.14237 -0.19282 0.14108 -0.19166 0.13979 -0.19074 C 0.13812 -0.18981 0.13619 -0.18981 0.13465 -0.1875 C 0.13311 -0.18541 0.13208 -0.18171 0.13079 -0.17847 C 0.13131 -0.17245 0.13169 -0.1662 0.13208 -0.15995 C 0.13298 -0.1493 0.13465 -0.14051 0.13208 -0.12963 C 0.13131 -0.12615 0.12951 -0.12569 0.12822 -0.12338 C 0.12693 -0.12569 0.12552 -0.12685 0.12449 -0.12963 C 0.1205 -0.13889 0.12153 -0.14652 0.12063 -0.15995 C 0.12025 -0.1662 0.11973 -0.17245 0.11935 -0.17847 C 0.11973 -0.18171 0.11922 -0.1875 0.12063 -0.1875 C 0.12578 -0.18889 0.13594 -0.18171 0.13594 -0.18125 C 0.13722 -0.17939 0.13889 -0.17824 0.13979 -0.17569 C 0.14108 -0.17083 0.14198 -0.16574 0.14237 -0.15995 C 0.14249 -0.15648 0.13877 -0.13981 0.13851 -0.13889 C 0.13812 -0.14189 0.13722 -0.14467 0.13722 -0.14768 C 0.13722 -0.15115 0.13825 -0.15393 0.13851 -0.15717 C 0.13902 -0.16412 0.13838 -0.17222 0.13979 -0.17847 C 0.14031 -0.18125 0.14237 -0.18032 0.14365 -0.18171 C 0.147 -0.17939 0.15201 -0.18264 0.15381 -0.17569 C 0.15561 -0.16805 0.15343 -0.15764 0.15124 -0.15092 C 0.15021 -0.14745 0.15034 -0.15902 0.14995 -0.16319 C 0.14944 -0.17037 0.14918 -0.17731 0.14867 -0.18472 C 0.16641 -0.19884 0.15818 -0.19352 0.19856 -0.18472 C 0.20011 -0.18402 0.19612 -0.18009 0.19471 -0.17847 C 0.19342 -0.17708 0.19213 -0.17615 0.19085 -0.17569 C 0.18699 -0.17314 0.18313 -0.17152 0.1794 -0.16944 C 0.17722 -0.17152 0.17426 -0.17083 0.17297 -0.17569 C 0.17194 -0.17893 0.1758 -0.18564 0.17426 -0.1875 C 0.17259 -0.18981 0.17182 -0.18125 0.1704 -0.17847 C 0.16924 -0.17615 0.16796 -0.17407 0.16654 -0.17245 C 0.1641 -0.16967 0.15896 -0.1662 0.15896 -0.16597 C 0.16024 -0.16412 0.1614 -0.16157 0.16281 -0.15995 C 0.16526 -0.15764 0.1704 -0.15393 0.1704 -0.1537 C 0.1713 -0.16041 0.17362 -0.17222 0.1704 -0.17847 C 0.16899 -0.18102 0.16706 -0.17662 0.16526 -0.17569 C 0.16487 -0.17152 0.16474 -0.16713 0.16397 -0.16319 C 0.16346 -0.15972 0.16101 -0.15069 0.16153 -0.15393 C 0.1641 -0.17245 0.16397 -0.17037 0.16911 -0.17847 C 0.17002 -0.18171 0.17053 -0.18541 0.17169 -0.1875 C 0.1731 -0.19074 0.17516 -0.19166 0.17683 -0.19375 C 0.18378 -0.20324 0.17747 -0.19722 0.18442 -0.20301 C 0.1857 -0.20208 0.18776 -0.20301 0.18828 -0.19977 C 0.18892 -0.19699 0.18622 -0.19352 0.18699 -0.19074 C 0.1884 -0.18634 0.19123 -0.18657 0.19342 -0.18472 C 0.19381 -0.17939 0.19432 -0.1743 0.19471 -0.16944 C 0.19689 -0.13981 0.19535 -0.14652 0.19728 -0.18171 C 0.19831 -0.19953 0.19676 -0.19537 0.20229 -0.19977 C 0.20487 -0.19884 0.20782 -0.19977 0.21001 -0.19676 C 0.21117 -0.19514 0.2113 -0.19097 0.2113 -0.1875 C 0.2113 -0.18125 0.20872 -0.17407 0.20744 -0.16944 C 0.20782 -0.16412 0.20679 -0.15648 0.20872 -0.15393 C 0.2104 -0.15208 0.21117 -0.16041 0.21258 -0.16319 C 0.21528 -0.16875 0.21837 -0.17176 0.22146 -0.17569 C 0.2194 -0.17662 0.21734 -0.17847 0.21515 -0.17847 C 0.21245 -0.17847 0.20937 -0.17245 0.20744 -0.16944 C 0.20577 -0.17037 0.20319 -0.16875 0.20229 -0.17245 C 0.19921 -0.18727 0.20448 -0.18842 0.20744 -0.19074 C 0.20834 -0.19282 0.20885 -0.19606 0.21001 -0.19676 C 0.21207 -0.19768 0.21644 -0.18981 0.21773 -0.1875 C 0.21811 -0.18472 0.21863 -0.18171 0.21901 -0.17847 C 0.21953 -0.17245 0.21785 -0.1574 0.2203 -0.15995 C 0.22287 -0.16342 0.22081 -0.17477 0.22146 -0.18171 C 0.2221 -0.18796 0.22403 -0.19977 0.22403 -0.19953 C 0.22879 -0.19884 0.23342 -0.19791 0.23817 -0.19676 C 0.24113 -0.19606 0.2446 -0.19768 0.24705 -0.19375 C 0.24846 -0.19166 0.2437 -0.19189 0.2419 -0.19074 C 0.24113 -0.18889 0.24049 -0.18588 0.23933 -0.18472 C 0.23702 -0.18171 0.23174 -0.17847 0.23174 -0.17824 C 0.23264 -0.17569 0.23406 -0.17314 0.23432 -0.16944 C 0.23534 -0.14884 0.2293 -0.15717 0.23689 -0.15092 C 0.24255 -0.15555 0.24306 -0.15277 0.23933 -0.17569 C 0.2383 -0.18217 0.23432 -0.19375 0.23432 -0.19352 C 0.2347 -0.19977 0.23419 -0.20694 0.2356 -0.21227 C 0.23637 -0.21481 0.2365 -0.20602 0.23689 -0.20301 C 0.23907 -0.17824 0.23624 -0.19166 0.24062 -0.17569 C 0.24319 -0.17731 0.24589 -0.17893 0.24833 -0.18171 C 0.25643 -0.19027 0.25219 -0.20578 0.25219 -0.15092 L 0.2509 -0.17847 " pathEditMode="relative" rAng="0" ptsTypes="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70" y="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85F226-17BD-4E7B-B981-AA5BD2E04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0839" y="0"/>
            <a:ext cx="12713677" cy="69964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7F4BB1-255D-4E95-BCA4-9075185FBB32}"/>
              </a:ext>
            </a:extLst>
          </p:cNvPr>
          <p:cNvSpPr txBox="1"/>
          <p:nvPr/>
        </p:nvSpPr>
        <p:spPr>
          <a:xfrm>
            <a:off x="5274908" y="581746"/>
            <a:ext cx="2391505" cy="861723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bn-IN" sz="2000" dirty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000" dirty="0">
              <a:solidFill>
                <a:srgbClr val="7030A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21C691-2403-404E-96EC-C35D0B762809}"/>
              </a:ext>
            </a:extLst>
          </p:cNvPr>
          <p:cNvSpPr txBox="1"/>
          <p:nvPr/>
        </p:nvSpPr>
        <p:spPr>
          <a:xfrm>
            <a:off x="1224105" y="1257202"/>
            <a:ext cx="104931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</a:p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১১.1.1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পর্যায়ক্রমিক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11.2.1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11.2.2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১১.২.৩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সংগৃহীত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8515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A3DE45-22AC-4481-BEC1-206C78A762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146" y="3073579"/>
            <a:ext cx="2383736" cy="175443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906735-3AE7-4FF6-9350-60F0FBF2E964}"/>
              </a:ext>
            </a:extLst>
          </p:cNvPr>
          <p:cNvSpPr/>
          <p:nvPr/>
        </p:nvSpPr>
        <p:spPr>
          <a:xfrm>
            <a:off x="2528495" y="71199"/>
            <a:ext cx="9051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ন: </a:t>
            </a:r>
            <a:r>
              <a:rPr lang="en-US" sz="40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EFEB3C-DEC4-4C27-9145-E2A9C091CA9F}"/>
              </a:ext>
            </a:extLst>
          </p:cNvPr>
          <p:cNvGrpSpPr/>
          <p:nvPr/>
        </p:nvGrpSpPr>
        <p:grpSpPr>
          <a:xfrm>
            <a:off x="374420" y="776825"/>
            <a:ext cx="827663" cy="818926"/>
            <a:chOff x="1020625" y="602977"/>
            <a:chExt cx="914400" cy="914400"/>
          </a:xfrm>
          <a:solidFill>
            <a:schemeClr val="accent6">
              <a:lumMod val="75000"/>
            </a:schemeClr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90C4508-DD2C-4746-80A0-646780B42A52}"/>
                </a:ext>
              </a:extLst>
            </p:cNvPr>
            <p:cNvSpPr/>
            <p:nvPr/>
          </p:nvSpPr>
          <p:spPr>
            <a:xfrm>
              <a:off x="1020625" y="602977"/>
              <a:ext cx="914400" cy="91440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44B82BD-130D-44C2-8E9B-9F11595FCFC8}"/>
                </a:ext>
              </a:extLst>
            </p:cNvPr>
            <p:cNvSpPr/>
            <p:nvPr/>
          </p:nvSpPr>
          <p:spPr>
            <a:xfrm>
              <a:off x="1222828" y="754458"/>
              <a:ext cx="457200" cy="45720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8568B03-8135-4400-A916-DD3CCC091AF7}"/>
                </a:ext>
              </a:extLst>
            </p:cNvPr>
            <p:cNvCxnSpPr/>
            <p:nvPr/>
          </p:nvCxnSpPr>
          <p:spPr>
            <a:xfrm>
              <a:off x="1480458" y="1211658"/>
              <a:ext cx="0" cy="228600"/>
            </a:xfrm>
            <a:prstGeom prst="lin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E0E6091-0115-4039-9EB2-668ADA2619D4}"/>
              </a:ext>
            </a:extLst>
          </p:cNvPr>
          <p:cNvSpPr txBox="1"/>
          <p:nvPr/>
        </p:nvSpPr>
        <p:spPr>
          <a:xfrm>
            <a:off x="1281419" y="876640"/>
            <a:ext cx="1098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B6C271-055B-46DE-BCE9-B7058B1B6012}"/>
              </a:ext>
            </a:extLst>
          </p:cNvPr>
          <p:cNvSpPr txBox="1"/>
          <p:nvPr/>
        </p:nvSpPr>
        <p:spPr>
          <a:xfrm>
            <a:off x="2348494" y="1745007"/>
            <a:ext cx="9051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প্রবাহচিত্রের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D8DB495-0FC1-45FE-9E7E-D580E319873E}"/>
              </a:ext>
            </a:extLst>
          </p:cNvPr>
          <p:cNvSpPr/>
          <p:nvPr/>
        </p:nvSpPr>
        <p:spPr>
          <a:xfrm>
            <a:off x="230387" y="665339"/>
            <a:ext cx="11673431" cy="6192661"/>
          </a:xfrm>
          <a:prstGeom prst="roundRect">
            <a:avLst>
              <a:gd name="adj" fmla="val 4912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92CEE9-B850-4C6D-B5B8-CB851C2E1513}"/>
              </a:ext>
            </a:extLst>
          </p:cNvPr>
          <p:cNvSpPr txBox="1"/>
          <p:nvPr/>
        </p:nvSpPr>
        <p:spPr>
          <a:xfrm>
            <a:off x="381130" y="1745006"/>
            <a:ext cx="233400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AC39A7B-152C-4BBB-AC79-A583A6B7A323}"/>
              </a:ext>
            </a:extLst>
          </p:cNvPr>
          <p:cNvSpPr/>
          <p:nvPr/>
        </p:nvSpPr>
        <p:spPr>
          <a:xfrm>
            <a:off x="2402121" y="901622"/>
            <a:ext cx="4754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4FD8207-D0CD-49DB-AC62-DFC67CB7CF15}"/>
              </a:ext>
            </a:extLst>
          </p:cNvPr>
          <p:cNvSpPr/>
          <p:nvPr/>
        </p:nvSpPr>
        <p:spPr>
          <a:xfrm>
            <a:off x="44970" y="29980"/>
            <a:ext cx="12112643" cy="6790545"/>
          </a:xfrm>
          <a:prstGeom prst="rect">
            <a:avLst/>
          </a:prstGeom>
          <a:noFill/>
          <a:ln w="117475" cmpd="tri">
            <a:solidFill>
              <a:srgbClr val="00B0F0"/>
            </a:solidFill>
          </a:ln>
          <a:scene3d>
            <a:camera prst="orthographicFront"/>
            <a:lightRig rig="threePt" dir="t"/>
          </a:scene3d>
          <a:sp3d extrusionH="285750">
            <a:bevelT w="323850" h="558800" prst="slope"/>
            <a:bevelB w="508000" h="495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9A669F9-8DAF-43F5-A6CA-841A487C9500}"/>
              </a:ext>
            </a:extLst>
          </p:cNvPr>
          <p:cNvSpPr/>
          <p:nvPr/>
        </p:nvSpPr>
        <p:spPr>
          <a:xfrm>
            <a:off x="7156693" y="2974284"/>
            <a:ext cx="4121063" cy="29686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AD99831-248C-44F5-8EAC-5951AB649D41}"/>
              </a:ext>
            </a:extLst>
          </p:cNvPr>
          <p:cNvSpPr/>
          <p:nvPr/>
        </p:nvSpPr>
        <p:spPr>
          <a:xfrm>
            <a:off x="788445" y="2979830"/>
            <a:ext cx="4121063" cy="29686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8871C5-6BFE-45F8-824B-5037608D21D4}"/>
              </a:ext>
            </a:extLst>
          </p:cNvPr>
          <p:cNvSpPr/>
          <p:nvPr/>
        </p:nvSpPr>
        <p:spPr>
          <a:xfrm>
            <a:off x="1281419" y="2883051"/>
            <a:ext cx="3083692" cy="37011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BE654FF-A48B-4235-A956-1B5703CD9ADA}"/>
              </a:ext>
            </a:extLst>
          </p:cNvPr>
          <p:cNvSpPr/>
          <p:nvPr/>
        </p:nvSpPr>
        <p:spPr>
          <a:xfrm>
            <a:off x="7701092" y="2867039"/>
            <a:ext cx="3083692" cy="37011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AAEA74-921D-49FF-976F-3D9ADF47A066}"/>
              </a:ext>
            </a:extLst>
          </p:cNvPr>
          <p:cNvSpPr/>
          <p:nvPr/>
        </p:nvSpPr>
        <p:spPr>
          <a:xfrm>
            <a:off x="1470508" y="3456148"/>
            <a:ext cx="2756937" cy="2667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C6E4F82-92F4-4AD7-AEBB-0B99C82FB6B7}"/>
              </a:ext>
            </a:extLst>
          </p:cNvPr>
          <p:cNvSpPr/>
          <p:nvPr/>
        </p:nvSpPr>
        <p:spPr>
          <a:xfrm>
            <a:off x="1470507" y="3984575"/>
            <a:ext cx="2756937" cy="2667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1F47D3C-38BA-4B38-BC90-66662D475135}"/>
              </a:ext>
            </a:extLst>
          </p:cNvPr>
          <p:cNvSpPr/>
          <p:nvPr/>
        </p:nvSpPr>
        <p:spPr>
          <a:xfrm>
            <a:off x="1444795" y="4506611"/>
            <a:ext cx="2756937" cy="2667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0B35A74-2734-4C99-9E50-84773E5C81A1}"/>
              </a:ext>
            </a:extLst>
          </p:cNvPr>
          <p:cNvSpPr/>
          <p:nvPr/>
        </p:nvSpPr>
        <p:spPr>
          <a:xfrm>
            <a:off x="1470507" y="5107839"/>
            <a:ext cx="2756937" cy="2667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92FCE46-3F97-405B-A421-950D9274002F}"/>
              </a:ext>
            </a:extLst>
          </p:cNvPr>
          <p:cNvSpPr/>
          <p:nvPr/>
        </p:nvSpPr>
        <p:spPr>
          <a:xfrm>
            <a:off x="7828326" y="3391221"/>
            <a:ext cx="2756937" cy="2667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099371A-0A46-451F-A142-A66DDE970317}"/>
              </a:ext>
            </a:extLst>
          </p:cNvPr>
          <p:cNvSpPr/>
          <p:nvPr/>
        </p:nvSpPr>
        <p:spPr>
          <a:xfrm>
            <a:off x="7864468" y="5199687"/>
            <a:ext cx="2756937" cy="2667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4553BFA-1884-4F0F-89F6-3AD5725F8D4C}"/>
              </a:ext>
            </a:extLst>
          </p:cNvPr>
          <p:cNvSpPr/>
          <p:nvPr/>
        </p:nvSpPr>
        <p:spPr>
          <a:xfrm>
            <a:off x="7864469" y="4012533"/>
            <a:ext cx="2756937" cy="2667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CCD89F9-EEE2-4155-87FD-E6B978E07265}"/>
              </a:ext>
            </a:extLst>
          </p:cNvPr>
          <p:cNvSpPr/>
          <p:nvPr/>
        </p:nvSpPr>
        <p:spPr>
          <a:xfrm>
            <a:off x="7846015" y="4584755"/>
            <a:ext cx="2756937" cy="2667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6EFB86-8491-43C4-8508-0E9B7E18C7BD}"/>
              </a:ext>
            </a:extLst>
          </p:cNvPr>
          <p:cNvSpPr/>
          <p:nvPr/>
        </p:nvSpPr>
        <p:spPr>
          <a:xfrm>
            <a:off x="2633156" y="3712805"/>
            <a:ext cx="215819" cy="261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DC60CC8-828D-4D73-AE8A-BBB30E621237}"/>
              </a:ext>
            </a:extLst>
          </p:cNvPr>
          <p:cNvSpPr/>
          <p:nvPr/>
        </p:nvSpPr>
        <p:spPr>
          <a:xfrm>
            <a:off x="2633156" y="4251950"/>
            <a:ext cx="215819" cy="261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5A3F98FC-92E1-4938-AAD7-578E1DBFD9ED}"/>
              </a:ext>
            </a:extLst>
          </p:cNvPr>
          <p:cNvSpPr/>
          <p:nvPr/>
        </p:nvSpPr>
        <p:spPr>
          <a:xfrm>
            <a:off x="2580639" y="4771663"/>
            <a:ext cx="320852" cy="382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815BBDF-C115-4F41-88E8-A31E6703A108}"/>
              </a:ext>
            </a:extLst>
          </p:cNvPr>
          <p:cNvSpPr/>
          <p:nvPr/>
        </p:nvSpPr>
        <p:spPr>
          <a:xfrm>
            <a:off x="8974506" y="3676398"/>
            <a:ext cx="215819" cy="261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91D8A6E5-6BDE-4D19-9F4E-17126ACAC236}"/>
              </a:ext>
            </a:extLst>
          </p:cNvPr>
          <p:cNvSpPr/>
          <p:nvPr/>
        </p:nvSpPr>
        <p:spPr>
          <a:xfrm>
            <a:off x="8941797" y="4858407"/>
            <a:ext cx="320852" cy="382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D93887F-F17F-447C-86B1-76ACABC26202}"/>
              </a:ext>
            </a:extLst>
          </p:cNvPr>
          <p:cNvSpPr/>
          <p:nvPr/>
        </p:nvSpPr>
        <p:spPr>
          <a:xfrm>
            <a:off x="8990975" y="4302565"/>
            <a:ext cx="215819" cy="261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185F2FF-0A00-4AD2-A2C0-DDF645A6A2C2}"/>
              </a:ext>
            </a:extLst>
          </p:cNvPr>
          <p:cNvSpPr/>
          <p:nvPr/>
        </p:nvSpPr>
        <p:spPr>
          <a:xfrm>
            <a:off x="9521510" y="771793"/>
            <a:ext cx="212750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364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3419</TotalTime>
  <Words>588</Words>
  <Application>Microsoft Office PowerPoint</Application>
  <PresentationFormat>Widescreen</PresentationFormat>
  <Paragraphs>105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Brush Script MT</vt:lpstr>
      <vt:lpstr>Calibri</vt:lpstr>
      <vt:lpstr>Calibri Light</vt:lpstr>
      <vt:lpstr>jinisoNikoshBAN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8801714235807</dc:creator>
  <cp:lastModifiedBy>8801714235807</cp:lastModifiedBy>
  <cp:revision>183</cp:revision>
  <dcterms:created xsi:type="dcterms:W3CDTF">2020-10-07T12:13:43Z</dcterms:created>
  <dcterms:modified xsi:type="dcterms:W3CDTF">2020-10-18T18:13:39Z</dcterms:modified>
</cp:coreProperties>
</file>