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3" r:id="rId7"/>
    <p:sldId id="273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011" autoAdjust="0"/>
  </p:normalViewPr>
  <p:slideViewPr>
    <p:cSldViewPr>
      <p:cViewPr>
        <p:scale>
          <a:sx n="70" d="100"/>
          <a:sy n="70" d="100"/>
        </p:scale>
        <p:origin x="-138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76200"/>
            <a:ext cx="8763000" cy="656324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191000" y="2971800"/>
            <a:ext cx="3810000" cy="1446550"/>
          </a:xfrm>
          <a:prstGeom prst="rect">
            <a:avLst/>
          </a:prstGeom>
          <a:solidFill>
            <a:schemeClr val="bg1">
              <a:lumMod val="85000"/>
            </a:schemeClr>
          </a:solidFill>
          <a:ln w="762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bn-IN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সবাইকে শুভেচ্ছা।</a:t>
            </a:r>
          </a:p>
          <a:p>
            <a:r>
              <a:rPr lang="bn-IN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কেমন আছো সবাই?</a:t>
            </a:r>
            <a:endParaRPr lang="bn-IN" sz="60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1066800"/>
            <a:ext cx="1981200" cy="457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একক কাজ-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667000" y="2209800"/>
            <a:ext cx="4114800" cy="1676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কিশোর অপরাধ কী?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762000"/>
            <a:ext cx="4648200" cy="457200"/>
          </a:xfrm>
          <a:prstGeom prst="rect">
            <a:avLst/>
          </a:prstGeom>
          <a:solidFill>
            <a:srgbClr val="FFFF00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কিশোর অপরাধের কারণসমূহ-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C:\Users\Rubel\Desktop\BTT\Pic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8340" y="3962400"/>
            <a:ext cx="1464860" cy="1752600"/>
          </a:xfrm>
          <a:prstGeom prst="rect">
            <a:avLst/>
          </a:prstGeom>
          <a:noFill/>
        </p:spPr>
      </p:pic>
      <p:pic>
        <p:nvPicPr>
          <p:cNvPr id="8" name="Content Placeholder 3" descr="6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953000" y="2209800"/>
            <a:ext cx="1524000" cy="1689652"/>
          </a:xfrm>
        </p:spPr>
      </p:pic>
      <p:pic>
        <p:nvPicPr>
          <p:cNvPr id="9" name="Content Placeholder 3" descr="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2800" y="2209800"/>
            <a:ext cx="1600200" cy="1752600"/>
          </a:xfrm>
          <a:prstGeom prst="rect">
            <a:avLst/>
          </a:prstGeom>
        </p:spPr>
      </p:pic>
      <p:pic>
        <p:nvPicPr>
          <p:cNvPr id="10" name="Picture 6" descr="C:\Users\Rubel\Desktop\BTT\Pic\imag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2800" y="3793958"/>
            <a:ext cx="1752600" cy="1997242"/>
          </a:xfrm>
          <a:prstGeom prst="rect">
            <a:avLst/>
          </a:prstGeom>
          <a:noFill/>
        </p:spPr>
      </p:pic>
      <p:sp>
        <p:nvSpPr>
          <p:cNvPr id="11" name="Oval 10"/>
          <p:cNvSpPr/>
          <p:nvPr/>
        </p:nvSpPr>
        <p:spPr>
          <a:xfrm>
            <a:off x="2667000" y="1447800"/>
            <a:ext cx="4572000" cy="4953000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Notched Right Arrow 12"/>
          <p:cNvSpPr/>
          <p:nvPr/>
        </p:nvSpPr>
        <p:spPr>
          <a:xfrm>
            <a:off x="838200" y="2133600"/>
            <a:ext cx="2133600" cy="990600"/>
          </a:xfrm>
          <a:prstGeom prst="notch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দারিদ্র্য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Notched Right Arrow 13"/>
          <p:cNvSpPr/>
          <p:nvPr/>
        </p:nvSpPr>
        <p:spPr>
          <a:xfrm>
            <a:off x="76200" y="3200400"/>
            <a:ext cx="2667000" cy="1676400"/>
          </a:xfrm>
          <a:prstGeom prst="notch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পিতা-মাতার অবহেলা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Notched Right Arrow 14"/>
          <p:cNvSpPr/>
          <p:nvPr/>
        </p:nvSpPr>
        <p:spPr>
          <a:xfrm>
            <a:off x="304800" y="4572000"/>
            <a:ext cx="2819400" cy="1676400"/>
          </a:xfrm>
          <a:prstGeom prst="notch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চিত্যবিনোদনের অভাব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Oval Callout 16"/>
          <p:cNvSpPr/>
          <p:nvPr/>
        </p:nvSpPr>
        <p:spPr>
          <a:xfrm rot="572113">
            <a:off x="5976145" y="1290054"/>
            <a:ext cx="2841935" cy="927012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শিক্ষার অভাব</a:t>
            </a:r>
            <a:endParaRPr lang="en-US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Left Arrow 17"/>
          <p:cNvSpPr/>
          <p:nvPr/>
        </p:nvSpPr>
        <p:spPr>
          <a:xfrm>
            <a:off x="7239000" y="3276600"/>
            <a:ext cx="1676400" cy="990600"/>
          </a:xfrm>
          <a:prstGeom prst="lef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সঙ্গদোষ</a:t>
            </a:r>
            <a:endParaRPr lang="en-US" sz="32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Left Arrow 19"/>
          <p:cNvSpPr/>
          <p:nvPr/>
        </p:nvSpPr>
        <p:spPr>
          <a:xfrm>
            <a:off x="6934200" y="4724400"/>
            <a:ext cx="1981200" cy="1066800"/>
          </a:xfrm>
          <a:prstGeom prst="lef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বস্তি স্থাপন</a:t>
            </a:r>
            <a:endParaRPr lang="en-US" sz="36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0" y="1447800"/>
            <a:ext cx="2286000" cy="762000"/>
          </a:xfrm>
          <a:prstGeom prst="rect">
            <a:avLst/>
          </a:prstGeom>
          <a:solidFill>
            <a:srgbClr val="92D050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জোড়ায় কাজ-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0" y="2819400"/>
            <a:ext cx="6172200" cy="914400"/>
          </a:xfrm>
          <a:prstGeom prst="rect">
            <a:avLst/>
          </a:prstGeom>
          <a:solidFill>
            <a:schemeClr val="bg2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কিশোর অপরাধের চারটি কারণ লিখ।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4038600" y="2209800"/>
            <a:ext cx="3810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6324600" cy="685800"/>
          </a:xfrm>
          <a:solidFill>
            <a:schemeClr val="accent1">
              <a:lumMod val="20000"/>
              <a:lumOff val="80000"/>
            </a:schemeClr>
          </a:solidFill>
          <a:ln w="76200">
            <a:solidFill>
              <a:srgbClr val="92D050"/>
            </a:solidFill>
          </a:ln>
        </p:spPr>
        <p:txBody>
          <a:bodyPr>
            <a:norm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নিচের ছবিগুলো মনোযোগ দিয়ে লক্ষ্য করো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295400"/>
            <a:ext cx="4495800" cy="3759821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81000" y="5257800"/>
            <a:ext cx="3962400" cy="53340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পরিবারের আন্তরিকতা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Content Placeholder 3" descr="1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0" y="1295400"/>
            <a:ext cx="4419600" cy="3733799"/>
          </a:xfrm>
        </p:spPr>
      </p:pic>
      <p:sp>
        <p:nvSpPr>
          <p:cNvPr id="13" name="Rectangle 12"/>
          <p:cNvSpPr/>
          <p:nvPr/>
        </p:nvSpPr>
        <p:spPr>
          <a:xfrm>
            <a:off x="5486400" y="5257800"/>
            <a:ext cx="2819400" cy="45720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শিক্ষার সুযোগ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Content Placeholder 4" descr="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1066800"/>
            <a:ext cx="3481137" cy="32004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4876800" y="4495800"/>
            <a:ext cx="2971800" cy="53340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সচেতনতা বৃদ্ধি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2" descr="C:\Users\Rubel\Desktop\BTT\Pic\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990600"/>
            <a:ext cx="3070725" cy="3125560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457200" y="4495800"/>
            <a:ext cx="3200400" cy="53340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বিনোদনের সুব্যবস্থা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19400" y="1524000"/>
            <a:ext cx="25908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দলীয় কাজ-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057400" y="2057400"/>
            <a:ext cx="4191000" cy="2438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কিশোর অপরাধ প্রতিরোধের চারটি উপায় লিখ।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609600"/>
            <a:ext cx="2362200" cy="685800"/>
          </a:xfrm>
          <a:prstGeom prst="rect">
            <a:avLst/>
          </a:prstGeom>
          <a:solidFill>
            <a:schemeClr val="bg2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মূল্যায়ন-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1981200"/>
            <a:ext cx="7772400" cy="22098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 কিশোর কারা?</a:t>
            </a:r>
          </a:p>
          <a:p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২। কিশোরেরা যে সকল অপরাধ করতে পারে তার  </a:t>
            </a:r>
          </a:p>
          <a:p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একটি করে উদাহরণ বল।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3733800" y="1295400"/>
            <a:ext cx="6096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124200" y="1447800"/>
            <a:ext cx="2133600" cy="53340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বাড়ির কাজ-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2438400"/>
            <a:ext cx="7772400" cy="2362200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IN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কিশোর অপরাধের কারণে তোমার এলাকায় যে সকল অসুবিধার সৃষ্টি হয় তার চারটি প্রভাব বাড়ি থেকে লিখে নিয়ে আসবে।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3962400" y="1981200"/>
            <a:ext cx="5334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Tulip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892" y="95827"/>
            <a:ext cx="8884708" cy="6685973"/>
          </a:xfrm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04800" y="228600"/>
            <a:ext cx="2971800" cy="1981200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সবাইকে ধন্যবাদ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1371600"/>
            <a:ext cx="2667000" cy="646331"/>
          </a:xfrm>
          <a:prstGeom prst="rect">
            <a:avLst/>
          </a:prstGeom>
          <a:solidFill>
            <a:srgbClr val="FFFF00"/>
          </a:solidFill>
          <a:ln w="762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Times New Roman" pitchFamily="18" charset="0"/>
                <a:cs typeface="NikoshBAN" pitchFamily="2" charset="0"/>
              </a:rPr>
              <a:t>শিক্ষক পরিচিতি-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0" y="2971800"/>
            <a:ext cx="5486400" cy="2800767"/>
          </a:xfrm>
          <a:prstGeom prst="rect">
            <a:avLst/>
          </a:prstGeom>
          <a:solidFill>
            <a:schemeClr val="bg1">
              <a:lumMod val="75000"/>
            </a:schemeClr>
          </a:solidFill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latin typeface="Times New Roman" pitchFamily="18" charset="0"/>
                <a:cs typeface="NikoshBAN" pitchFamily="2" charset="0"/>
              </a:rPr>
              <a:t>রুবেল মিয়া </a:t>
            </a:r>
          </a:p>
          <a:p>
            <a:pPr algn="ctr"/>
            <a:r>
              <a:rPr lang="bn-IN" sz="2800" dirty="0" smtClean="0">
                <a:latin typeface="Times New Roman" pitchFamily="18" charset="0"/>
                <a:cs typeface="NikoshBAN" pitchFamily="2" charset="0"/>
              </a:rPr>
              <a:t>সহকারি শিক্ষক (আইসিটি)</a:t>
            </a:r>
          </a:p>
          <a:p>
            <a:pPr algn="ctr"/>
            <a:r>
              <a:rPr lang="bn-IN" sz="2800" dirty="0" smtClean="0">
                <a:latin typeface="Times New Roman" pitchFamily="18" charset="0"/>
                <a:cs typeface="NikoshBAN" pitchFamily="2" charset="0"/>
              </a:rPr>
              <a:t>দিরাই মডেল উচ্চ বিদ্যালয়, </a:t>
            </a:r>
          </a:p>
          <a:p>
            <a:pPr algn="ctr"/>
            <a:r>
              <a:rPr lang="bn-IN" sz="2800" dirty="0" smtClean="0">
                <a:latin typeface="Times New Roman" pitchFamily="18" charset="0"/>
                <a:cs typeface="NikoshBAN" pitchFamily="2" charset="0"/>
              </a:rPr>
              <a:t>দিরাই, সুনামগঞ্জ।</a:t>
            </a:r>
          </a:p>
          <a:p>
            <a:pPr algn="ctr"/>
            <a:r>
              <a:rPr lang="en-US" sz="2000" dirty="0" smtClean="0">
                <a:latin typeface="Times New Roman" pitchFamily="18" charset="0"/>
                <a:cs typeface="NikoshBAN" pitchFamily="2" charset="0"/>
              </a:rPr>
              <a:t>E-mail: deraihighschool2012@gmail.com</a:t>
            </a:r>
            <a:endParaRPr lang="bn-IN" sz="2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IN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3352800" y="2057400"/>
            <a:ext cx="3810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Rubel Mi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1295399"/>
            <a:ext cx="1601752" cy="16350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IN" sz="6000" dirty="0" smtClean="0">
              <a:solidFill>
                <a:schemeClr val="tx1"/>
              </a:solidFill>
            </a:endParaRPr>
          </a:p>
          <a:p>
            <a:pPr algn="ctr"/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2667000"/>
            <a:ext cx="6934200" cy="2438400"/>
          </a:xfrm>
          <a:prstGeom prst="rect">
            <a:avLst/>
          </a:prstGeom>
          <a:solidFill>
            <a:srgbClr val="92D05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3600" dirty="0" smtClean="0">
                <a:solidFill>
                  <a:schemeClr val="tx1"/>
                </a:solidFill>
              </a:rPr>
              <a:t> </a:t>
            </a:r>
          </a:p>
          <a:p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শ্রেণি-৮ম </a:t>
            </a:r>
          </a:p>
          <a:p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বিষয়-বাংলাদেশ ও বিশ্ব পরিচয়</a:t>
            </a:r>
          </a:p>
          <a:p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অধ্যায়-দশম</a:t>
            </a:r>
          </a:p>
          <a:p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অধ্যায়ের নাম-বাংলাদেশের </a:t>
            </a:r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সামাজিক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সমস্যা</a:t>
            </a:r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95600" y="1066800"/>
            <a:ext cx="2743200" cy="762000"/>
          </a:xfrm>
          <a:prstGeom prst="rect">
            <a:avLst/>
          </a:prstGeom>
          <a:solidFill>
            <a:schemeClr val="bg1">
              <a:lumMod val="7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3886200" y="1828800"/>
            <a:ext cx="5334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0" y="533400"/>
            <a:ext cx="4648200" cy="762000"/>
          </a:xfrm>
          <a:prstGeom prst="rect">
            <a:avLst/>
          </a:prstGeom>
          <a:solidFill>
            <a:schemeClr val="bg2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নিচের ছবিগুলো লক্ষ্য কর।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47800" y="5181600"/>
            <a:ext cx="5791200" cy="533400"/>
          </a:xfrm>
          <a:prstGeom prst="rect">
            <a:avLst/>
          </a:prstGeom>
          <a:solidFill>
            <a:srgbClr val="00B050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ছবিগুলো দেখে তোমরা কী বুঝলে?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 descr="C:\Users\Rubel\Desktop\BTT\Pic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447800"/>
            <a:ext cx="4495800" cy="3429000"/>
          </a:xfrm>
          <a:prstGeom prst="rect">
            <a:avLst/>
          </a:prstGeom>
          <a:noFill/>
        </p:spPr>
      </p:pic>
      <p:pic>
        <p:nvPicPr>
          <p:cNvPr id="7" name="Picture 6" descr="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1447800"/>
            <a:ext cx="4267200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2438400"/>
            <a:ext cx="6019800" cy="838200"/>
          </a:xfrm>
          <a:prstGeom prst="rect">
            <a:avLst/>
          </a:prstGeom>
          <a:solidFill>
            <a:schemeClr val="bg2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কিশোর অপরাধ,এর কারণ ও প্রতিরোধ।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1752600"/>
            <a:ext cx="6781800" cy="434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এই পাঠশেষে শিক্ষার্থীরা-</a:t>
            </a:r>
          </a:p>
          <a:p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০১। কিশোর অপরাধ কী তা সংজ্ঞায়িত করতে </a:t>
            </a:r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;</a:t>
            </a:r>
            <a:endParaRPr lang="bn-IN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০২। কিশোর অপরাধের কারণ ব্যাখা করতে 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</a:p>
          <a:p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;</a:t>
            </a:r>
            <a:endParaRPr lang="bn-IN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০৩। কিশোর অপরাধ প্রতিরোধের উপায় বর্ণনা </a:t>
            </a:r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করতে পারবে।</a:t>
            </a:r>
          </a:p>
        </p:txBody>
      </p:sp>
      <p:sp>
        <p:nvSpPr>
          <p:cNvPr id="5" name="Rectangle 4"/>
          <p:cNvSpPr/>
          <p:nvPr/>
        </p:nvSpPr>
        <p:spPr>
          <a:xfrm>
            <a:off x="1143000" y="533400"/>
            <a:ext cx="2362200" cy="533400"/>
          </a:xfrm>
          <a:prstGeom prst="rect">
            <a:avLst/>
          </a:prstGeom>
          <a:solidFill>
            <a:srgbClr val="00B0F0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শিখনফল-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_20150101_0651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7400" y="1828800"/>
            <a:ext cx="4724401" cy="339566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09800" y="381000"/>
            <a:ext cx="3657600" cy="685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নিচের ছবিটি লক্ষ্য কর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05000" y="5562600"/>
            <a:ext cx="5105400" cy="533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এদের সবার বয়স ১৮ বছরের কম।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638629"/>
            <a:ext cx="3352800" cy="3672114"/>
          </a:xfrm>
          <a:solidFill>
            <a:schemeClr val="accent4">
              <a:lumMod val="20000"/>
              <a:lumOff val="80000"/>
            </a:schemeClr>
          </a:solidFill>
        </p:spPr>
      </p:pic>
      <p:pic>
        <p:nvPicPr>
          <p:cNvPr id="17414" name="Picture 6" descr="C:\Users\Rubel\Desktop\BTT\Pic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660400"/>
            <a:ext cx="2895600" cy="33782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990600" y="4648200"/>
            <a:ext cx="2667000" cy="685800"/>
          </a:xfrm>
          <a:prstGeom prst="rect">
            <a:avLst/>
          </a:prstGeom>
          <a:solidFill>
            <a:srgbClr val="FFC000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ইভটিজিং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334000" y="4648200"/>
            <a:ext cx="27432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শিশু নির্যাতন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066800"/>
            <a:ext cx="3252694" cy="3606248"/>
          </a:xfr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434" name="Picture 2" descr="C:\Users\Rubel\Desktop\BTT\Pic\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990600"/>
            <a:ext cx="3048000" cy="3646714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1371600" y="5181600"/>
            <a:ext cx="2133600" cy="60960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মাদকসেবন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91200" y="5105400"/>
            <a:ext cx="2057400" cy="60960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চুরি/ডাকাতি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205</Words>
  <Application>Microsoft Office PowerPoint</Application>
  <PresentationFormat>On-screen Show (4:3)</PresentationFormat>
  <Paragraphs>57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নিচের ছবিগুলো মনোযোগ দিয়ে লক্ষ্য করো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Rubel</dc:creator>
  <cp:lastModifiedBy>Rubel</cp:lastModifiedBy>
  <cp:revision>303</cp:revision>
  <dcterms:created xsi:type="dcterms:W3CDTF">2006-08-16T00:00:00Z</dcterms:created>
  <dcterms:modified xsi:type="dcterms:W3CDTF">2020-10-19T10:59:40Z</dcterms:modified>
</cp:coreProperties>
</file>