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9" r:id="rId3"/>
    <p:sldId id="284" r:id="rId4"/>
    <p:sldId id="275" r:id="rId5"/>
    <p:sldId id="308" r:id="rId6"/>
    <p:sldId id="290" r:id="rId7"/>
    <p:sldId id="286" r:id="rId8"/>
    <p:sldId id="282" r:id="rId9"/>
    <p:sldId id="291" r:id="rId10"/>
    <p:sldId id="287" r:id="rId11"/>
    <p:sldId id="292" r:id="rId12"/>
    <p:sldId id="299" r:id="rId13"/>
    <p:sldId id="301" r:id="rId14"/>
    <p:sldId id="302" r:id="rId15"/>
    <p:sldId id="304" r:id="rId16"/>
    <p:sldId id="305" r:id="rId17"/>
    <p:sldId id="310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1F7"/>
    <a:srgbClr val="F43CF4"/>
    <a:srgbClr val="FCEEE4"/>
    <a:srgbClr val="129ADE"/>
    <a:srgbClr val="273039"/>
    <a:srgbClr val="08E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465" autoAdjust="0"/>
  </p:normalViewPr>
  <p:slideViewPr>
    <p:cSldViewPr>
      <p:cViewPr>
        <p:scale>
          <a:sx n="45" d="100"/>
          <a:sy n="45" d="100"/>
        </p:scale>
        <p:origin x="2126" y="950"/>
      </p:cViewPr>
      <p:guideLst>
        <p:guide orient="horz" pos="1056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04F18-7EB1-462E-8BAD-2B3C25839D3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CCF95-21B2-40F9-930F-5F5058BB9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03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CCF95-21B2-40F9-930F-5F5058BB91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63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সময়—৫ মিনিট।</a:t>
            </a:r>
            <a:r>
              <a:rPr lang="bn-IN" baseline="0" dirty="0" smtClean="0"/>
              <a:t>। </a:t>
            </a:r>
            <a:r>
              <a:rPr lang="bn-IN" dirty="0" smtClean="0"/>
              <a:t>শিক্ষক</a:t>
            </a:r>
            <a:r>
              <a:rPr lang="bn-IN" baseline="0" dirty="0" smtClean="0"/>
              <a:t> সঠিক উত্তর শিক্ষার্থী দ্বারা বোর্ডে লেখাতে পারেন।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CB11D-BE30-441B-8CE6-CAC0D36BEB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56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8612-3B18-482C-AF9F-8F16009AFD3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5F85-5D6E-43D9-AF4C-1EA0DA169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11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8612-3B18-482C-AF9F-8F16009AFD3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5F85-5D6E-43D9-AF4C-1EA0DA169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1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8612-3B18-482C-AF9F-8F16009AFD3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5F85-5D6E-43D9-AF4C-1EA0DA169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2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8612-3B18-482C-AF9F-8F16009AFD3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5F85-5D6E-43D9-AF4C-1EA0DA169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4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8612-3B18-482C-AF9F-8F16009AFD3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5F85-5D6E-43D9-AF4C-1EA0DA169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7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8612-3B18-482C-AF9F-8F16009AFD3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5F85-5D6E-43D9-AF4C-1EA0DA169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7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8612-3B18-482C-AF9F-8F16009AFD3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5F85-5D6E-43D9-AF4C-1EA0DA169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5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8612-3B18-482C-AF9F-8F16009AFD3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5F85-5D6E-43D9-AF4C-1EA0DA169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9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8612-3B18-482C-AF9F-8F16009AFD3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5F85-5D6E-43D9-AF4C-1EA0DA169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7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8612-3B18-482C-AF9F-8F16009AFD3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5F85-5D6E-43D9-AF4C-1EA0DA169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9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8612-3B18-482C-AF9F-8F16009AFD3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5F85-5D6E-43D9-AF4C-1EA0DA169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9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98612-3B18-482C-AF9F-8F16009AFD3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85F85-5D6E-43D9-AF4C-1EA0DA169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2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mp"/><Relationship Id="rId3" Type="http://schemas.openxmlformats.org/officeDocument/2006/relationships/image" Target="../media/image20.png"/><Relationship Id="rId7" Type="http://schemas.openxmlformats.org/officeDocument/2006/relationships/image" Target="../media/image20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8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5-Point Star 112"/>
          <p:cNvSpPr/>
          <p:nvPr/>
        </p:nvSpPr>
        <p:spPr>
          <a:xfrm>
            <a:off x="11276601" y="2932845"/>
            <a:ext cx="173926" cy="1789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319533" y="3094435"/>
            <a:ext cx="3309814" cy="14465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Elbow Connector 4"/>
          <p:cNvCxnSpPr/>
          <p:nvPr/>
        </p:nvCxnSpPr>
        <p:spPr>
          <a:xfrm>
            <a:off x="55258" y="76200"/>
            <a:ext cx="11831942" cy="152400"/>
          </a:xfrm>
          <a:prstGeom prst="bent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531936" y="6485876"/>
            <a:ext cx="11831942" cy="152400"/>
          </a:xfrm>
          <a:prstGeom prst="bent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55258" y="195609"/>
            <a:ext cx="11670626" cy="145681"/>
          </a:xfrm>
          <a:prstGeom prst="bentConnector3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852844" y="6346468"/>
            <a:ext cx="11448578" cy="160517"/>
          </a:xfrm>
          <a:prstGeom prst="bentConnector3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4184602" y="4640274"/>
            <a:ext cx="5193314" cy="201655"/>
            <a:chOff x="20220" y="5474619"/>
            <a:chExt cx="9093594" cy="859318"/>
          </a:xfrm>
        </p:grpSpPr>
        <p:grpSp>
          <p:nvGrpSpPr>
            <p:cNvPr id="42" name="Group 41"/>
            <p:cNvGrpSpPr/>
            <p:nvPr/>
          </p:nvGrpSpPr>
          <p:grpSpPr>
            <a:xfrm>
              <a:off x="20220" y="5576503"/>
              <a:ext cx="5223354" cy="757434"/>
              <a:chOff x="1714466" y="3815071"/>
              <a:chExt cx="6576891" cy="2213431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627157" y="4738944"/>
                <a:ext cx="5664200" cy="1289558"/>
                <a:chOff x="4656667" y="4510257"/>
                <a:chExt cx="5664200" cy="1289558"/>
              </a:xfrm>
            </p:grpSpPr>
            <p:sp>
              <p:nvSpPr>
                <p:cNvPr id="28" name="Freeform 27"/>
                <p:cNvSpPr/>
                <p:nvPr/>
              </p:nvSpPr>
              <p:spPr>
                <a:xfrm>
                  <a:off x="4656667" y="4510257"/>
                  <a:ext cx="4902200" cy="527558"/>
                </a:xfrm>
                <a:custGeom>
                  <a:avLst/>
                  <a:gdLst>
                    <a:gd name="connsiteX0" fmla="*/ 0 w 4902200"/>
                    <a:gd name="connsiteY0" fmla="*/ 366543 h 527558"/>
                    <a:gd name="connsiteX1" fmla="*/ 1075266 w 4902200"/>
                    <a:gd name="connsiteY1" fmla="*/ 2476 h 527558"/>
                    <a:gd name="connsiteX2" fmla="*/ 2015066 w 4902200"/>
                    <a:gd name="connsiteY2" fmla="*/ 527410 h 527558"/>
                    <a:gd name="connsiteX3" fmla="*/ 3005666 w 4902200"/>
                    <a:gd name="connsiteY3" fmla="*/ 2476 h 527558"/>
                    <a:gd name="connsiteX4" fmla="*/ 4038600 w 4902200"/>
                    <a:gd name="connsiteY4" fmla="*/ 527410 h 527558"/>
                    <a:gd name="connsiteX5" fmla="*/ 4902200 w 4902200"/>
                    <a:gd name="connsiteY5" fmla="*/ 44810 h 52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02200" h="527558">
                      <a:moveTo>
                        <a:pt x="0" y="366543"/>
                      </a:moveTo>
                      <a:cubicBezTo>
                        <a:pt x="369711" y="171104"/>
                        <a:pt x="739422" y="-24335"/>
                        <a:pt x="1075266" y="2476"/>
                      </a:cubicBezTo>
                      <a:cubicBezTo>
                        <a:pt x="1411110" y="29287"/>
                        <a:pt x="1693333" y="527410"/>
                        <a:pt x="2015066" y="527410"/>
                      </a:cubicBezTo>
                      <a:cubicBezTo>
                        <a:pt x="2336799" y="527410"/>
                        <a:pt x="2668410" y="2476"/>
                        <a:pt x="3005666" y="2476"/>
                      </a:cubicBezTo>
                      <a:cubicBezTo>
                        <a:pt x="3342922" y="2476"/>
                        <a:pt x="3722511" y="520354"/>
                        <a:pt x="4038600" y="527410"/>
                      </a:cubicBezTo>
                      <a:cubicBezTo>
                        <a:pt x="4354689" y="534466"/>
                        <a:pt x="4628444" y="289638"/>
                        <a:pt x="4902200" y="4481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4844023" y="4679593"/>
                  <a:ext cx="4902200" cy="527558"/>
                </a:xfrm>
                <a:custGeom>
                  <a:avLst/>
                  <a:gdLst>
                    <a:gd name="connsiteX0" fmla="*/ 0 w 4902200"/>
                    <a:gd name="connsiteY0" fmla="*/ 366543 h 527558"/>
                    <a:gd name="connsiteX1" fmla="*/ 1075266 w 4902200"/>
                    <a:gd name="connsiteY1" fmla="*/ 2476 h 527558"/>
                    <a:gd name="connsiteX2" fmla="*/ 2015066 w 4902200"/>
                    <a:gd name="connsiteY2" fmla="*/ 527410 h 527558"/>
                    <a:gd name="connsiteX3" fmla="*/ 3005666 w 4902200"/>
                    <a:gd name="connsiteY3" fmla="*/ 2476 h 527558"/>
                    <a:gd name="connsiteX4" fmla="*/ 4038600 w 4902200"/>
                    <a:gd name="connsiteY4" fmla="*/ 527410 h 527558"/>
                    <a:gd name="connsiteX5" fmla="*/ 4902200 w 4902200"/>
                    <a:gd name="connsiteY5" fmla="*/ 44810 h 52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02200" h="527558">
                      <a:moveTo>
                        <a:pt x="0" y="366543"/>
                      </a:moveTo>
                      <a:cubicBezTo>
                        <a:pt x="369711" y="171104"/>
                        <a:pt x="739422" y="-24335"/>
                        <a:pt x="1075266" y="2476"/>
                      </a:cubicBezTo>
                      <a:cubicBezTo>
                        <a:pt x="1411110" y="29287"/>
                        <a:pt x="1693333" y="527410"/>
                        <a:pt x="2015066" y="527410"/>
                      </a:cubicBezTo>
                      <a:cubicBezTo>
                        <a:pt x="2336799" y="527410"/>
                        <a:pt x="2668410" y="2476"/>
                        <a:pt x="3005666" y="2476"/>
                      </a:cubicBezTo>
                      <a:cubicBezTo>
                        <a:pt x="3342922" y="2476"/>
                        <a:pt x="3722511" y="520354"/>
                        <a:pt x="4038600" y="527410"/>
                      </a:cubicBezTo>
                      <a:cubicBezTo>
                        <a:pt x="4354689" y="534466"/>
                        <a:pt x="4628444" y="289638"/>
                        <a:pt x="4902200" y="4481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4961467" y="4815057"/>
                  <a:ext cx="4902200" cy="527558"/>
                </a:xfrm>
                <a:custGeom>
                  <a:avLst/>
                  <a:gdLst>
                    <a:gd name="connsiteX0" fmla="*/ 0 w 4902200"/>
                    <a:gd name="connsiteY0" fmla="*/ 366543 h 527558"/>
                    <a:gd name="connsiteX1" fmla="*/ 1075266 w 4902200"/>
                    <a:gd name="connsiteY1" fmla="*/ 2476 h 527558"/>
                    <a:gd name="connsiteX2" fmla="*/ 2015066 w 4902200"/>
                    <a:gd name="connsiteY2" fmla="*/ 527410 h 527558"/>
                    <a:gd name="connsiteX3" fmla="*/ 3005666 w 4902200"/>
                    <a:gd name="connsiteY3" fmla="*/ 2476 h 527558"/>
                    <a:gd name="connsiteX4" fmla="*/ 4038600 w 4902200"/>
                    <a:gd name="connsiteY4" fmla="*/ 527410 h 527558"/>
                    <a:gd name="connsiteX5" fmla="*/ 4902200 w 4902200"/>
                    <a:gd name="connsiteY5" fmla="*/ 44810 h 52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02200" h="527558">
                      <a:moveTo>
                        <a:pt x="0" y="366543"/>
                      </a:moveTo>
                      <a:cubicBezTo>
                        <a:pt x="369711" y="171104"/>
                        <a:pt x="739422" y="-24335"/>
                        <a:pt x="1075266" y="2476"/>
                      </a:cubicBezTo>
                      <a:cubicBezTo>
                        <a:pt x="1411110" y="29287"/>
                        <a:pt x="1693333" y="527410"/>
                        <a:pt x="2015066" y="527410"/>
                      </a:cubicBezTo>
                      <a:cubicBezTo>
                        <a:pt x="2336799" y="527410"/>
                        <a:pt x="2668410" y="2476"/>
                        <a:pt x="3005666" y="2476"/>
                      </a:cubicBezTo>
                      <a:cubicBezTo>
                        <a:pt x="3342922" y="2476"/>
                        <a:pt x="3722511" y="520354"/>
                        <a:pt x="4038600" y="527410"/>
                      </a:cubicBezTo>
                      <a:cubicBezTo>
                        <a:pt x="4354689" y="534466"/>
                        <a:pt x="4628444" y="289638"/>
                        <a:pt x="4902200" y="4481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5113867" y="4967457"/>
                  <a:ext cx="4902200" cy="527558"/>
                </a:xfrm>
                <a:custGeom>
                  <a:avLst/>
                  <a:gdLst>
                    <a:gd name="connsiteX0" fmla="*/ 0 w 4902200"/>
                    <a:gd name="connsiteY0" fmla="*/ 366543 h 527558"/>
                    <a:gd name="connsiteX1" fmla="*/ 1075266 w 4902200"/>
                    <a:gd name="connsiteY1" fmla="*/ 2476 h 527558"/>
                    <a:gd name="connsiteX2" fmla="*/ 2015066 w 4902200"/>
                    <a:gd name="connsiteY2" fmla="*/ 527410 h 527558"/>
                    <a:gd name="connsiteX3" fmla="*/ 3005666 w 4902200"/>
                    <a:gd name="connsiteY3" fmla="*/ 2476 h 527558"/>
                    <a:gd name="connsiteX4" fmla="*/ 4038600 w 4902200"/>
                    <a:gd name="connsiteY4" fmla="*/ 527410 h 527558"/>
                    <a:gd name="connsiteX5" fmla="*/ 4902200 w 4902200"/>
                    <a:gd name="connsiteY5" fmla="*/ 44810 h 52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02200" h="527558">
                      <a:moveTo>
                        <a:pt x="0" y="366543"/>
                      </a:moveTo>
                      <a:cubicBezTo>
                        <a:pt x="369711" y="171104"/>
                        <a:pt x="739422" y="-24335"/>
                        <a:pt x="1075266" y="2476"/>
                      </a:cubicBezTo>
                      <a:cubicBezTo>
                        <a:pt x="1411110" y="29287"/>
                        <a:pt x="1693333" y="527410"/>
                        <a:pt x="2015066" y="527410"/>
                      </a:cubicBezTo>
                      <a:cubicBezTo>
                        <a:pt x="2336799" y="527410"/>
                        <a:pt x="2668410" y="2476"/>
                        <a:pt x="3005666" y="2476"/>
                      </a:cubicBezTo>
                      <a:cubicBezTo>
                        <a:pt x="3342922" y="2476"/>
                        <a:pt x="3722511" y="520354"/>
                        <a:pt x="4038600" y="527410"/>
                      </a:cubicBezTo>
                      <a:cubicBezTo>
                        <a:pt x="4354689" y="534466"/>
                        <a:pt x="4628444" y="289638"/>
                        <a:pt x="4902200" y="4481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5266267" y="5119857"/>
                  <a:ext cx="4902200" cy="527558"/>
                </a:xfrm>
                <a:custGeom>
                  <a:avLst/>
                  <a:gdLst>
                    <a:gd name="connsiteX0" fmla="*/ 0 w 4902200"/>
                    <a:gd name="connsiteY0" fmla="*/ 366543 h 527558"/>
                    <a:gd name="connsiteX1" fmla="*/ 1075266 w 4902200"/>
                    <a:gd name="connsiteY1" fmla="*/ 2476 h 527558"/>
                    <a:gd name="connsiteX2" fmla="*/ 2015066 w 4902200"/>
                    <a:gd name="connsiteY2" fmla="*/ 527410 h 527558"/>
                    <a:gd name="connsiteX3" fmla="*/ 3005666 w 4902200"/>
                    <a:gd name="connsiteY3" fmla="*/ 2476 h 527558"/>
                    <a:gd name="connsiteX4" fmla="*/ 4038600 w 4902200"/>
                    <a:gd name="connsiteY4" fmla="*/ 527410 h 527558"/>
                    <a:gd name="connsiteX5" fmla="*/ 4902200 w 4902200"/>
                    <a:gd name="connsiteY5" fmla="*/ 44810 h 52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02200" h="527558">
                      <a:moveTo>
                        <a:pt x="0" y="366543"/>
                      </a:moveTo>
                      <a:cubicBezTo>
                        <a:pt x="369711" y="171104"/>
                        <a:pt x="739422" y="-24335"/>
                        <a:pt x="1075266" y="2476"/>
                      </a:cubicBezTo>
                      <a:cubicBezTo>
                        <a:pt x="1411110" y="29287"/>
                        <a:pt x="1693333" y="527410"/>
                        <a:pt x="2015066" y="527410"/>
                      </a:cubicBezTo>
                      <a:cubicBezTo>
                        <a:pt x="2336799" y="527410"/>
                        <a:pt x="2668410" y="2476"/>
                        <a:pt x="3005666" y="2476"/>
                      </a:cubicBezTo>
                      <a:cubicBezTo>
                        <a:pt x="3342922" y="2476"/>
                        <a:pt x="3722511" y="520354"/>
                        <a:pt x="4038600" y="527410"/>
                      </a:cubicBezTo>
                      <a:cubicBezTo>
                        <a:pt x="4354689" y="534466"/>
                        <a:pt x="4628444" y="289638"/>
                        <a:pt x="4902200" y="4481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5418667" y="5272257"/>
                  <a:ext cx="4902200" cy="527558"/>
                </a:xfrm>
                <a:custGeom>
                  <a:avLst/>
                  <a:gdLst>
                    <a:gd name="connsiteX0" fmla="*/ 0 w 4902200"/>
                    <a:gd name="connsiteY0" fmla="*/ 366543 h 527558"/>
                    <a:gd name="connsiteX1" fmla="*/ 1075266 w 4902200"/>
                    <a:gd name="connsiteY1" fmla="*/ 2476 h 527558"/>
                    <a:gd name="connsiteX2" fmla="*/ 2015066 w 4902200"/>
                    <a:gd name="connsiteY2" fmla="*/ 527410 h 527558"/>
                    <a:gd name="connsiteX3" fmla="*/ 3005666 w 4902200"/>
                    <a:gd name="connsiteY3" fmla="*/ 2476 h 527558"/>
                    <a:gd name="connsiteX4" fmla="*/ 4038600 w 4902200"/>
                    <a:gd name="connsiteY4" fmla="*/ 527410 h 527558"/>
                    <a:gd name="connsiteX5" fmla="*/ 4902200 w 4902200"/>
                    <a:gd name="connsiteY5" fmla="*/ 44810 h 52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02200" h="527558">
                      <a:moveTo>
                        <a:pt x="0" y="366543"/>
                      </a:moveTo>
                      <a:cubicBezTo>
                        <a:pt x="369711" y="171104"/>
                        <a:pt x="739422" y="-24335"/>
                        <a:pt x="1075266" y="2476"/>
                      </a:cubicBezTo>
                      <a:cubicBezTo>
                        <a:pt x="1411110" y="29287"/>
                        <a:pt x="1693333" y="527410"/>
                        <a:pt x="2015066" y="527410"/>
                      </a:cubicBezTo>
                      <a:cubicBezTo>
                        <a:pt x="2336799" y="527410"/>
                        <a:pt x="2668410" y="2476"/>
                        <a:pt x="3005666" y="2476"/>
                      </a:cubicBezTo>
                      <a:cubicBezTo>
                        <a:pt x="3342922" y="2476"/>
                        <a:pt x="3722511" y="520354"/>
                        <a:pt x="4038600" y="527410"/>
                      </a:cubicBezTo>
                      <a:cubicBezTo>
                        <a:pt x="4354689" y="534466"/>
                        <a:pt x="4628444" y="289638"/>
                        <a:pt x="4902200" y="4481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1714466" y="3815071"/>
                <a:ext cx="5664200" cy="1289558"/>
                <a:chOff x="4656667" y="4510257"/>
                <a:chExt cx="5664200" cy="1289558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4656667" y="4510257"/>
                  <a:ext cx="4902200" cy="527558"/>
                </a:xfrm>
                <a:custGeom>
                  <a:avLst/>
                  <a:gdLst>
                    <a:gd name="connsiteX0" fmla="*/ 0 w 4902200"/>
                    <a:gd name="connsiteY0" fmla="*/ 366543 h 527558"/>
                    <a:gd name="connsiteX1" fmla="*/ 1075266 w 4902200"/>
                    <a:gd name="connsiteY1" fmla="*/ 2476 h 527558"/>
                    <a:gd name="connsiteX2" fmla="*/ 2015066 w 4902200"/>
                    <a:gd name="connsiteY2" fmla="*/ 527410 h 527558"/>
                    <a:gd name="connsiteX3" fmla="*/ 3005666 w 4902200"/>
                    <a:gd name="connsiteY3" fmla="*/ 2476 h 527558"/>
                    <a:gd name="connsiteX4" fmla="*/ 4038600 w 4902200"/>
                    <a:gd name="connsiteY4" fmla="*/ 527410 h 527558"/>
                    <a:gd name="connsiteX5" fmla="*/ 4902200 w 4902200"/>
                    <a:gd name="connsiteY5" fmla="*/ 44810 h 52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02200" h="527558">
                      <a:moveTo>
                        <a:pt x="0" y="366543"/>
                      </a:moveTo>
                      <a:cubicBezTo>
                        <a:pt x="369711" y="171104"/>
                        <a:pt x="739422" y="-24335"/>
                        <a:pt x="1075266" y="2476"/>
                      </a:cubicBezTo>
                      <a:cubicBezTo>
                        <a:pt x="1411110" y="29287"/>
                        <a:pt x="1693333" y="527410"/>
                        <a:pt x="2015066" y="527410"/>
                      </a:cubicBezTo>
                      <a:cubicBezTo>
                        <a:pt x="2336799" y="527410"/>
                        <a:pt x="2668410" y="2476"/>
                        <a:pt x="3005666" y="2476"/>
                      </a:cubicBezTo>
                      <a:cubicBezTo>
                        <a:pt x="3342922" y="2476"/>
                        <a:pt x="3722511" y="520354"/>
                        <a:pt x="4038600" y="527410"/>
                      </a:cubicBezTo>
                      <a:cubicBezTo>
                        <a:pt x="4354689" y="534466"/>
                        <a:pt x="4628444" y="289638"/>
                        <a:pt x="4902200" y="4481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4844023" y="4679593"/>
                  <a:ext cx="4902200" cy="527558"/>
                </a:xfrm>
                <a:custGeom>
                  <a:avLst/>
                  <a:gdLst>
                    <a:gd name="connsiteX0" fmla="*/ 0 w 4902200"/>
                    <a:gd name="connsiteY0" fmla="*/ 366543 h 527558"/>
                    <a:gd name="connsiteX1" fmla="*/ 1075266 w 4902200"/>
                    <a:gd name="connsiteY1" fmla="*/ 2476 h 527558"/>
                    <a:gd name="connsiteX2" fmla="*/ 2015066 w 4902200"/>
                    <a:gd name="connsiteY2" fmla="*/ 527410 h 527558"/>
                    <a:gd name="connsiteX3" fmla="*/ 3005666 w 4902200"/>
                    <a:gd name="connsiteY3" fmla="*/ 2476 h 527558"/>
                    <a:gd name="connsiteX4" fmla="*/ 4038600 w 4902200"/>
                    <a:gd name="connsiteY4" fmla="*/ 527410 h 527558"/>
                    <a:gd name="connsiteX5" fmla="*/ 4902200 w 4902200"/>
                    <a:gd name="connsiteY5" fmla="*/ 44810 h 52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02200" h="527558">
                      <a:moveTo>
                        <a:pt x="0" y="366543"/>
                      </a:moveTo>
                      <a:cubicBezTo>
                        <a:pt x="369711" y="171104"/>
                        <a:pt x="739422" y="-24335"/>
                        <a:pt x="1075266" y="2476"/>
                      </a:cubicBezTo>
                      <a:cubicBezTo>
                        <a:pt x="1411110" y="29287"/>
                        <a:pt x="1693333" y="527410"/>
                        <a:pt x="2015066" y="527410"/>
                      </a:cubicBezTo>
                      <a:cubicBezTo>
                        <a:pt x="2336799" y="527410"/>
                        <a:pt x="2668410" y="2476"/>
                        <a:pt x="3005666" y="2476"/>
                      </a:cubicBezTo>
                      <a:cubicBezTo>
                        <a:pt x="3342922" y="2476"/>
                        <a:pt x="3722511" y="520354"/>
                        <a:pt x="4038600" y="527410"/>
                      </a:cubicBezTo>
                      <a:cubicBezTo>
                        <a:pt x="4354689" y="534466"/>
                        <a:pt x="4628444" y="289638"/>
                        <a:pt x="4902200" y="4481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4961467" y="4815057"/>
                  <a:ext cx="4902200" cy="527558"/>
                </a:xfrm>
                <a:custGeom>
                  <a:avLst/>
                  <a:gdLst>
                    <a:gd name="connsiteX0" fmla="*/ 0 w 4902200"/>
                    <a:gd name="connsiteY0" fmla="*/ 366543 h 527558"/>
                    <a:gd name="connsiteX1" fmla="*/ 1075266 w 4902200"/>
                    <a:gd name="connsiteY1" fmla="*/ 2476 h 527558"/>
                    <a:gd name="connsiteX2" fmla="*/ 2015066 w 4902200"/>
                    <a:gd name="connsiteY2" fmla="*/ 527410 h 527558"/>
                    <a:gd name="connsiteX3" fmla="*/ 3005666 w 4902200"/>
                    <a:gd name="connsiteY3" fmla="*/ 2476 h 527558"/>
                    <a:gd name="connsiteX4" fmla="*/ 4038600 w 4902200"/>
                    <a:gd name="connsiteY4" fmla="*/ 527410 h 527558"/>
                    <a:gd name="connsiteX5" fmla="*/ 4902200 w 4902200"/>
                    <a:gd name="connsiteY5" fmla="*/ 44810 h 52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02200" h="527558">
                      <a:moveTo>
                        <a:pt x="0" y="366543"/>
                      </a:moveTo>
                      <a:cubicBezTo>
                        <a:pt x="369711" y="171104"/>
                        <a:pt x="739422" y="-24335"/>
                        <a:pt x="1075266" y="2476"/>
                      </a:cubicBezTo>
                      <a:cubicBezTo>
                        <a:pt x="1411110" y="29287"/>
                        <a:pt x="1693333" y="527410"/>
                        <a:pt x="2015066" y="527410"/>
                      </a:cubicBezTo>
                      <a:cubicBezTo>
                        <a:pt x="2336799" y="527410"/>
                        <a:pt x="2668410" y="2476"/>
                        <a:pt x="3005666" y="2476"/>
                      </a:cubicBezTo>
                      <a:cubicBezTo>
                        <a:pt x="3342922" y="2476"/>
                        <a:pt x="3722511" y="520354"/>
                        <a:pt x="4038600" y="527410"/>
                      </a:cubicBezTo>
                      <a:cubicBezTo>
                        <a:pt x="4354689" y="534466"/>
                        <a:pt x="4628444" y="289638"/>
                        <a:pt x="4902200" y="4481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5113867" y="4967457"/>
                  <a:ext cx="4902200" cy="527558"/>
                </a:xfrm>
                <a:custGeom>
                  <a:avLst/>
                  <a:gdLst>
                    <a:gd name="connsiteX0" fmla="*/ 0 w 4902200"/>
                    <a:gd name="connsiteY0" fmla="*/ 366543 h 527558"/>
                    <a:gd name="connsiteX1" fmla="*/ 1075266 w 4902200"/>
                    <a:gd name="connsiteY1" fmla="*/ 2476 h 527558"/>
                    <a:gd name="connsiteX2" fmla="*/ 2015066 w 4902200"/>
                    <a:gd name="connsiteY2" fmla="*/ 527410 h 527558"/>
                    <a:gd name="connsiteX3" fmla="*/ 3005666 w 4902200"/>
                    <a:gd name="connsiteY3" fmla="*/ 2476 h 527558"/>
                    <a:gd name="connsiteX4" fmla="*/ 4038600 w 4902200"/>
                    <a:gd name="connsiteY4" fmla="*/ 527410 h 527558"/>
                    <a:gd name="connsiteX5" fmla="*/ 4902200 w 4902200"/>
                    <a:gd name="connsiteY5" fmla="*/ 44810 h 52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02200" h="527558">
                      <a:moveTo>
                        <a:pt x="0" y="366543"/>
                      </a:moveTo>
                      <a:cubicBezTo>
                        <a:pt x="369711" y="171104"/>
                        <a:pt x="739422" y="-24335"/>
                        <a:pt x="1075266" y="2476"/>
                      </a:cubicBezTo>
                      <a:cubicBezTo>
                        <a:pt x="1411110" y="29287"/>
                        <a:pt x="1693333" y="527410"/>
                        <a:pt x="2015066" y="527410"/>
                      </a:cubicBezTo>
                      <a:cubicBezTo>
                        <a:pt x="2336799" y="527410"/>
                        <a:pt x="2668410" y="2476"/>
                        <a:pt x="3005666" y="2476"/>
                      </a:cubicBezTo>
                      <a:cubicBezTo>
                        <a:pt x="3342922" y="2476"/>
                        <a:pt x="3722511" y="520354"/>
                        <a:pt x="4038600" y="527410"/>
                      </a:cubicBezTo>
                      <a:cubicBezTo>
                        <a:pt x="4354689" y="534466"/>
                        <a:pt x="4628444" y="289638"/>
                        <a:pt x="4902200" y="4481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5266267" y="5119857"/>
                  <a:ext cx="4902200" cy="527558"/>
                </a:xfrm>
                <a:custGeom>
                  <a:avLst/>
                  <a:gdLst>
                    <a:gd name="connsiteX0" fmla="*/ 0 w 4902200"/>
                    <a:gd name="connsiteY0" fmla="*/ 366543 h 527558"/>
                    <a:gd name="connsiteX1" fmla="*/ 1075266 w 4902200"/>
                    <a:gd name="connsiteY1" fmla="*/ 2476 h 527558"/>
                    <a:gd name="connsiteX2" fmla="*/ 2015066 w 4902200"/>
                    <a:gd name="connsiteY2" fmla="*/ 527410 h 527558"/>
                    <a:gd name="connsiteX3" fmla="*/ 3005666 w 4902200"/>
                    <a:gd name="connsiteY3" fmla="*/ 2476 h 527558"/>
                    <a:gd name="connsiteX4" fmla="*/ 4038600 w 4902200"/>
                    <a:gd name="connsiteY4" fmla="*/ 527410 h 527558"/>
                    <a:gd name="connsiteX5" fmla="*/ 4902200 w 4902200"/>
                    <a:gd name="connsiteY5" fmla="*/ 44810 h 52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02200" h="527558">
                      <a:moveTo>
                        <a:pt x="0" y="366543"/>
                      </a:moveTo>
                      <a:cubicBezTo>
                        <a:pt x="369711" y="171104"/>
                        <a:pt x="739422" y="-24335"/>
                        <a:pt x="1075266" y="2476"/>
                      </a:cubicBezTo>
                      <a:cubicBezTo>
                        <a:pt x="1411110" y="29287"/>
                        <a:pt x="1693333" y="527410"/>
                        <a:pt x="2015066" y="527410"/>
                      </a:cubicBezTo>
                      <a:cubicBezTo>
                        <a:pt x="2336799" y="527410"/>
                        <a:pt x="2668410" y="2476"/>
                        <a:pt x="3005666" y="2476"/>
                      </a:cubicBezTo>
                      <a:cubicBezTo>
                        <a:pt x="3342922" y="2476"/>
                        <a:pt x="3722511" y="520354"/>
                        <a:pt x="4038600" y="527410"/>
                      </a:cubicBezTo>
                      <a:cubicBezTo>
                        <a:pt x="4354689" y="534466"/>
                        <a:pt x="4628444" y="289638"/>
                        <a:pt x="4902200" y="4481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5418667" y="5272257"/>
                  <a:ext cx="4902200" cy="527558"/>
                </a:xfrm>
                <a:custGeom>
                  <a:avLst/>
                  <a:gdLst>
                    <a:gd name="connsiteX0" fmla="*/ 0 w 4902200"/>
                    <a:gd name="connsiteY0" fmla="*/ 366543 h 527558"/>
                    <a:gd name="connsiteX1" fmla="*/ 1075266 w 4902200"/>
                    <a:gd name="connsiteY1" fmla="*/ 2476 h 527558"/>
                    <a:gd name="connsiteX2" fmla="*/ 2015066 w 4902200"/>
                    <a:gd name="connsiteY2" fmla="*/ 527410 h 527558"/>
                    <a:gd name="connsiteX3" fmla="*/ 3005666 w 4902200"/>
                    <a:gd name="connsiteY3" fmla="*/ 2476 h 527558"/>
                    <a:gd name="connsiteX4" fmla="*/ 4038600 w 4902200"/>
                    <a:gd name="connsiteY4" fmla="*/ 527410 h 527558"/>
                    <a:gd name="connsiteX5" fmla="*/ 4902200 w 4902200"/>
                    <a:gd name="connsiteY5" fmla="*/ 44810 h 52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02200" h="527558">
                      <a:moveTo>
                        <a:pt x="0" y="366543"/>
                      </a:moveTo>
                      <a:cubicBezTo>
                        <a:pt x="369711" y="171104"/>
                        <a:pt x="739422" y="-24335"/>
                        <a:pt x="1075266" y="2476"/>
                      </a:cubicBezTo>
                      <a:cubicBezTo>
                        <a:pt x="1411110" y="29287"/>
                        <a:pt x="1693333" y="527410"/>
                        <a:pt x="2015066" y="527410"/>
                      </a:cubicBezTo>
                      <a:cubicBezTo>
                        <a:pt x="2336799" y="527410"/>
                        <a:pt x="2668410" y="2476"/>
                        <a:pt x="3005666" y="2476"/>
                      </a:cubicBezTo>
                      <a:cubicBezTo>
                        <a:pt x="3342922" y="2476"/>
                        <a:pt x="3722511" y="520354"/>
                        <a:pt x="4038600" y="527410"/>
                      </a:cubicBezTo>
                      <a:cubicBezTo>
                        <a:pt x="4354689" y="534466"/>
                        <a:pt x="4628444" y="289638"/>
                        <a:pt x="4902200" y="4481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43" name="Group 42"/>
            <p:cNvGrpSpPr/>
            <p:nvPr/>
          </p:nvGrpSpPr>
          <p:grpSpPr>
            <a:xfrm>
              <a:off x="3890460" y="5474619"/>
              <a:ext cx="5223354" cy="757434"/>
              <a:chOff x="1714466" y="3815071"/>
              <a:chExt cx="6576891" cy="2213431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27157" y="4738944"/>
                <a:ext cx="5664200" cy="1289558"/>
                <a:chOff x="4656667" y="4510257"/>
                <a:chExt cx="5664200" cy="1289558"/>
              </a:xfrm>
            </p:grpSpPr>
            <p:sp>
              <p:nvSpPr>
                <p:cNvPr id="52" name="Freeform 51"/>
                <p:cNvSpPr/>
                <p:nvPr/>
              </p:nvSpPr>
              <p:spPr>
                <a:xfrm>
                  <a:off x="4656667" y="4510257"/>
                  <a:ext cx="4902200" cy="527558"/>
                </a:xfrm>
                <a:custGeom>
                  <a:avLst/>
                  <a:gdLst>
                    <a:gd name="connsiteX0" fmla="*/ 0 w 4902200"/>
                    <a:gd name="connsiteY0" fmla="*/ 366543 h 527558"/>
                    <a:gd name="connsiteX1" fmla="*/ 1075266 w 4902200"/>
                    <a:gd name="connsiteY1" fmla="*/ 2476 h 527558"/>
                    <a:gd name="connsiteX2" fmla="*/ 2015066 w 4902200"/>
                    <a:gd name="connsiteY2" fmla="*/ 527410 h 527558"/>
                    <a:gd name="connsiteX3" fmla="*/ 3005666 w 4902200"/>
                    <a:gd name="connsiteY3" fmla="*/ 2476 h 527558"/>
                    <a:gd name="connsiteX4" fmla="*/ 4038600 w 4902200"/>
                    <a:gd name="connsiteY4" fmla="*/ 527410 h 527558"/>
                    <a:gd name="connsiteX5" fmla="*/ 4902200 w 4902200"/>
                    <a:gd name="connsiteY5" fmla="*/ 44810 h 52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02200" h="527558">
                      <a:moveTo>
                        <a:pt x="0" y="366543"/>
                      </a:moveTo>
                      <a:cubicBezTo>
                        <a:pt x="369711" y="171104"/>
                        <a:pt x="739422" y="-24335"/>
                        <a:pt x="1075266" y="2476"/>
                      </a:cubicBezTo>
                      <a:cubicBezTo>
                        <a:pt x="1411110" y="29287"/>
                        <a:pt x="1693333" y="527410"/>
                        <a:pt x="2015066" y="527410"/>
                      </a:cubicBezTo>
                      <a:cubicBezTo>
                        <a:pt x="2336799" y="527410"/>
                        <a:pt x="2668410" y="2476"/>
                        <a:pt x="3005666" y="2476"/>
                      </a:cubicBezTo>
                      <a:cubicBezTo>
                        <a:pt x="3342922" y="2476"/>
                        <a:pt x="3722511" y="520354"/>
                        <a:pt x="4038600" y="527410"/>
                      </a:cubicBezTo>
                      <a:cubicBezTo>
                        <a:pt x="4354689" y="534466"/>
                        <a:pt x="4628444" y="289638"/>
                        <a:pt x="4902200" y="4481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>
                  <a:off x="4844023" y="4679593"/>
                  <a:ext cx="4902200" cy="527558"/>
                </a:xfrm>
                <a:custGeom>
                  <a:avLst/>
                  <a:gdLst>
                    <a:gd name="connsiteX0" fmla="*/ 0 w 4902200"/>
                    <a:gd name="connsiteY0" fmla="*/ 366543 h 527558"/>
                    <a:gd name="connsiteX1" fmla="*/ 1075266 w 4902200"/>
                    <a:gd name="connsiteY1" fmla="*/ 2476 h 527558"/>
                    <a:gd name="connsiteX2" fmla="*/ 2015066 w 4902200"/>
                    <a:gd name="connsiteY2" fmla="*/ 527410 h 527558"/>
                    <a:gd name="connsiteX3" fmla="*/ 3005666 w 4902200"/>
                    <a:gd name="connsiteY3" fmla="*/ 2476 h 527558"/>
                    <a:gd name="connsiteX4" fmla="*/ 4038600 w 4902200"/>
                    <a:gd name="connsiteY4" fmla="*/ 527410 h 527558"/>
                    <a:gd name="connsiteX5" fmla="*/ 4902200 w 4902200"/>
                    <a:gd name="connsiteY5" fmla="*/ 44810 h 52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02200" h="527558">
                      <a:moveTo>
                        <a:pt x="0" y="366543"/>
                      </a:moveTo>
                      <a:cubicBezTo>
                        <a:pt x="369711" y="171104"/>
                        <a:pt x="739422" y="-24335"/>
                        <a:pt x="1075266" y="2476"/>
                      </a:cubicBezTo>
                      <a:cubicBezTo>
                        <a:pt x="1411110" y="29287"/>
                        <a:pt x="1693333" y="527410"/>
                        <a:pt x="2015066" y="527410"/>
                      </a:cubicBezTo>
                      <a:cubicBezTo>
                        <a:pt x="2336799" y="527410"/>
                        <a:pt x="2668410" y="2476"/>
                        <a:pt x="3005666" y="2476"/>
                      </a:cubicBezTo>
                      <a:cubicBezTo>
                        <a:pt x="3342922" y="2476"/>
                        <a:pt x="3722511" y="520354"/>
                        <a:pt x="4038600" y="527410"/>
                      </a:cubicBezTo>
                      <a:cubicBezTo>
                        <a:pt x="4354689" y="534466"/>
                        <a:pt x="4628444" y="289638"/>
                        <a:pt x="4902200" y="4481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4961467" y="4815057"/>
                  <a:ext cx="4902200" cy="527558"/>
                </a:xfrm>
                <a:custGeom>
                  <a:avLst/>
                  <a:gdLst>
                    <a:gd name="connsiteX0" fmla="*/ 0 w 4902200"/>
                    <a:gd name="connsiteY0" fmla="*/ 366543 h 527558"/>
                    <a:gd name="connsiteX1" fmla="*/ 1075266 w 4902200"/>
                    <a:gd name="connsiteY1" fmla="*/ 2476 h 527558"/>
                    <a:gd name="connsiteX2" fmla="*/ 2015066 w 4902200"/>
                    <a:gd name="connsiteY2" fmla="*/ 527410 h 527558"/>
                    <a:gd name="connsiteX3" fmla="*/ 3005666 w 4902200"/>
                    <a:gd name="connsiteY3" fmla="*/ 2476 h 527558"/>
                    <a:gd name="connsiteX4" fmla="*/ 4038600 w 4902200"/>
                    <a:gd name="connsiteY4" fmla="*/ 527410 h 527558"/>
                    <a:gd name="connsiteX5" fmla="*/ 4902200 w 4902200"/>
                    <a:gd name="connsiteY5" fmla="*/ 44810 h 52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02200" h="527558">
                      <a:moveTo>
                        <a:pt x="0" y="366543"/>
                      </a:moveTo>
                      <a:cubicBezTo>
                        <a:pt x="369711" y="171104"/>
                        <a:pt x="739422" y="-24335"/>
                        <a:pt x="1075266" y="2476"/>
                      </a:cubicBezTo>
                      <a:cubicBezTo>
                        <a:pt x="1411110" y="29287"/>
                        <a:pt x="1693333" y="527410"/>
                        <a:pt x="2015066" y="527410"/>
                      </a:cubicBezTo>
                      <a:cubicBezTo>
                        <a:pt x="2336799" y="527410"/>
                        <a:pt x="2668410" y="2476"/>
                        <a:pt x="3005666" y="2476"/>
                      </a:cubicBezTo>
                      <a:cubicBezTo>
                        <a:pt x="3342922" y="2476"/>
                        <a:pt x="3722511" y="520354"/>
                        <a:pt x="4038600" y="527410"/>
                      </a:cubicBezTo>
                      <a:cubicBezTo>
                        <a:pt x="4354689" y="534466"/>
                        <a:pt x="4628444" y="289638"/>
                        <a:pt x="4902200" y="4481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>
                  <a:off x="5113867" y="4967457"/>
                  <a:ext cx="4902200" cy="527558"/>
                </a:xfrm>
                <a:custGeom>
                  <a:avLst/>
                  <a:gdLst>
                    <a:gd name="connsiteX0" fmla="*/ 0 w 4902200"/>
                    <a:gd name="connsiteY0" fmla="*/ 366543 h 527558"/>
                    <a:gd name="connsiteX1" fmla="*/ 1075266 w 4902200"/>
                    <a:gd name="connsiteY1" fmla="*/ 2476 h 527558"/>
                    <a:gd name="connsiteX2" fmla="*/ 2015066 w 4902200"/>
                    <a:gd name="connsiteY2" fmla="*/ 527410 h 527558"/>
                    <a:gd name="connsiteX3" fmla="*/ 3005666 w 4902200"/>
                    <a:gd name="connsiteY3" fmla="*/ 2476 h 527558"/>
                    <a:gd name="connsiteX4" fmla="*/ 4038600 w 4902200"/>
                    <a:gd name="connsiteY4" fmla="*/ 527410 h 527558"/>
                    <a:gd name="connsiteX5" fmla="*/ 4902200 w 4902200"/>
                    <a:gd name="connsiteY5" fmla="*/ 44810 h 52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02200" h="527558">
                      <a:moveTo>
                        <a:pt x="0" y="366543"/>
                      </a:moveTo>
                      <a:cubicBezTo>
                        <a:pt x="369711" y="171104"/>
                        <a:pt x="739422" y="-24335"/>
                        <a:pt x="1075266" y="2476"/>
                      </a:cubicBezTo>
                      <a:cubicBezTo>
                        <a:pt x="1411110" y="29287"/>
                        <a:pt x="1693333" y="527410"/>
                        <a:pt x="2015066" y="527410"/>
                      </a:cubicBezTo>
                      <a:cubicBezTo>
                        <a:pt x="2336799" y="527410"/>
                        <a:pt x="2668410" y="2476"/>
                        <a:pt x="3005666" y="2476"/>
                      </a:cubicBezTo>
                      <a:cubicBezTo>
                        <a:pt x="3342922" y="2476"/>
                        <a:pt x="3722511" y="520354"/>
                        <a:pt x="4038600" y="527410"/>
                      </a:cubicBezTo>
                      <a:cubicBezTo>
                        <a:pt x="4354689" y="534466"/>
                        <a:pt x="4628444" y="289638"/>
                        <a:pt x="4902200" y="4481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5266267" y="5119857"/>
                  <a:ext cx="4902200" cy="527558"/>
                </a:xfrm>
                <a:custGeom>
                  <a:avLst/>
                  <a:gdLst>
                    <a:gd name="connsiteX0" fmla="*/ 0 w 4902200"/>
                    <a:gd name="connsiteY0" fmla="*/ 366543 h 527558"/>
                    <a:gd name="connsiteX1" fmla="*/ 1075266 w 4902200"/>
                    <a:gd name="connsiteY1" fmla="*/ 2476 h 527558"/>
                    <a:gd name="connsiteX2" fmla="*/ 2015066 w 4902200"/>
                    <a:gd name="connsiteY2" fmla="*/ 527410 h 527558"/>
                    <a:gd name="connsiteX3" fmla="*/ 3005666 w 4902200"/>
                    <a:gd name="connsiteY3" fmla="*/ 2476 h 527558"/>
                    <a:gd name="connsiteX4" fmla="*/ 4038600 w 4902200"/>
                    <a:gd name="connsiteY4" fmla="*/ 527410 h 527558"/>
                    <a:gd name="connsiteX5" fmla="*/ 4902200 w 4902200"/>
                    <a:gd name="connsiteY5" fmla="*/ 44810 h 52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02200" h="527558">
                      <a:moveTo>
                        <a:pt x="0" y="366543"/>
                      </a:moveTo>
                      <a:cubicBezTo>
                        <a:pt x="369711" y="171104"/>
                        <a:pt x="739422" y="-24335"/>
                        <a:pt x="1075266" y="2476"/>
                      </a:cubicBezTo>
                      <a:cubicBezTo>
                        <a:pt x="1411110" y="29287"/>
                        <a:pt x="1693333" y="527410"/>
                        <a:pt x="2015066" y="527410"/>
                      </a:cubicBezTo>
                      <a:cubicBezTo>
                        <a:pt x="2336799" y="527410"/>
                        <a:pt x="2668410" y="2476"/>
                        <a:pt x="3005666" y="2476"/>
                      </a:cubicBezTo>
                      <a:cubicBezTo>
                        <a:pt x="3342922" y="2476"/>
                        <a:pt x="3722511" y="520354"/>
                        <a:pt x="4038600" y="527410"/>
                      </a:cubicBezTo>
                      <a:cubicBezTo>
                        <a:pt x="4354689" y="534466"/>
                        <a:pt x="4628444" y="289638"/>
                        <a:pt x="4902200" y="4481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7" name="Freeform 56"/>
                <p:cNvSpPr/>
                <p:nvPr/>
              </p:nvSpPr>
              <p:spPr>
                <a:xfrm>
                  <a:off x="5418667" y="5272257"/>
                  <a:ext cx="4902200" cy="527558"/>
                </a:xfrm>
                <a:custGeom>
                  <a:avLst/>
                  <a:gdLst>
                    <a:gd name="connsiteX0" fmla="*/ 0 w 4902200"/>
                    <a:gd name="connsiteY0" fmla="*/ 366543 h 527558"/>
                    <a:gd name="connsiteX1" fmla="*/ 1075266 w 4902200"/>
                    <a:gd name="connsiteY1" fmla="*/ 2476 h 527558"/>
                    <a:gd name="connsiteX2" fmla="*/ 2015066 w 4902200"/>
                    <a:gd name="connsiteY2" fmla="*/ 527410 h 527558"/>
                    <a:gd name="connsiteX3" fmla="*/ 3005666 w 4902200"/>
                    <a:gd name="connsiteY3" fmla="*/ 2476 h 527558"/>
                    <a:gd name="connsiteX4" fmla="*/ 4038600 w 4902200"/>
                    <a:gd name="connsiteY4" fmla="*/ 527410 h 527558"/>
                    <a:gd name="connsiteX5" fmla="*/ 4902200 w 4902200"/>
                    <a:gd name="connsiteY5" fmla="*/ 44810 h 52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02200" h="527558">
                      <a:moveTo>
                        <a:pt x="0" y="366543"/>
                      </a:moveTo>
                      <a:cubicBezTo>
                        <a:pt x="369711" y="171104"/>
                        <a:pt x="739422" y="-24335"/>
                        <a:pt x="1075266" y="2476"/>
                      </a:cubicBezTo>
                      <a:cubicBezTo>
                        <a:pt x="1411110" y="29287"/>
                        <a:pt x="1693333" y="527410"/>
                        <a:pt x="2015066" y="527410"/>
                      </a:cubicBezTo>
                      <a:cubicBezTo>
                        <a:pt x="2336799" y="527410"/>
                        <a:pt x="2668410" y="2476"/>
                        <a:pt x="3005666" y="2476"/>
                      </a:cubicBezTo>
                      <a:cubicBezTo>
                        <a:pt x="3342922" y="2476"/>
                        <a:pt x="3722511" y="520354"/>
                        <a:pt x="4038600" y="527410"/>
                      </a:cubicBezTo>
                      <a:cubicBezTo>
                        <a:pt x="4354689" y="534466"/>
                        <a:pt x="4628444" y="289638"/>
                        <a:pt x="4902200" y="4481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1714466" y="3815071"/>
                <a:ext cx="5664200" cy="1289558"/>
                <a:chOff x="4656667" y="4510257"/>
                <a:chExt cx="5664200" cy="1289558"/>
              </a:xfrm>
            </p:grpSpPr>
            <p:sp>
              <p:nvSpPr>
                <p:cNvPr id="46" name="Freeform 45"/>
                <p:cNvSpPr/>
                <p:nvPr/>
              </p:nvSpPr>
              <p:spPr>
                <a:xfrm>
                  <a:off x="4656667" y="4510257"/>
                  <a:ext cx="4902200" cy="527558"/>
                </a:xfrm>
                <a:custGeom>
                  <a:avLst/>
                  <a:gdLst>
                    <a:gd name="connsiteX0" fmla="*/ 0 w 4902200"/>
                    <a:gd name="connsiteY0" fmla="*/ 366543 h 527558"/>
                    <a:gd name="connsiteX1" fmla="*/ 1075266 w 4902200"/>
                    <a:gd name="connsiteY1" fmla="*/ 2476 h 527558"/>
                    <a:gd name="connsiteX2" fmla="*/ 2015066 w 4902200"/>
                    <a:gd name="connsiteY2" fmla="*/ 527410 h 527558"/>
                    <a:gd name="connsiteX3" fmla="*/ 3005666 w 4902200"/>
                    <a:gd name="connsiteY3" fmla="*/ 2476 h 527558"/>
                    <a:gd name="connsiteX4" fmla="*/ 4038600 w 4902200"/>
                    <a:gd name="connsiteY4" fmla="*/ 527410 h 527558"/>
                    <a:gd name="connsiteX5" fmla="*/ 4902200 w 4902200"/>
                    <a:gd name="connsiteY5" fmla="*/ 44810 h 52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02200" h="527558">
                      <a:moveTo>
                        <a:pt x="0" y="366543"/>
                      </a:moveTo>
                      <a:cubicBezTo>
                        <a:pt x="369711" y="171104"/>
                        <a:pt x="739422" y="-24335"/>
                        <a:pt x="1075266" y="2476"/>
                      </a:cubicBezTo>
                      <a:cubicBezTo>
                        <a:pt x="1411110" y="29287"/>
                        <a:pt x="1693333" y="527410"/>
                        <a:pt x="2015066" y="527410"/>
                      </a:cubicBezTo>
                      <a:cubicBezTo>
                        <a:pt x="2336799" y="527410"/>
                        <a:pt x="2668410" y="2476"/>
                        <a:pt x="3005666" y="2476"/>
                      </a:cubicBezTo>
                      <a:cubicBezTo>
                        <a:pt x="3342922" y="2476"/>
                        <a:pt x="3722511" y="520354"/>
                        <a:pt x="4038600" y="527410"/>
                      </a:cubicBezTo>
                      <a:cubicBezTo>
                        <a:pt x="4354689" y="534466"/>
                        <a:pt x="4628444" y="289638"/>
                        <a:pt x="4902200" y="4481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4844023" y="4679593"/>
                  <a:ext cx="4902200" cy="527558"/>
                </a:xfrm>
                <a:custGeom>
                  <a:avLst/>
                  <a:gdLst>
                    <a:gd name="connsiteX0" fmla="*/ 0 w 4902200"/>
                    <a:gd name="connsiteY0" fmla="*/ 366543 h 527558"/>
                    <a:gd name="connsiteX1" fmla="*/ 1075266 w 4902200"/>
                    <a:gd name="connsiteY1" fmla="*/ 2476 h 527558"/>
                    <a:gd name="connsiteX2" fmla="*/ 2015066 w 4902200"/>
                    <a:gd name="connsiteY2" fmla="*/ 527410 h 527558"/>
                    <a:gd name="connsiteX3" fmla="*/ 3005666 w 4902200"/>
                    <a:gd name="connsiteY3" fmla="*/ 2476 h 527558"/>
                    <a:gd name="connsiteX4" fmla="*/ 4038600 w 4902200"/>
                    <a:gd name="connsiteY4" fmla="*/ 527410 h 527558"/>
                    <a:gd name="connsiteX5" fmla="*/ 4902200 w 4902200"/>
                    <a:gd name="connsiteY5" fmla="*/ 44810 h 52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02200" h="527558">
                      <a:moveTo>
                        <a:pt x="0" y="366543"/>
                      </a:moveTo>
                      <a:cubicBezTo>
                        <a:pt x="369711" y="171104"/>
                        <a:pt x="739422" y="-24335"/>
                        <a:pt x="1075266" y="2476"/>
                      </a:cubicBezTo>
                      <a:cubicBezTo>
                        <a:pt x="1411110" y="29287"/>
                        <a:pt x="1693333" y="527410"/>
                        <a:pt x="2015066" y="527410"/>
                      </a:cubicBezTo>
                      <a:cubicBezTo>
                        <a:pt x="2336799" y="527410"/>
                        <a:pt x="2668410" y="2476"/>
                        <a:pt x="3005666" y="2476"/>
                      </a:cubicBezTo>
                      <a:cubicBezTo>
                        <a:pt x="3342922" y="2476"/>
                        <a:pt x="3722511" y="520354"/>
                        <a:pt x="4038600" y="527410"/>
                      </a:cubicBezTo>
                      <a:cubicBezTo>
                        <a:pt x="4354689" y="534466"/>
                        <a:pt x="4628444" y="289638"/>
                        <a:pt x="4902200" y="4481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4961467" y="4815057"/>
                  <a:ext cx="4902200" cy="527558"/>
                </a:xfrm>
                <a:custGeom>
                  <a:avLst/>
                  <a:gdLst>
                    <a:gd name="connsiteX0" fmla="*/ 0 w 4902200"/>
                    <a:gd name="connsiteY0" fmla="*/ 366543 h 527558"/>
                    <a:gd name="connsiteX1" fmla="*/ 1075266 w 4902200"/>
                    <a:gd name="connsiteY1" fmla="*/ 2476 h 527558"/>
                    <a:gd name="connsiteX2" fmla="*/ 2015066 w 4902200"/>
                    <a:gd name="connsiteY2" fmla="*/ 527410 h 527558"/>
                    <a:gd name="connsiteX3" fmla="*/ 3005666 w 4902200"/>
                    <a:gd name="connsiteY3" fmla="*/ 2476 h 527558"/>
                    <a:gd name="connsiteX4" fmla="*/ 4038600 w 4902200"/>
                    <a:gd name="connsiteY4" fmla="*/ 527410 h 527558"/>
                    <a:gd name="connsiteX5" fmla="*/ 4902200 w 4902200"/>
                    <a:gd name="connsiteY5" fmla="*/ 44810 h 52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02200" h="527558">
                      <a:moveTo>
                        <a:pt x="0" y="366543"/>
                      </a:moveTo>
                      <a:cubicBezTo>
                        <a:pt x="369711" y="171104"/>
                        <a:pt x="739422" y="-24335"/>
                        <a:pt x="1075266" y="2476"/>
                      </a:cubicBezTo>
                      <a:cubicBezTo>
                        <a:pt x="1411110" y="29287"/>
                        <a:pt x="1693333" y="527410"/>
                        <a:pt x="2015066" y="527410"/>
                      </a:cubicBezTo>
                      <a:cubicBezTo>
                        <a:pt x="2336799" y="527410"/>
                        <a:pt x="2668410" y="2476"/>
                        <a:pt x="3005666" y="2476"/>
                      </a:cubicBezTo>
                      <a:cubicBezTo>
                        <a:pt x="3342922" y="2476"/>
                        <a:pt x="3722511" y="520354"/>
                        <a:pt x="4038600" y="527410"/>
                      </a:cubicBezTo>
                      <a:cubicBezTo>
                        <a:pt x="4354689" y="534466"/>
                        <a:pt x="4628444" y="289638"/>
                        <a:pt x="4902200" y="4481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5113867" y="4967457"/>
                  <a:ext cx="4902200" cy="527558"/>
                </a:xfrm>
                <a:custGeom>
                  <a:avLst/>
                  <a:gdLst>
                    <a:gd name="connsiteX0" fmla="*/ 0 w 4902200"/>
                    <a:gd name="connsiteY0" fmla="*/ 366543 h 527558"/>
                    <a:gd name="connsiteX1" fmla="*/ 1075266 w 4902200"/>
                    <a:gd name="connsiteY1" fmla="*/ 2476 h 527558"/>
                    <a:gd name="connsiteX2" fmla="*/ 2015066 w 4902200"/>
                    <a:gd name="connsiteY2" fmla="*/ 527410 h 527558"/>
                    <a:gd name="connsiteX3" fmla="*/ 3005666 w 4902200"/>
                    <a:gd name="connsiteY3" fmla="*/ 2476 h 527558"/>
                    <a:gd name="connsiteX4" fmla="*/ 4038600 w 4902200"/>
                    <a:gd name="connsiteY4" fmla="*/ 527410 h 527558"/>
                    <a:gd name="connsiteX5" fmla="*/ 4902200 w 4902200"/>
                    <a:gd name="connsiteY5" fmla="*/ 44810 h 52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02200" h="527558">
                      <a:moveTo>
                        <a:pt x="0" y="366543"/>
                      </a:moveTo>
                      <a:cubicBezTo>
                        <a:pt x="369711" y="171104"/>
                        <a:pt x="739422" y="-24335"/>
                        <a:pt x="1075266" y="2476"/>
                      </a:cubicBezTo>
                      <a:cubicBezTo>
                        <a:pt x="1411110" y="29287"/>
                        <a:pt x="1693333" y="527410"/>
                        <a:pt x="2015066" y="527410"/>
                      </a:cubicBezTo>
                      <a:cubicBezTo>
                        <a:pt x="2336799" y="527410"/>
                        <a:pt x="2668410" y="2476"/>
                        <a:pt x="3005666" y="2476"/>
                      </a:cubicBezTo>
                      <a:cubicBezTo>
                        <a:pt x="3342922" y="2476"/>
                        <a:pt x="3722511" y="520354"/>
                        <a:pt x="4038600" y="527410"/>
                      </a:cubicBezTo>
                      <a:cubicBezTo>
                        <a:pt x="4354689" y="534466"/>
                        <a:pt x="4628444" y="289638"/>
                        <a:pt x="4902200" y="4481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5266267" y="5119857"/>
                  <a:ext cx="4902200" cy="527558"/>
                </a:xfrm>
                <a:custGeom>
                  <a:avLst/>
                  <a:gdLst>
                    <a:gd name="connsiteX0" fmla="*/ 0 w 4902200"/>
                    <a:gd name="connsiteY0" fmla="*/ 366543 h 527558"/>
                    <a:gd name="connsiteX1" fmla="*/ 1075266 w 4902200"/>
                    <a:gd name="connsiteY1" fmla="*/ 2476 h 527558"/>
                    <a:gd name="connsiteX2" fmla="*/ 2015066 w 4902200"/>
                    <a:gd name="connsiteY2" fmla="*/ 527410 h 527558"/>
                    <a:gd name="connsiteX3" fmla="*/ 3005666 w 4902200"/>
                    <a:gd name="connsiteY3" fmla="*/ 2476 h 527558"/>
                    <a:gd name="connsiteX4" fmla="*/ 4038600 w 4902200"/>
                    <a:gd name="connsiteY4" fmla="*/ 527410 h 527558"/>
                    <a:gd name="connsiteX5" fmla="*/ 4902200 w 4902200"/>
                    <a:gd name="connsiteY5" fmla="*/ 44810 h 52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02200" h="527558">
                      <a:moveTo>
                        <a:pt x="0" y="366543"/>
                      </a:moveTo>
                      <a:cubicBezTo>
                        <a:pt x="369711" y="171104"/>
                        <a:pt x="739422" y="-24335"/>
                        <a:pt x="1075266" y="2476"/>
                      </a:cubicBezTo>
                      <a:cubicBezTo>
                        <a:pt x="1411110" y="29287"/>
                        <a:pt x="1693333" y="527410"/>
                        <a:pt x="2015066" y="527410"/>
                      </a:cubicBezTo>
                      <a:cubicBezTo>
                        <a:pt x="2336799" y="527410"/>
                        <a:pt x="2668410" y="2476"/>
                        <a:pt x="3005666" y="2476"/>
                      </a:cubicBezTo>
                      <a:cubicBezTo>
                        <a:pt x="3342922" y="2476"/>
                        <a:pt x="3722511" y="520354"/>
                        <a:pt x="4038600" y="527410"/>
                      </a:cubicBezTo>
                      <a:cubicBezTo>
                        <a:pt x="4354689" y="534466"/>
                        <a:pt x="4628444" y="289638"/>
                        <a:pt x="4902200" y="4481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5418667" y="5272257"/>
                  <a:ext cx="4902200" cy="527558"/>
                </a:xfrm>
                <a:custGeom>
                  <a:avLst/>
                  <a:gdLst>
                    <a:gd name="connsiteX0" fmla="*/ 0 w 4902200"/>
                    <a:gd name="connsiteY0" fmla="*/ 366543 h 527558"/>
                    <a:gd name="connsiteX1" fmla="*/ 1075266 w 4902200"/>
                    <a:gd name="connsiteY1" fmla="*/ 2476 h 527558"/>
                    <a:gd name="connsiteX2" fmla="*/ 2015066 w 4902200"/>
                    <a:gd name="connsiteY2" fmla="*/ 527410 h 527558"/>
                    <a:gd name="connsiteX3" fmla="*/ 3005666 w 4902200"/>
                    <a:gd name="connsiteY3" fmla="*/ 2476 h 527558"/>
                    <a:gd name="connsiteX4" fmla="*/ 4038600 w 4902200"/>
                    <a:gd name="connsiteY4" fmla="*/ 527410 h 527558"/>
                    <a:gd name="connsiteX5" fmla="*/ 4902200 w 4902200"/>
                    <a:gd name="connsiteY5" fmla="*/ 44810 h 52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02200" h="527558">
                      <a:moveTo>
                        <a:pt x="0" y="366543"/>
                      </a:moveTo>
                      <a:cubicBezTo>
                        <a:pt x="369711" y="171104"/>
                        <a:pt x="739422" y="-24335"/>
                        <a:pt x="1075266" y="2476"/>
                      </a:cubicBezTo>
                      <a:cubicBezTo>
                        <a:pt x="1411110" y="29287"/>
                        <a:pt x="1693333" y="527410"/>
                        <a:pt x="2015066" y="527410"/>
                      </a:cubicBezTo>
                      <a:cubicBezTo>
                        <a:pt x="2336799" y="527410"/>
                        <a:pt x="2668410" y="2476"/>
                        <a:pt x="3005666" y="2476"/>
                      </a:cubicBezTo>
                      <a:cubicBezTo>
                        <a:pt x="3342922" y="2476"/>
                        <a:pt x="3722511" y="520354"/>
                        <a:pt x="4038600" y="527410"/>
                      </a:cubicBezTo>
                      <a:cubicBezTo>
                        <a:pt x="4354689" y="534466"/>
                        <a:pt x="4628444" y="289638"/>
                        <a:pt x="4902200" y="4481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66" y="2320513"/>
            <a:ext cx="811162" cy="1048882"/>
          </a:xfrm>
          <a:prstGeom prst="rect">
            <a:avLst/>
          </a:prstGeom>
        </p:spPr>
      </p:pic>
      <p:grpSp>
        <p:nvGrpSpPr>
          <p:cNvPr id="92" name="Group 91"/>
          <p:cNvGrpSpPr/>
          <p:nvPr/>
        </p:nvGrpSpPr>
        <p:grpSpPr>
          <a:xfrm>
            <a:off x="112212" y="178609"/>
            <a:ext cx="599014" cy="2305700"/>
            <a:chOff x="202810" y="457200"/>
            <a:chExt cx="599014" cy="23057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257361" y="457200"/>
              <a:ext cx="0" cy="17687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466544" y="608868"/>
              <a:ext cx="0" cy="176877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64664" y="719805"/>
              <a:ext cx="0" cy="176877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202810" y="2143146"/>
              <a:ext cx="137929" cy="1656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68075" y="2292654"/>
              <a:ext cx="190399" cy="2012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27504" y="2488580"/>
              <a:ext cx="274320" cy="2743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 flipH="1">
            <a:off x="11243633" y="331697"/>
            <a:ext cx="523770" cy="2305700"/>
            <a:chOff x="202810" y="457200"/>
            <a:chExt cx="599014" cy="2305700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257361" y="457200"/>
              <a:ext cx="0" cy="17687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466544" y="608868"/>
              <a:ext cx="0" cy="176877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664664" y="719805"/>
              <a:ext cx="0" cy="176877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>
            <a:xfrm>
              <a:off x="202810" y="2143146"/>
              <a:ext cx="137929" cy="1656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368075" y="2292654"/>
              <a:ext cx="190399" cy="2012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27504" y="2488580"/>
              <a:ext cx="274320" cy="2743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0" name="Elbow Connector 99"/>
          <p:cNvCxnSpPr/>
          <p:nvPr/>
        </p:nvCxnSpPr>
        <p:spPr>
          <a:xfrm>
            <a:off x="386683" y="355258"/>
            <a:ext cx="11055293" cy="135380"/>
          </a:xfrm>
          <a:prstGeom prst="bentConnector3">
            <a:avLst>
              <a:gd name="adj1" fmla="val 49158"/>
            </a:avLst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/>
          <p:cNvCxnSpPr/>
          <p:nvPr/>
        </p:nvCxnSpPr>
        <p:spPr>
          <a:xfrm>
            <a:off x="531936" y="441822"/>
            <a:ext cx="10835884" cy="152146"/>
          </a:xfrm>
          <a:prstGeom prst="bentConnector3">
            <a:avLst>
              <a:gd name="adj1" fmla="val 47656"/>
            </a:avLst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5-Point Star 113"/>
          <p:cNvSpPr/>
          <p:nvPr/>
        </p:nvSpPr>
        <p:spPr>
          <a:xfrm>
            <a:off x="414137" y="2726223"/>
            <a:ext cx="173926" cy="1789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5-Point Star 114"/>
          <p:cNvSpPr/>
          <p:nvPr/>
        </p:nvSpPr>
        <p:spPr>
          <a:xfrm>
            <a:off x="6107927" y="4447109"/>
            <a:ext cx="173926" cy="178924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5-Point Star 115"/>
          <p:cNvSpPr/>
          <p:nvPr/>
        </p:nvSpPr>
        <p:spPr>
          <a:xfrm>
            <a:off x="6605812" y="4396734"/>
            <a:ext cx="173926" cy="178924"/>
          </a:xfrm>
          <a:prstGeom prst="star5">
            <a:avLst/>
          </a:prstGeom>
          <a:solidFill>
            <a:srgbClr val="F43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5-Point Star 116"/>
          <p:cNvSpPr/>
          <p:nvPr/>
        </p:nvSpPr>
        <p:spPr>
          <a:xfrm>
            <a:off x="7002535" y="4434786"/>
            <a:ext cx="173926" cy="178924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5-Point Star 117"/>
          <p:cNvSpPr/>
          <p:nvPr/>
        </p:nvSpPr>
        <p:spPr>
          <a:xfrm>
            <a:off x="8282293" y="4135828"/>
            <a:ext cx="173926" cy="1789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5-Point Star 120"/>
          <p:cNvSpPr/>
          <p:nvPr/>
        </p:nvSpPr>
        <p:spPr>
          <a:xfrm>
            <a:off x="3191037" y="5356508"/>
            <a:ext cx="173926" cy="1789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5-Point Star 121"/>
          <p:cNvSpPr/>
          <p:nvPr/>
        </p:nvSpPr>
        <p:spPr>
          <a:xfrm>
            <a:off x="2380305" y="5340449"/>
            <a:ext cx="173926" cy="1789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5-Point Star 122"/>
          <p:cNvSpPr/>
          <p:nvPr/>
        </p:nvSpPr>
        <p:spPr>
          <a:xfrm>
            <a:off x="8714116" y="5353425"/>
            <a:ext cx="173926" cy="1789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8281723" y="2818791"/>
            <a:ext cx="162284" cy="4763385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chemeClr val="tx1">
                  <a:lumMod val="75000"/>
                  <a:lumOff val="25000"/>
                </a:schemeClr>
              </a:gs>
              <a:gs pos="4000">
                <a:srgbClr val="FF0000"/>
              </a:gs>
              <a:gs pos="22000">
                <a:srgbClr val="FFC000"/>
              </a:gs>
              <a:gs pos="94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32-Point Star 103"/>
          <p:cNvSpPr/>
          <p:nvPr/>
        </p:nvSpPr>
        <p:spPr>
          <a:xfrm>
            <a:off x="6724184" y="1180110"/>
            <a:ext cx="3277362" cy="3277362"/>
          </a:xfrm>
          <a:prstGeom prst="star32">
            <a:avLst>
              <a:gd name="adj" fmla="val 0"/>
            </a:avLst>
          </a:prstGeom>
          <a:solidFill>
            <a:srgbClr val="FF0000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ounded Rectangle 104"/>
          <p:cNvSpPr/>
          <p:nvPr/>
        </p:nvSpPr>
        <p:spPr>
          <a:xfrm>
            <a:off x="2770286" y="3257794"/>
            <a:ext cx="162284" cy="4763385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chemeClr val="tx1">
                  <a:lumMod val="75000"/>
                  <a:lumOff val="25000"/>
                </a:schemeClr>
              </a:gs>
              <a:gs pos="4000">
                <a:srgbClr val="FF0000"/>
              </a:gs>
              <a:gs pos="22000">
                <a:srgbClr val="FFC000"/>
              </a:gs>
              <a:gs pos="94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32-Point Star 105"/>
          <p:cNvSpPr/>
          <p:nvPr/>
        </p:nvSpPr>
        <p:spPr>
          <a:xfrm>
            <a:off x="1212747" y="1619113"/>
            <a:ext cx="3277362" cy="3277362"/>
          </a:xfrm>
          <a:prstGeom prst="star32">
            <a:avLst>
              <a:gd name="adj" fmla="val 0"/>
            </a:avLst>
          </a:prstGeom>
          <a:solidFill>
            <a:srgbClr val="FF0000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515362" y="3614510"/>
            <a:ext cx="363606" cy="2289899"/>
            <a:chOff x="11024992" y="2782124"/>
            <a:chExt cx="363606" cy="2289899"/>
          </a:xfrm>
        </p:grpSpPr>
        <p:grpSp>
          <p:nvGrpSpPr>
            <p:cNvPr id="16" name="Group 15"/>
            <p:cNvGrpSpPr/>
            <p:nvPr/>
          </p:nvGrpSpPr>
          <p:grpSpPr>
            <a:xfrm>
              <a:off x="11042756" y="3925401"/>
              <a:ext cx="345842" cy="1146622"/>
              <a:chOff x="8442668" y="-2135303"/>
              <a:chExt cx="345842" cy="1146622"/>
            </a:xfrm>
          </p:grpSpPr>
          <p:sp>
            <p:nvSpPr>
              <p:cNvPr id="108" name="Frame 107"/>
              <p:cNvSpPr/>
              <p:nvPr/>
            </p:nvSpPr>
            <p:spPr>
              <a:xfrm rot="5400000">
                <a:off x="8466228" y="-1310963"/>
                <a:ext cx="298722" cy="345842"/>
              </a:xfrm>
              <a:prstGeom prst="frame">
                <a:avLst>
                  <a:gd name="adj1" fmla="val 31833"/>
                </a:avLst>
              </a:prstGeom>
              <a:solidFill>
                <a:srgbClr val="F43C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8611683" y="-2135303"/>
                <a:ext cx="0" cy="83859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 109"/>
            <p:cNvGrpSpPr/>
            <p:nvPr/>
          </p:nvGrpSpPr>
          <p:grpSpPr>
            <a:xfrm rot="10800000">
              <a:off x="11024992" y="2782124"/>
              <a:ext cx="354004" cy="1137318"/>
              <a:chOff x="8410742" y="-2145209"/>
              <a:chExt cx="345842" cy="1137318"/>
            </a:xfrm>
          </p:grpSpPr>
          <p:sp>
            <p:nvSpPr>
              <p:cNvPr id="111" name="Frame 110"/>
              <p:cNvSpPr/>
              <p:nvPr/>
            </p:nvSpPr>
            <p:spPr>
              <a:xfrm rot="5400000">
                <a:off x="8434302" y="-1330173"/>
                <a:ext cx="298722" cy="345842"/>
              </a:xfrm>
              <a:prstGeom prst="frame">
                <a:avLst>
                  <a:gd name="adj1" fmla="val 5000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2" name="Straight Connector 111"/>
              <p:cNvCxnSpPr>
                <a:endCxn id="111" idx="1"/>
              </p:cNvCxnSpPr>
              <p:nvPr/>
            </p:nvCxnSpPr>
            <p:spPr>
              <a:xfrm rot="10800000" flipV="1">
                <a:off x="8583663" y="-2145209"/>
                <a:ext cx="0" cy="838596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" name="Picture 1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541" y="775666"/>
            <a:ext cx="3377150" cy="2020636"/>
          </a:xfrm>
          <a:prstGeom prst="rect">
            <a:avLst/>
          </a:prstGeom>
          <a:ln w="19050">
            <a:noFill/>
          </a:ln>
        </p:spPr>
      </p:pic>
      <p:grpSp>
        <p:nvGrpSpPr>
          <p:cNvPr id="119" name="Group 118"/>
          <p:cNvGrpSpPr/>
          <p:nvPr/>
        </p:nvGrpSpPr>
        <p:grpSpPr>
          <a:xfrm>
            <a:off x="3984268" y="733833"/>
            <a:ext cx="533400" cy="5499365"/>
            <a:chOff x="2971800" y="1673352"/>
            <a:chExt cx="533400" cy="5184648"/>
          </a:xfrm>
        </p:grpSpPr>
        <p:sp>
          <p:nvSpPr>
            <p:cNvPr id="120" name="Flowchart: Terminator 119"/>
            <p:cNvSpPr/>
            <p:nvPr/>
          </p:nvSpPr>
          <p:spPr>
            <a:xfrm>
              <a:off x="3124200" y="1673352"/>
              <a:ext cx="222504" cy="5032248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rapezoid 123"/>
            <p:cNvSpPr/>
            <p:nvPr/>
          </p:nvSpPr>
          <p:spPr>
            <a:xfrm>
              <a:off x="2971800" y="6629400"/>
              <a:ext cx="533400" cy="228600"/>
            </a:xfrm>
            <a:prstGeom prst="trapezoid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9" name="Picture 10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132" y="645763"/>
            <a:ext cx="838676" cy="941248"/>
          </a:xfrm>
          <a:prstGeom prst="rect">
            <a:avLst/>
          </a:prstGeom>
        </p:spPr>
      </p:pic>
      <p:sp>
        <p:nvSpPr>
          <p:cNvPr id="126" name="5-Point Star 125"/>
          <p:cNvSpPr/>
          <p:nvPr/>
        </p:nvSpPr>
        <p:spPr>
          <a:xfrm>
            <a:off x="7844451" y="5340304"/>
            <a:ext cx="173926" cy="1659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43" y="157473"/>
            <a:ext cx="1499746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4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3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4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857 0.4801 L -0.63568 0.29723 L -0.49792 0.17686 L -0.56563 -0.21458 L -0.4362 -0.33055 L -0.34662 -0.16736 L -0.24141 0.03704 L -0.23412 0.03913 L -0.23907 0.04769 L -0.23907 0.04792 " pathEditMode="relative" rAng="0" ptsTypes="AAAAAAAAAA">
                                      <p:cBhvr>
                                        <p:cTn id="77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6" y="-4053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0" dur="250" fill="hold"/>
                                        <p:tgtEl>
                                          <p:spTgt spid="1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xit" presetSubtype="32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06" dur="250" fill="hold"/>
                                        <p:tgtEl>
                                          <p:spTgt spid="1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6" presetClass="exit" presetSubtype="32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1" animBg="1"/>
      <p:bldP spid="60" grpId="0"/>
      <p:bldP spid="114" grpId="1" animBg="1"/>
      <p:bldP spid="115" grpId="1" animBg="1"/>
      <p:bldP spid="116" grpId="0" animBg="1"/>
      <p:bldP spid="117" grpId="0" animBg="1"/>
      <p:bldP spid="118" grpId="1" animBg="1"/>
      <p:bldP spid="121" grpId="1" animBg="1"/>
      <p:bldP spid="122" grpId="1" animBg="1"/>
      <p:bldP spid="123" grpId="1" animBg="1"/>
      <p:bldP spid="103" grpId="0" animBg="1"/>
      <p:bldP spid="103" grpId="1" animBg="1"/>
      <p:bldP spid="104" grpId="0" animBg="1"/>
      <p:bldP spid="104" grpId="1" animBg="1"/>
      <p:bldP spid="104" grpId="2" animBg="1"/>
      <p:bldP spid="105" grpId="0" animBg="1"/>
      <p:bldP spid="105" grpId="1" animBg="1"/>
      <p:bldP spid="106" grpId="0" animBg="1"/>
      <p:bldP spid="106" grpId="1" animBg="1"/>
      <p:bldP spid="106" grpId="2" animBg="1"/>
      <p:bldP spid="1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52800" y="533400"/>
            <a:ext cx="5410200" cy="990600"/>
          </a:xfrm>
          <a:prstGeom prst="roundRect">
            <a:avLst>
              <a:gd name="adj" fmla="val 14694"/>
            </a:avLst>
          </a:prstGeom>
          <a:solidFill>
            <a:schemeClr val="bg1">
              <a:alpha val="53000"/>
            </a:schemeClr>
          </a:soli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154680" y="533400"/>
            <a:ext cx="381000" cy="990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4402"/>
            <a:ext cx="2269769" cy="265919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300283" y="2537460"/>
            <a:ext cx="7224717" cy="1981200"/>
            <a:chOff x="2300283" y="2537460"/>
            <a:chExt cx="7224717" cy="1981200"/>
          </a:xfrm>
        </p:grpSpPr>
        <p:sp>
          <p:nvSpPr>
            <p:cNvPr id="6" name="Rounded Rectangle 5"/>
            <p:cNvSpPr/>
            <p:nvPr/>
          </p:nvSpPr>
          <p:spPr>
            <a:xfrm>
              <a:off x="2300283" y="2537460"/>
              <a:ext cx="7224717" cy="990600"/>
            </a:xfrm>
            <a:prstGeom prst="roundRect">
              <a:avLst>
                <a:gd name="adj" fmla="val 14694"/>
              </a:avLst>
            </a:prstGeom>
            <a:solidFill>
              <a:schemeClr val="bg1">
                <a:alpha val="53000"/>
              </a:schemeClr>
            </a:solidFill>
            <a:ln>
              <a:noFill/>
            </a:ln>
            <a:scene3d>
              <a:camera prst="orthographicFront"/>
              <a:lightRig rig="sunse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 একটি চতুর্ভূজের কয়টি উপাত্ত আছে?  </a:t>
              </a:r>
              <a:endPara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300283" y="3528060"/>
              <a:ext cx="7224717" cy="990600"/>
            </a:xfrm>
            <a:prstGeom prst="roundRect">
              <a:avLst>
                <a:gd name="adj" fmla="val 14694"/>
              </a:avLst>
            </a:prstGeom>
            <a:solidFill>
              <a:schemeClr val="bg1">
                <a:alpha val="53000"/>
              </a:schemeClr>
            </a:solidFill>
            <a:ln>
              <a:noFill/>
            </a:ln>
            <a:scene3d>
              <a:camera prst="orthographicFront"/>
              <a:lightRig rig="sunse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২। কমপক্ষে কয়টি উপাত্ত থাকলে চতুর্ভূজ আঁকা সম্ভব ও কি কি?  </a:t>
              </a:r>
              <a:endPara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6705600" y="1909086"/>
            <a:ext cx="2667000" cy="527731"/>
          </a:xfrm>
          <a:prstGeom prst="roundRect">
            <a:avLst>
              <a:gd name="adj" fmla="val 14694"/>
            </a:avLst>
          </a:prstGeom>
          <a:noFill/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৩ মিনিট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-757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5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828800" y="381000"/>
            <a:ext cx="8686800" cy="1077218"/>
          </a:xfrm>
          <a:prstGeom prst="rect">
            <a:avLst/>
          </a:prstGeom>
          <a:solidFill>
            <a:srgbClr val="FCEEE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 বাহুর দৈর্ঘ্য ও একটি কোণ থাকলে কিভাবে চতুর্ভূজ </a:t>
            </a:r>
          </a:p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অঙ্কন করতে হয়  তা মনোযোগ দিয়ে দেখি---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62099" y="381001"/>
            <a:ext cx="495301" cy="1077218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553922" y="2178180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69332" y="1998823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 rot="673680">
            <a:off x="1629288" y="1073361"/>
            <a:ext cx="1421089" cy="1544198"/>
            <a:chOff x="7767397" y="-1925717"/>
            <a:chExt cx="7160497" cy="7966231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39681">
              <a:off x="7373309" y="-1514070"/>
              <a:ext cx="7966231" cy="7142938"/>
            </a:xfrm>
            <a:prstGeom prst="rect">
              <a:avLst/>
            </a:prstGeom>
          </p:spPr>
        </p:pic>
        <p:sp>
          <p:nvSpPr>
            <p:cNvPr id="37" name="Rounded Rectangle 76"/>
            <p:cNvSpPr/>
            <p:nvPr/>
          </p:nvSpPr>
          <p:spPr>
            <a:xfrm rot="11478732" flipH="1" flipV="1">
              <a:off x="7767397" y="4337424"/>
              <a:ext cx="68561" cy="188493"/>
            </a:xfrm>
            <a:custGeom>
              <a:avLst/>
              <a:gdLst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2528450 w 2528450"/>
                <a:gd name="connsiteY5" fmla="*/ 2690772 h 2690772"/>
                <a:gd name="connsiteX6" fmla="*/ 0 w 2528450"/>
                <a:gd name="connsiteY6" fmla="*/ 2690772 h 2690772"/>
                <a:gd name="connsiteX7" fmla="*/ 0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1663477 w 2528450"/>
                <a:gd name="connsiteY5" fmla="*/ 2690772 h 2690772"/>
                <a:gd name="connsiteX6" fmla="*/ 0 w 2528450"/>
                <a:gd name="connsiteY6" fmla="*/ 2690772 h 2690772"/>
                <a:gd name="connsiteX7" fmla="*/ 0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1663477 w 2528450"/>
                <a:gd name="connsiteY5" fmla="*/ 2690772 h 2690772"/>
                <a:gd name="connsiteX6" fmla="*/ 0 w 2528450"/>
                <a:gd name="connsiteY6" fmla="*/ 2690772 h 2690772"/>
                <a:gd name="connsiteX7" fmla="*/ 790833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90833 w 2528450"/>
                <a:gd name="connsiteY7" fmla="*/ 2690772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815546 w 2528450"/>
                <a:gd name="connsiteY7" fmla="*/ 2690772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41406 w 2528450"/>
                <a:gd name="connsiteY7" fmla="*/ 2678415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1651120 w 2528450"/>
                <a:gd name="connsiteY4" fmla="*/ 2666058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41406 w 2528450"/>
                <a:gd name="connsiteY7" fmla="*/ 2678415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1651120 w 2528450"/>
                <a:gd name="connsiteY4" fmla="*/ 2666058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1019970 w 2528450"/>
                <a:gd name="connsiteY7" fmla="*/ 2690204 h 2703129"/>
                <a:gd name="connsiteX8" fmla="*/ 0 w 2528450"/>
                <a:gd name="connsiteY8" fmla="*/ 0 h 2703129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651120 w 2528450"/>
                <a:gd name="connsiteY4" fmla="*/ 2666058 h 2691780"/>
                <a:gd name="connsiteX5" fmla="*/ 1663477 w 2528450"/>
                <a:gd name="connsiteY5" fmla="*/ 2690772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651120 w 2528450"/>
                <a:gd name="connsiteY4" fmla="*/ 2666058 h 2691780"/>
                <a:gd name="connsiteX5" fmla="*/ 1008030 w 2528450"/>
                <a:gd name="connsiteY5" fmla="*/ 2667194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061216 w 2528450"/>
                <a:gd name="connsiteY4" fmla="*/ 2677847 h 2691780"/>
                <a:gd name="connsiteX5" fmla="*/ 1008030 w 2528450"/>
                <a:gd name="connsiteY5" fmla="*/ 2667194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8450" h="2691780">
                  <a:moveTo>
                    <a:pt x="0" y="0"/>
                  </a:moveTo>
                  <a:lnTo>
                    <a:pt x="0" y="0"/>
                  </a:lnTo>
                  <a:lnTo>
                    <a:pt x="2528450" y="0"/>
                  </a:lnTo>
                  <a:lnTo>
                    <a:pt x="2528450" y="0"/>
                  </a:lnTo>
                  <a:lnTo>
                    <a:pt x="1061216" y="2677847"/>
                  </a:lnTo>
                  <a:lnTo>
                    <a:pt x="1008030" y="2667194"/>
                  </a:lnTo>
                  <a:lnTo>
                    <a:pt x="1069128" y="2679551"/>
                  </a:lnTo>
                  <a:cubicBezTo>
                    <a:pt x="1069128" y="2671313"/>
                    <a:pt x="1019970" y="2698442"/>
                    <a:pt x="1019970" y="2690204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72000">
                  <a:schemeClr val="tx1"/>
                </a:gs>
                <a:gs pos="45600">
                  <a:schemeClr val="tx1">
                    <a:lumMod val="65000"/>
                    <a:lumOff val="35000"/>
                  </a:schemeClr>
                </a:gs>
                <a:gs pos="22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0" y="2227740"/>
            <a:ext cx="6084067" cy="1012686"/>
            <a:chOff x="2081489" y="3172871"/>
            <a:chExt cx="9056151" cy="1500297"/>
          </a:xfrm>
        </p:grpSpPr>
        <p:sp>
          <p:nvSpPr>
            <p:cNvPr id="39" name="Rounded Rectangle 38"/>
            <p:cNvSpPr/>
            <p:nvPr/>
          </p:nvSpPr>
          <p:spPr>
            <a:xfrm>
              <a:off x="2206906" y="3172871"/>
              <a:ext cx="8689079" cy="1406320"/>
            </a:xfrm>
            <a:prstGeom prst="roundRect">
              <a:avLst>
                <a:gd name="adj" fmla="val 6463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535422" y="3848893"/>
              <a:ext cx="271236" cy="251372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955249" y="4231048"/>
              <a:ext cx="2818754" cy="41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Footlight MT Light" panose="0204060206030A020304" pitchFamily="18" charset="0"/>
                </a:rPr>
                <a:t>Abdul </a:t>
              </a:r>
              <a:r>
                <a:rPr lang="en-GB" sz="1200" dirty="0" err="1" smtClean="0">
                  <a:latin typeface="Footlight MT Light" panose="0204060206030A020304" pitchFamily="18" charset="0"/>
                </a:rPr>
                <a:t>Mazid</a:t>
              </a:r>
              <a:endParaRPr lang="en-US" sz="1200" dirty="0">
                <a:latin typeface="Footlight MT Light" panose="0204060206030A020304" pitchFamily="18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2201406" y="3185648"/>
              <a:ext cx="8687117" cy="1394001"/>
            </a:xfrm>
            <a:prstGeom prst="roundRect">
              <a:avLst>
                <a:gd name="adj" fmla="val 6463"/>
              </a:avLst>
            </a:prstGeom>
            <a:noFill/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791735" y="4160109"/>
              <a:ext cx="1128176" cy="51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</a:t>
              </a:r>
              <a:r>
                <a:rPr lang="en-GB" dirty="0" smtClean="0"/>
                <a:t>m</a:t>
              </a:r>
              <a:endParaRPr lang="en-US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2199368" y="4441830"/>
              <a:ext cx="872054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0359018" y="3870318"/>
              <a:ext cx="778622" cy="555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81489" y="3897955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17517" y="3892333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213482" y="388217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743084" y="3882647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73878" y="3873416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837644" y="3888538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386553" y="388217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931377" y="3907184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508090" y="3888943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067990" y="386218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615025" y="3873416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169756" y="3888943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739537" y="3876896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284360" y="3862180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824248" y="3862180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2399188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30" name="Straight Connector 229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2949811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19" name="Straight Connector 218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>
              <a:off x="3500435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08" name="Straight Connector 207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4051059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97" name="Straight Connector 196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>
              <a:off x="4601682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86" name="Straight Connector 185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>
              <a:off x="5152822" y="3218526"/>
              <a:ext cx="552255" cy="672813"/>
              <a:chOff x="2682259" y="3200400"/>
              <a:chExt cx="586153" cy="731520"/>
            </a:xfrm>
          </p:grpSpPr>
          <p:cxnSp>
            <p:nvCxnSpPr>
              <p:cNvPr id="175" name="Straight Connector 174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/>
            <p:cNvGrpSpPr/>
            <p:nvPr/>
          </p:nvGrpSpPr>
          <p:grpSpPr>
            <a:xfrm>
              <a:off x="5702929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64" name="Straight Connector 163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/>
            <p:nvPr/>
          </p:nvGrpSpPr>
          <p:grpSpPr>
            <a:xfrm>
              <a:off x="6255185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53" name="Straight Connector 152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6807440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42" name="Straight Connector 141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/>
            <p:cNvGrpSpPr/>
            <p:nvPr/>
          </p:nvGrpSpPr>
          <p:grpSpPr>
            <a:xfrm>
              <a:off x="7359696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7911951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8464207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/>
            <p:cNvGrpSpPr/>
            <p:nvPr/>
          </p:nvGrpSpPr>
          <p:grpSpPr>
            <a:xfrm>
              <a:off x="9016462" y="3210009"/>
              <a:ext cx="552255" cy="672813"/>
              <a:chOff x="2682259" y="3200400"/>
              <a:chExt cx="586153" cy="731520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9568718" y="3210009"/>
              <a:ext cx="552255" cy="672813"/>
              <a:chOff x="2682259" y="3200400"/>
              <a:chExt cx="586153" cy="731520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10120973" y="3210009"/>
              <a:ext cx="552255" cy="672813"/>
              <a:chOff x="2682259" y="3200400"/>
              <a:chExt cx="586153" cy="73152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66" name="Straight Connector 865"/>
          <p:cNvCxnSpPr/>
          <p:nvPr/>
        </p:nvCxnSpPr>
        <p:spPr>
          <a:xfrm flipH="1">
            <a:off x="1546580" y="2471419"/>
            <a:ext cx="1992061" cy="105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7" name="TextBox 866"/>
          <p:cNvSpPr txBox="1"/>
          <p:nvPr/>
        </p:nvSpPr>
        <p:spPr>
          <a:xfrm>
            <a:off x="1261990" y="2302598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8" name="TextBox 867"/>
          <p:cNvSpPr txBox="1"/>
          <p:nvPr/>
        </p:nvSpPr>
        <p:spPr>
          <a:xfrm>
            <a:off x="1354386" y="7656791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9" name="Group 868"/>
          <p:cNvGrpSpPr/>
          <p:nvPr/>
        </p:nvGrpSpPr>
        <p:grpSpPr>
          <a:xfrm rot="673680">
            <a:off x="1650786" y="1377669"/>
            <a:ext cx="1421089" cy="1544198"/>
            <a:chOff x="7767397" y="-1925717"/>
            <a:chExt cx="7160497" cy="7966231"/>
          </a:xfrm>
        </p:grpSpPr>
        <p:pic>
          <p:nvPicPr>
            <p:cNvPr id="870" name="Picture 8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39681">
              <a:off x="7373309" y="-1514070"/>
              <a:ext cx="7966231" cy="7142938"/>
            </a:xfrm>
            <a:prstGeom prst="rect">
              <a:avLst/>
            </a:prstGeom>
          </p:spPr>
        </p:pic>
        <p:sp>
          <p:nvSpPr>
            <p:cNvPr id="871" name="Rounded Rectangle 76"/>
            <p:cNvSpPr/>
            <p:nvPr/>
          </p:nvSpPr>
          <p:spPr>
            <a:xfrm rot="11478732" flipH="1" flipV="1">
              <a:off x="7767397" y="4337424"/>
              <a:ext cx="68561" cy="188493"/>
            </a:xfrm>
            <a:custGeom>
              <a:avLst/>
              <a:gdLst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2528450 w 2528450"/>
                <a:gd name="connsiteY5" fmla="*/ 2690772 h 2690772"/>
                <a:gd name="connsiteX6" fmla="*/ 0 w 2528450"/>
                <a:gd name="connsiteY6" fmla="*/ 2690772 h 2690772"/>
                <a:gd name="connsiteX7" fmla="*/ 0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1663477 w 2528450"/>
                <a:gd name="connsiteY5" fmla="*/ 2690772 h 2690772"/>
                <a:gd name="connsiteX6" fmla="*/ 0 w 2528450"/>
                <a:gd name="connsiteY6" fmla="*/ 2690772 h 2690772"/>
                <a:gd name="connsiteX7" fmla="*/ 0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1663477 w 2528450"/>
                <a:gd name="connsiteY5" fmla="*/ 2690772 h 2690772"/>
                <a:gd name="connsiteX6" fmla="*/ 0 w 2528450"/>
                <a:gd name="connsiteY6" fmla="*/ 2690772 h 2690772"/>
                <a:gd name="connsiteX7" fmla="*/ 790833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90833 w 2528450"/>
                <a:gd name="connsiteY7" fmla="*/ 2690772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815546 w 2528450"/>
                <a:gd name="connsiteY7" fmla="*/ 2690772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41406 w 2528450"/>
                <a:gd name="connsiteY7" fmla="*/ 2678415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1651120 w 2528450"/>
                <a:gd name="connsiteY4" fmla="*/ 2666058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41406 w 2528450"/>
                <a:gd name="connsiteY7" fmla="*/ 2678415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1651120 w 2528450"/>
                <a:gd name="connsiteY4" fmla="*/ 2666058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1019970 w 2528450"/>
                <a:gd name="connsiteY7" fmla="*/ 2690204 h 2703129"/>
                <a:gd name="connsiteX8" fmla="*/ 0 w 2528450"/>
                <a:gd name="connsiteY8" fmla="*/ 0 h 2703129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651120 w 2528450"/>
                <a:gd name="connsiteY4" fmla="*/ 2666058 h 2691780"/>
                <a:gd name="connsiteX5" fmla="*/ 1663477 w 2528450"/>
                <a:gd name="connsiteY5" fmla="*/ 2690772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651120 w 2528450"/>
                <a:gd name="connsiteY4" fmla="*/ 2666058 h 2691780"/>
                <a:gd name="connsiteX5" fmla="*/ 1008030 w 2528450"/>
                <a:gd name="connsiteY5" fmla="*/ 2667194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061216 w 2528450"/>
                <a:gd name="connsiteY4" fmla="*/ 2677847 h 2691780"/>
                <a:gd name="connsiteX5" fmla="*/ 1008030 w 2528450"/>
                <a:gd name="connsiteY5" fmla="*/ 2667194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8450" h="2691780">
                  <a:moveTo>
                    <a:pt x="0" y="0"/>
                  </a:moveTo>
                  <a:lnTo>
                    <a:pt x="0" y="0"/>
                  </a:lnTo>
                  <a:lnTo>
                    <a:pt x="2528450" y="0"/>
                  </a:lnTo>
                  <a:lnTo>
                    <a:pt x="2528450" y="0"/>
                  </a:lnTo>
                  <a:lnTo>
                    <a:pt x="1061216" y="2677847"/>
                  </a:lnTo>
                  <a:lnTo>
                    <a:pt x="1008030" y="2667194"/>
                  </a:lnTo>
                  <a:lnTo>
                    <a:pt x="1069128" y="2679551"/>
                  </a:lnTo>
                  <a:cubicBezTo>
                    <a:pt x="1069128" y="2671313"/>
                    <a:pt x="1019970" y="2698442"/>
                    <a:pt x="1019970" y="2690204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72000">
                  <a:schemeClr val="tx1"/>
                </a:gs>
                <a:gs pos="45600">
                  <a:schemeClr val="tx1">
                    <a:lumMod val="65000"/>
                    <a:lumOff val="35000"/>
                  </a:schemeClr>
                </a:gs>
                <a:gs pos="22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2" name="Group 871"/>
          <p:cNvGrpSpPr/>
          <p:nvPr/>
        </p:nvGrpSpPr>
        <p:grpSpPr>
          <a:xfrm>
            <a:off x="24117" y="2514600"/>
            <a:ext cx="6084067" cy="1012686"/>
            <a:chOff x="2081489" y="3172871"/>
            <a:chExt cx="9056151" cy="1500297"/>
          </a:xfrm>
        </p:grpSpPr>
        <p:sp>
          <p:nvSpPr>
            <p:cNvPr id="873" name="Rounded Rectangle 872"/>
            <p:cNvSpPr/>
            <p:nvPr/>
          </p:nvSpPr>
          <p:spPr>
            <a:xfrm>
              <a:off x="2206906" y="3172871"/>
              <a:ext cx="8689079" cy="1406320"/>
            </a:xfrm>
            <a:prstGeom prst="roundRect">
              <a:avLst>
                <a:gd name="adj" fmla="val 6463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Oval 873"/>
            <p:cNvSpPr/>
            <p:nvPr/>
          </p:nvSpPr>
          <p:spPr>
            <a:xfrm>
              <a:off x="2535422" y="3848893"/>
              <a:ext cx="271236" cy="251372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5" name="TextBox 874"/>
            <p:cNvSpPr txBox="1"/>
            <p:nvPr/>
          </p:nvSpPr>
          <p:spPr>
            <a:xfrm>
              <a:off x="5955249" y="4231048"/>
              <a:ext cx="2818754" cy="41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Footlight MT Light" panose="0204060206030A020304" pitchFamily="18" charset="0"/>
                </a:rPr>
                <a:t>Abdul </a:t>
              </a:r>
              <a:r>
                <a:rPr lang="en-GB" sz="1200" dirty="0" err="1" smtClean="0">
                  <a:latin typeface="Footlight MT Light" panose="0204060206030A020304" pitchFamily="18" charset="0"/>
                </a:rPr>
                <a:t>Mazid</a:t>
              </a:r>
              <a:endParaRPr lang="en-US" sz="1200" dirty="0">
                <a:latin typeface="Footlight MT Light" panose="0204060206030A020304" pitchFamily="18" charset="0"/>
              </a:endParaRPr>
            </a:p>
          </p:txBody>
        </p:sp>
        <p:sp>
          <p:nvSpPr>
            <p:cNvPr id="876" name="Rounded Rectangle 875"/>
            <p:cNvSpPr/>
            <p:nvPr/>
          </p:nvSpPr>
          <p:spPr>
            <a:xfrm>
              <a:off x="2201406" y="3185648"/>
              <a:ext cx="8687117" cy="1394001"/>
            </a:xfrm>
            <a:prstGeom prst="roundRect">
              <a:avLst>
                <a:gd name="adj" fmla="val 6463"/>
              </a:avLst>
            </a:prstGeom>
            <a:noFill/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TextBox 876"/>
            <p:cNvSpPr txBox="1"/>
            <p:nvPr/>
          </p:nvSpPr>
          <p:spPr>
            <a:xfrm>
              <a:off x="9791735" y="4160109"/>
              <a:ext cx="1128176" cy="51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</a:t>
              </a:r>
              <a:r>
                <a:rPr lang="en-GB" dirty="0" smtClean="0"/>
                <a:t>m</a:t>
              </a:r>
              <a:endParaRPr lang="en-US" dirty="0"/>
            </a:p>
          </p:txBody>
        </p:sp>
        <p:cxnSp>
          <p:nvCxnSpPr>
            <p:cNvPr id="878" name="Straight Connector 877"/>
            <p:cNvCxnSpPr/>
            <p:nvPr/>
          </p:nvCxnSpPr>
          <p:spPr>
            <a:xfrm>
              <a:off x="2199368" y="4441830"/>
              <a:ext cx="872054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9" name="TextBox 878"/>
            <p:cNvSpPr txBox="1"/>
            <p:nvPr/>
          </p:nvSpPr>
          <p:spPr>
            <a:xfrm>
              <a:off x="10359018" y="3870318"/>
              <a:ext cx="778622" cy="555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0" name="TextBox 879"/>
            <p:cNvSpPr txBox="1"/>
            <p:nvPr/>
          </p:nvSpPr>
          <p:spPr>
            <a:xfrm>
              <a:off x="2081489" y="3897955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" name="TextBox 880"/>
            <p:cNvSpPr txBox="1"/>
            <p:nvPr/>
          </p:nvSpPr>
          <p:spPr>
            <a:xfrm>
              <a:off x="2617517" y="3892333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2" name="TextBox 881"/>
            <p:cNvSpPr txBox="1"/>
            <p:nvPr/>
          </p:nvSpPr>
          <p:spPr>
            <a:xfrm>
              <a:off x="3213482" y="388217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3" name="TextBox 882"/>
            <p:cNvSpPr txBox="1"/>
            <p:nvPr/>
          </p:nvSpPr>
          <p:spPr>
            <a:xfrm>
              <a:off x="3743084" y="3882647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4" name="TextBox 883"/>
            <p:cNvSpPr txBox="1"/>
            <p:nvPr/>
          </p:nvSpPr>
          <p:spPr>
            <a:xfrm>
              <a:off x="4273878" y="3873416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5" name="TextBox 884"/>
            <p:cNvSpPr txBox="1"/>
            <p:nvPr/>
          </p:nvSpPr>
          <p:spPr>
            <a:xfrm>
              <a:off x="4837644" y="3888538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6" name="TextBox 885"/>
            <p:cNvSpPr txBox="1"/>
            <p:nvPr/>
          </p:nvSpPr>
          <p:spPr>
            <a:xfrm>
              <a:off x="5386553" y="388217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7" name="TextBox 886"/>
            <p:cNvSpPr txBox="1"/>
            <p:nvPr/>
          </p:nvSpPr>
          <p:spPr>
            <a:xfrm>
              <a:off x="5931377" y="3907184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8" name="TextBox 887"/>
            <p:cNvSpPr txBox="1"/>
            <p:nvPr/>
          </p:nvSpPr>
          <p:spPr>
            <a:xfrm>
              <a:off x="6508090" y="3888943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9" name="TextBox 888"/>
            <p:cNvSpPr txBox="1"/>
            <p:nvPr/>
          </p:nvSpPr>
          <p:spPr>
            <a:xfrm>
              <a:off x="7067990" y="386218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0" name="TextBox 889"/>
            <p:cNvSpPr txBox="1"/>
            <p:nvPr/>
          </p:nvSpPr>
          <p:spPr>
            <a:xfrm>
              <a:off x="7615025" y="3873416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1" name="TextBox 890"/>
            <p:cNvSpPr txBox="1"/>
            <p:nvPr/>
          </p:nvSpPr>
          <p:spPr>
            <a:xfrm>
              <a:off x="8169756" y="3888943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2" name="TextBox 891"/>
            <p:cNvSpPr txBox="1"/>
            <p:nvPr/>
          </p:nvSpPr>
          <p:spPr>
            <a:xfrm>
              <a:off x="8739537" y="3876896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3" name="TextBox 892"/>
            <p:cNvSpPr txBox="1"/>
            <p:nvPr/>
          </p:nvSpPr>
          <p:spPr>
            <a:xfrm>
              <a:off x="9284360" y="3862180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4" name="TextBox 893"/>
            <p:cNvSpPr txBox="1"/>
            <p:nvPr/>
          </p:nvSpPr>
          <p:spPr>
            <a:xfrm>
              <a:off x="9824248" y="3862180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95" name="Group 894"/>
            <p:cNvGrpSpPr/>
            <p:nvPr/>
          </p:nvGrpSpPr>
          <p:grpSpPr>
            <a:xfrm>
              <a:off x="2399188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064" name="Straight Connector 1063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5" name="Straight Connector 1064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6" name="Straight Connector 1065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7" name="Straight Connector 1066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8" name="Straight Connector 1067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9" name="Straight Connector 1068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0" name="Straight Connector 1069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1" name="Straight Connector 1070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2" name="Straight Connector 1071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3" name="Straight Connector 1072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4" name="Straight Connector 1073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96" name="Group 895"/>
            <p:cNvGrpSpPr/>
            <p:nvPr/>
          </p:nvGrpSpPr>
          <p:grpSpPr>
            <a:xfrm>
              <a:off x="2949811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053" name="Straight Connector 1052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4" name="Straight Connector 1053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5" name="Straight Connector 1054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6" name="Straight Connector 1055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7" name="Straight Connector 1056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8" name="Straight Connector 1057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9" name="Straight Connector 1058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0" name="Straight Connector 1059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1" name="Straight Connector 1060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2" name="Straight Connector 1061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3" name="Straight Connector 1062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97" name="Group 896"/>
            <p:cNvGrpSpPr/>
            <p:nvPr/>
          </p:nvGrpSpPr>
          <p:grpSpPr>
            <a:xfrm>
              <a:off x="3500435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042" name="Straight Connector 1041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3" name="Straight Connector 1042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4" name="Straight Connector 1043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5" name="Straight Connector 1044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6" name="Straight Connector 1045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7" name="Straight Connector 1046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8" name="Straight Connector 1047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9" name="Straight Connector 1048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0" name="Straight Connector 1049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1" name="Straight Connector 1050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2" name="Straight Connector 1051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98" name="Group 897"/>
            <p:cNvGrpSpPr/>
            <p:nvPr/>
          </p:nvGrpSpPr>
          <p:grpSpPr>
            <a:xfrm>
              <a:off x="4051059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031" name="Straight Connector 1030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2" name="Straight Connector 1031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3" name="Straight Connector 1032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4" name="Straight Connector 1033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5" name="Straight Connector 1034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6" name="Straight Connector 1035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7" name="Straight Connector 1036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8" name="Straight Connector 1037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9" name="Straight Connector 1038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0" name="Straight Connector 1039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1" name="Straight Connector 1040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99" name="Group 898"/>
            <p:cNvGrpSpPr/>
            <p:nvPr/>
          </p:nvGrpSpPr>
          <p:grpSpPr>
            <a:xfrm>
              <a:off x="4601682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020" name="Straight Connector 1019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1" name="Straight Connector 1020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2" name="Straight Connector 1021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3" name="Straight Connector 1022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4" name="Straight Connector 1023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5" name="Straight Connector 1024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6" name="Straight Connector 1025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7" name="Straight Connector 1026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8" name="Straight Connector 1027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9" name="Straight Connector 1028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0" name="Straight Connector 1029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00" name="Group 899"/>
            <p:cNvGrpSpPr/>
            <p:nvPr/>
          </p:nvGrpSpPr>
          <p:grpSpPr>
            <a:xfrm>
              <a:off x="5152822" y="3218526"/>
              <a:ext cx="552255" cy="672813"/>
              <a:chOff x="2682259" y="3200400"/>
              <a:chExt cx="586153" cy="731520"/>
            </a:xfrm>
          </p:grpSpPr>
          <p:cxnSp>
            <p:nvCxnSpPr>
              <p:cNvPr id="1009" name="Straight Connector 1008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0" name="Straight Connector 1009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1010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011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012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013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5" name="Straight Connector 1014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6" name="Straight Connector 1015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7" name="Straight Connector 1016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8" name="Straight Connector 1017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9" name="Straight Connector 1018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01" name="Group 900"/>
            <p:cNvGrpSpPr/>
            <p:nvPr/>
          </p:nvGrpSpPr>
          <p:grpSpPr>
            <a:xfrm>
              <a:off x="5702929" y="3210009"/>
              <a:ext cx="552255" cy="672813"/>
              <a:chOff x="2682259" y="3200400"/>
              <a:chExt cx="586153" cy="731520"/>
            </a:xfrm>
          </p:grpSpPr>
          <p:cxnSp>
            <p:nvCxnSpPr>
              <p:cNvPr id="998" name="Straight Connector 997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9" name="Straight Connector 998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0" name="Straight Connector 999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1" name="Straight Connector 1000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2" name="Straight Connector 1001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3" name="Straight Connector 1002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003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004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005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7" name="Straight Connector 1006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007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02" name="Group 901"/>
            <p:cNvGrpSpPr/>
            <p:nvPr/>
          </p:nvGrpSpPr>
          <p:grpSpPr>
            <a:xfrm>
              <a:off x="6255185" y="3210009"/>
              <a:ext cx="552255" cy="672813"/>
              <a:chOff x="2682259" y="3200400"/>
              <a:chExt cx="586153" cy="731520"/>
            </a:xfrm>
          </p:grpSpPr>
          <p:cxnSp>
            <p:nvCxnSpPr>
              <p:cNvPr id="987" name="Straight Connector 986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8" name="Straight Connector 987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9" name="Straight Connector 988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0" name="Straight Connector 989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1" name="Straight Connector 990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2" name="Straight Connector 991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3" name="Straight Connector 992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4" name="Straight Connector 993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5" name="Straight Connector 994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6" name="Straight Connector 995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7" name="Straight Connector 996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03" name="Group 902"/>
            <p:cNvGrpSpPr/>
            <p:nvPr/>
          </p:nvGrpSpPr>
          <p:grpSpPr>
            <a:xfrm>
              <a:off x="6807440" y="3210009"/>
              <a:ext cx="552255" cy="672813"/>
              <a:chOff x="2682259" y="3200400"/>
              <a:chExt cx="586153" cy="731520"/>
            </a:xfrm>
          </p:grpSpPr>
          <p:cxnSp>
            <p:nvCxnSpPr>
              <p:cNvPr id="976" name="Straight Connector 975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7" name="Straight Connector 976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8" name="Straight Connector 977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9" name="Straight Connector 978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0" name="Straight Connector 979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1" name="Straight Connector 980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2" name="Straight Connector 981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3" name="Straight Connector 982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4" name="Straight Connector 983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5" name="Straight Connector 984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6" name="Straight Connector 985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04" name="Group 903"/>
            <p:cNvGrpSpPr/>
            <p:nvPr/>
          </p:nvGrpSpPr>
          <p:grpSpPr>
            <a:xfrm>
              <a:off x="7359696" y="3210009"/>
              <a:ext cx="552255" cy="672813"/>
              <a:chOff x="2682259" y="3200400"/>
              <a:chExt cx="586153" cy="731520"/>
            </a:xfrm>
          </p:grpSpPr>
          <p:cxnSp>
            <p:nvCxnSpPr>
              <p:cNvPr id="965" name="Straight Connector 964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6" name="Straight Connector 965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7" name="Straight Connector 966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8" name="Straight Connector 967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9" name="Straight Connector 968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0" name="Straight Connector 969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1" name="Straight Connector 970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2" name="Straight Connector 971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3" name="Straight Connector 972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4" name="Straight Connector 973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5" name="Straight Connector 974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05" name="Group 904"/>
            <p:cNvGrpSpPr/>
            <p:nvPr/>
          </p:nvGrpSpPr>
          <p:grpSpPr>
            <a:xfrm>
              <a:off x="7911951" y="3210009"/>
              <a:ext cx="552255" cy="672813"/>
              <a:chOff x="2682259" y="3200400"/>
              <a:chExt cx="586153" cy="731520"/>
            </a:xfrm>
          </p:grpSpPr>
          <p:cxnSp>
            <p:nvCxnSpPr>
              <p:cNvPr id="954" name="Straight Connector 953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954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6" name="Straight Connector 955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7" name="Straight Connector 956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8" name="Straight Connector 957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9" name="Straight Connector 958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0" name="Straight Connector 959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1" name="Straight Connector 960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2" name="Straight Connector 961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3" name="Straight Connector 962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4" name="Straight Connector 963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06" name="Group 905"/>
            <p:cNvGrpSpPr/>
            <p:nvPr/>
          </p:nvGrpSpPr>
          <p:grpSpPr>
            <a:xfrm>
              <a:off x="8464207" y="3210009"/>
              <a:ext cx="552255" cy="672813"/>
              <a:chOff x="2682259" y="3200400"/>
              <a:chExt cx="586153" cy="731520"/>
            </a:xfrm>
          </p:grpSpPr>
          <p:cxnSp>
            <p:nvCxnSpPr>
              <p:cNvPr id="943" name="Straight Connector 942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4" name="Straight Connector 943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5" name="Straight Connector 944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945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946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947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948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949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950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951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952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07" name="Group 906"/>
            <p:cNvGrpSpPr/>
            <p:nvPr/>
          </p:nvGrpSpPr>
          <p:grpSpPr>
            <a:xfrm>
              <a:off x="9016462" y="3210009"/>
              <a:ext cx="552255" cy="672813"/>
              <a:chOff x="2682259" y="3200400"/>
              <a:chExt cx="586153" cy="731520"/>
            </a:xfrm>
          </p:grpSpPr>
          <p:cxnSp>
            <p:nvCxnSpPr>
              <p:cNvPr id="932" name="Straight Connector 931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3" name="Straight Connector 932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4" name="Straight Connector 933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5" name="Straight Connector 934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6" name="Straight Connector 935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7" name="Straight Connector 936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8" name="Straight Connector 937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9" name="Straight Connector 938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0" name="Straight Connector 939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1" name="Straight Connector 940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2" name="Straight Connector 941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08" name="Group 907"/>
            <p:cNvGrpSpPr/>
            <p:nvPr/>
          </p:nvGrpSpPr>
          <p:grpSpPr>
            <a:xfrm>
              <a:off x="9568718" y="3210009"/>
              <a:ext cx="552255" cy="672813"/>
              <a:chOff x="2682259" y="3200400"/>
              <a:chExt cx="586153" cy="731520"/>
            </a:xfrm>
          </p:grpSpPr>
          <p:cxnSp>
            <p:nvCxnSpPr>
              <p:cNvPr id="921" name="Straight Connector 920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2" name="Straight Connector 921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3" name="Straight Connector 922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4" name="Straight Connector 923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5" name="Straight Connector 924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6" name="Straight Connector 925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7" name="Straight Connector 926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8" name="Straight Connector 927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9" name="Straight Connector 928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0" name="Straight Connector 929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1" name="Straight Connector 930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09" name="Group 908"/>
            <p:cNvGrpSpPr/>
            <p:nvPr/>
          </p:nvGrpSpPr>
          <p:grpSpPr>
            <a:xfrm>
              <a:off x="10120973" y="3210009"/>
              <a:ext cx="552255" cy="672813"/>
              <a:chOff x="2682259" y="3200400"/>
              <a:chExt cx="586153" cy="731520"/>
            </a:xfrm>
          </p:grpSpPr>
          <p:cxnSp>
            <p:nvCxnSpPr>
              <p:cNvPr id="910" name="Straight Connector 909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1" name="Straight Connector 910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2" name="Straight Connector 911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3" name="Straight Connector 912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4" name="Straight Connector 913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5" name="Straight Connector 914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6" name="Straight Connector 915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7" name="Straight Connector 916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8" name="Straight Connector 917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9" name="Straight Connector 918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0" name="Straight Connector 919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76" name="Straight Connector 1075"/>
          <p:cNvCxnSpPr/>
          <p:nvPr/>
        </p:nvCxnSpPr>
        <p:spPr>
          <a:xfrm flipH="1">
            <a:off x="1534589" y="2814949"/>
            <a:ext cx="17373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7" name="TextBox 1076"/>
          <p:cNvSpPr txBox="1"/>
          <p:nvPr/>
        </p:nvSpPr>
        <p:spPr>
          <a:xfrm>
            <a:off x="1250000" y="2646128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78" name="Group 1077"/>
          <p:cNvGrpSpPr/>
          <p:nvPr/>
        </p:nvGrpSpPr>
        <p:grpSpPr>
          <a:xfrm rot="673680">
            <a:off x="1638796" y="1721199"/>
            <a:ext cx="1421089" cy="1544198"/>
            <a:chOff x="7767397" y="-1925717"/>
            <a:chExt cx="7160497" cy="7966231"/>
          </a:xfrm>
        </p:grpSpPr>
        <p:pic>
          <p:nvPicPr>
            <p:cNvPr id="1079" name="Picture 10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39681">
              <a:off x="7373309" y="-1514070"/>
              <a:ext cx="7966231" cy="7142938"/>
            </a:xfrm>
            <a:prstGeom prst="rect">
              <a:avLst/>
            </a:prstGeom>
          </p:spPr>
        </p:pic>
        <p:sp>
          <p:nvSpPr>
            <p:cNvPr id="1080" name="Rounded Rectangle 76"/>
            <p:cNvSpPr/>
            <p:nvPr/>
          </p:nvSpPr>
          <p:spPr>
            <a:xfrm rot="11478732" flipH="1" flipV="1">
              <a:off x="7767397" y="4337424"/>
              <a:ext cx="68561" cy="188493"/>
            </a:xfrm>
            <a:custGeom>
              <a:avLst/>
              <a:gdLst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2528450 w 2528450"/>
                <a:gd name="connsiteY5" fmla="*/ 2690772 h 2690772"/>
                <a:gd name="connsiteX6" fmla="*/ 0 w 2528450"/>
                <a:gd name="connsiteY6" fmla="*/ 2690772 h 2690772"/>
                <a:gd name="connsiteX7" fmla="*/ 0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1663477 w 2528450"/>
                <a:gd name="connsiteY5" fmla="*/ 2690772 h 2690772"/>
                <a:gd name="connsiteX6" fmla="*/ 0 w 2528450"/>
                <a:gd name="connsiteY6" fmla="*/ 2690772 h 2690772"/>
                <a:gd name="connsiteX7" fmla="*/ 0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1663477 w 2528450"/>
                <a:gd name="connsiteY5" fmla="*/ 2690772 h 2690772"/>
                <a:gd name="connsiteX6" fmla="*/ 0 w 2528450"/>
                <a:gd name="connsiteY6" fmla="*/ 2690772 h 2690772"/>
                <a:gd name="connsiteX7" fmla="*/ 790833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90833 w 2528450"/>
                <a:gd name="connsiteY7" fmla="*/ 2690772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815546 w 2528450"/>
                <a:gd name="connsiteY7" fmla="*/ 2690772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41406 w 2528450"/>
                <a:gd name="connsiteY7" fmla="*/ 2678415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1651120 w 2528450"/>
                <a:gd name="connsiteY4" fmla="*/ 2666058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41406 w 2528450"/>
                <a:gd name="connsiteY7" fmla="*/ 2678415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1651120 w 2528450"/>
                <a:gd name="connsiteY4" fmla="*/ 2666058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1019970 w 2528450"/>
                <a:gd name="connsiteY7" fmla="*/ 2690204 h 2703129"/>
                <a:gd name="connsiteX8" fmla="*/ 0 w 2528450"/>
                <a:gd name="connsiteY8" fmla="*/ 0 h 2703129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651120 w 2528450"/>
                <a:gd name="connsiteY4" fmla="*/ 2666058 h 2691780"/>
                <a:gd name="connsiteX5" fmla="*/ 1663477 w 2528450"/>
                <a:gd name="connsiteY5" fmla="*/ 2690772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651120 w 2528450"/>
                <a:gd name="connsiteY4" fmla="*/ 2666058 h 2691780"/>
                <a:gd name="connsiteX5" fmla="*/ 1008030 w 2528450"/>
                <a:gd name="connsiteY5" fmla="*/ 2667194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061216 w 2528450"/>
                <a:gd name="connsiteY4" fmla="*/ 2677847 h 2691780"/>
                <a:gd name="connsiteX5" fmla="*/ 1008030 w 2528450"/>
                <a:gd name="connsiteY5" fmla="*/ 2667194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8450" h="2691780">
                  <a:moveTo>
                    <a:pt x="0" y="0"/>
                  </a:moveTo>
                  <a:lnTo>
                    <a:pt x="0" y="0"/>
                  </a:lnTo>
                  <a:lnTo>
                    <a:pt x="2528450" y="0"/>
                  </a:lnTo>
                  <a:lnTo>
                    <a:pt x="2528450" y="0"/>
                  </a:lnTo>
                  <a:lnTo>
                    <a:pt x="1061216" y="2677847"/>
                  </a:lnTo>
                  <a:lnTo>
                    <a:pt x="1008030" y="2667194"/>
                  </a:lnTo>
                  <a:lnTo>
                    <a:pt x="1069128" y="2679551"/>
                  </a:lnTo>
                  <a:cubicBezTo>
                    <a:pt x="1069128" y="2671313"/>
                    <a:pt x="1019970" y="2698442"/>
                    <a:pt x="1019970" y="2690204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72000">
                  <a:schemeClr val="tx1"/>
                </a:gs>
                <a:gs pos="45600">
                  <a:schemeClr val="tx1">
                    <a:lumMod val="65000"/>
                    <a:lumOff val="35000"/>
                  </a:schemeClr>
                </a:gs>
                <a:gs pos="22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1" name="Group 1080"/>
          <p:cNvGrpSpPr/>
          <p:nvPr/>
        </p:nvGrpSpPr>
        <p:grpSpPr>
          <a:xfrm>
            <a:off x="-18250" y="2838086"/>
            <a:ext cx="6084067" cy="1012686"/>
            <a:chOff x="2081489" y="3172871"/>
            <a:chExt cx="9056151" cy="1500297"/>
          </a:xfrm>
        </p:grpSpPr>
        <p:sp>
          <p:nvSpPr>
            <p:cNvPr id="1082" name="Rounded Rectangle 1081"/>
            <p:cNvSpPr/>
            <p:nvPr/>
          </p:nvSpPr>
          <p:spPr>
            <a:xfrm>
              <a:off x="2206906" y="3172871"/>
              <a:ext cx="8689079" cy="1406320"/>
            </a:xfrm>
            <a:prstGeom prst="roundRect">
              <a:avLst>
                <a:gd name="adj" fmla="val 6463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Oval 1082"/>
            <p:cNvSpPr/>
            <p:nvPr/>
          </p:nvSpPr>
          <p:spPr>
            <a:xfrm>
              <a:off x="2535422" y="3848893"/>
              <a:ext cx="271236" cy="251372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4" name="TextBox 1083"/>
            <p:cNvSpPr txBox="1"/>
            <p:nvPr/>
          </p:nvSpPr>
          <p:spPr>
            <a:xfrm>
              <a:off x="5955249" y="4231048"/>
              <a:ext cx="2818754" cy="41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Footlight MT Light" panose="0204060206030A020304" pitchFamily="18" charset="0"/>
                </a:rPr>
                <a:t>Abdul </a:t>
              </a:r>
              <a:r>
                <a:rPr lang="en-GB" sz="1200" dirty="0" err="1" smtClean="0">
                  <a:latin typeface="Footlight MT Light" panose="0204060206030A020304" pitchFamily="18" charset="0"/>
                </a:rPr>
                <a:t>Mazid</a:t>
              </a:r>
              <a:endParaRPr lang="en-US" sz="1200" dirty="0">
                <a:latin typeface="Footlight MT Light" panose="0204060206030A020304" pitchFamily="18" charset="0"/>
              </a:endParaRPr>
            </a:p>
          </p:txBody>
        </p:sp>
        <p:sp>
          <p:nvSpPr>
            <p:cNvPr id="1085" name="Rounded Rectangle 1084"/>
            <p:cNvSpPr/>
            <p:nvPr/>
          </p:nvSpPr>
          <p:spPr>
            <a:xfrm>
              <a:off x="2201406" y="3185648"/>
              <a:ext cx="8687117" cy="1394001"/>
            </a:xfrm>
            <a:prstGeom prst="roundRect">
              <a:avLst>
                <a:gd name="adj" fmla="val 6463"/>
              </a:avLst>
            </a:prstGeom>
            <a:noFill/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TextBox 1085"/>
            <p:cNvSpPr txBox="1"/>
            <p:nvPr/>
          </p:nvSpPr>
          <p:spPr>
            <a:xfrm>
              <a:off x="9791735" y="4160109"/>
              <a:ext cx="1128176" cy="51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</a:t>
              </a:r>
              <a:r>
                <a:rPr lang="en-GB" dirty="0" smtClean="0"/>
                <a:t>m</a:t>
              </a:r>
              <a:endParaRPr lang="en-US" dirty="0"/>
            </a:p>
          </p:txBody>
        </p:sp>
        <p:cxnSp>
          <p:nvCxnSpPr>
            <p:cNvPr id="1087" name="Straight Connector 1086"/>
            <p:cNvCxnSpPr/>
            <p:nvPr/>
          </p:nvCxnSpPr>
          <p:spPr>
            <a:xfrm>
              <a:off x="2199368" y="4441830"/>
              <a:ext cx="872054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8" name="TextBox 1087"/>
            <p:cNvSpPr txBox="1"/>
            <p:nvPr/>
          </p:nvSpPr>
          <p:spPr>
            <a:xfrm>
              <a:off x="10359018" y="3870318"/>
              <a:ext cx="778622" cy="555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9" name="TextBox 1088"/>
            <p:cNvSpPr txBox="1"/>
            <p:nvPr/>
          </p:nvSpPr>
          <p:spPr>
            <a:xfrm>
              <a:off x="2081489" y="3897955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0" name="TextBox 1089"/>
            <p:cNvSpPr txBox="1"/>
            <p:nvPr/>
          </p:nvSpPr>
          <p:spPr>
            <a:xfrm>
              <a:off x="2617517" y="3892333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1" name="TextBox 1090"/>
            <p:cNvSpPr txBox="1"/>
            <p:nvPr/>
          </p:nvSpPr>
          <p:spPr>
            <a:xfrm>
              <a:off x="3213482" y="388217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2" name="TextBox 1091"/>
            <p:cNvSpPr txBox="1"/>
            <p:nvPr/>
          </p:nvSpPr>
          <p:spPr>
            <a:xfrm>
              <a:off x="3743084" y="3882647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3" name="TextBox 1092"/>
            <p:cNvSpPr txBox="1"/>
            <p:nvPr/>
          </p:nvSpPr>
          <p:spPr>
            <a:xfrm>
              <a:off x="4273878" y="3873416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4" name="TextBox 1093"/>
            <p:cNvSpPr txBox="1"/>
            <p:nvPr/>
          </p:nvSpPr>
          <p:spPr>
            <a:xfrm>
              <a:off x="4837644" y="3888538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5" name="TextBox 1094"/>
            <p:cNvSpPr txBox="1"/>
            <p:nvPr/>
          </p:nvSpPr>
          <p:spPr>
            <a:xfrm>
              <a:off x="5386553" y="388217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6" name="TextBox 1095"/>
            <p:cNvSpPr txBox="1"/>
            <p:nvPr/>
          </p:nvSpPr>
          <p:spPr>
            <a:xfrm>
              <a:off x="5931377" y="3907184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7" name="TextBox 1096"/>
            <p:cNvSpPr txBox="1"/>
            <p:nvPr/>
          </p:nvSpPr>
          <p:spPr>
            <a:xfrm>
              <a:off x="6508090" y="3888943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8" name="TextBox 1097"/>
            <p:cNvSpPr txBox="1"/>
            <p:nvPr/>
          </p:nvSpPr>
          <p:spPr>
            <a:xfrm>
              <a:off x="7067990" y="386218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9" name="TextBox 1098"/>
            <p:cNvSpPr txBox="1"/>
            <p:nvPr/>
          </p:nvSpPr>
          <p:spPr>
            <a:xfrm>
              <a:off x="7615025" y="3873416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0" name="TextBox 1099"/>
            <p:cNvSpPr txBox="1"/>
            <p:nvPr/>
          </p:nvSpPr>
          <p:spPr>
            <a:xfrm>
              <a:off x="8169756" y="3888943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1" name="TextBox 1100"/>
            <p:cNvSpPr txBox="1"/>
            <p:nvPr/>
          </p:nvSpPr>
          <p:spPr>
            <a:xfrm>
              <a:off x="8739537" y="3876896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2" name="TextBox 1101"/>
            <p:cNvSpPr txBox="1"/>
            <p:nvPr/>
          </p:nvSpPr>
          <p:spPr>
            <a:xfrm>
              <a:off x="9284360" y="3862180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3" name="TextBox 1102"/>
            <p:cNvSpPr txBox="1"/>
            <p:nvPr/>
          </p:nvSpPr>
          <p:spPr>
            <a:xfrm>
              <a:off x="9824248" y="3862180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04" name="Group 1103"/>
            <p:cNvGrpSpPr/>
            <p:nvPr/>
          </p:nvGrpSpPr>
          <p:grpSpPr>
            <a:xfrm>
              <a:off x="2399188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273" name="Straight Connector 1272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4" name="Straight Connector 1273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5" name="Straight Connector 1274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6" name="Straight Connector 1275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7" name="Straight Connector 1276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8" name="Straight Connector 1277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9" name="Straight Connector 1278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0" name="Straight Connector 1279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1" name="Straight Connector 1280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2" name="Straight Connector 1281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3" name="Straight Connector 1282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05" name="Group 1104"/>
            <p:cNvGrpSpPr/>
            <p:nvPr/>
          </p:nvGrpSpPr>
          <p:grpSpPr>
            <a:xfrm>
              <a:off x="2949811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262" name="Straight Connector 1261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3" name="Straight Connector 1262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4" name="Straight Connector 1263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5" name="Straight Connector 1264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6" name="Straight Connector 1265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7" name="Straight Connector 1266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8" name="Straight Connector 1267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9" name="Straight Connector 1268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0" name="Straight Connector 1269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1" name="Straight Connector 1270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2" name="Straight Connector 1271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06" name="Group 1105"/>
            <p:cNvGrpSpPr/>
            <p:nvPr/>
          </p:nvGrpSpPr>
          <p:grpSpPr>
            <a:xfrm>
              <a:off x="3500435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251" name="Straight Connector 1250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2" name="Straight Connector 1251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3" name="Straight Connector 1252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4" name="Straight Connector 1253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5" name="Straight Connector 1254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6" name="Straight Connector 1255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7" name="Straight Connector 1256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8" name="Straight Connector 1257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9" name="Straight Connector 1258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0" name="Straight Connector 1259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1" name="Straight Connector 1260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07" name="Group 1106"/>
            <p:cNvGrpSpPr/>
            <p:nvPr/>
          </p:nvGrpSpPr>
          <p:grpSpPr>
            <a:xfrm>
              <a:off x="4051059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240" name="Straight Connector 1239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1" name="Straight Connector 1240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2" name="Straight Connector 1241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3" name="Straight Connector 1242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4" name="Straight Connector 1243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5" name="Straight Connector 1244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6" name="Straight Connector 1245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7" name="Straight Connector 1246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8" name="Straight Connector 1247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9" name="Straight Connector 1248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0" name="Straight Connector 1249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08" name="Group 1107"/>
            <p:cNvGrpSpPr/>
            <p:nvPr/>
          </p:nvGrpSpPr>
          <p:grpSpPr>
            <a:xfrm>
              <a:off x="4601682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229" name="Straight Connector 1228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0" name="Straight Connector 1229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1" name="Straight Connector 1230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2" name="Straight Connector 1231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3" name="Straight Connector 1232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4" name="Straight Connector 1233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5" name="Straight Connector 1234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6" name="Straight Connector 1235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7" name="Straight Connector 1236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8" name="Straight Connector 1237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9" name="Straight Connector 1238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09" name="Group 1108"/>
            <p:cNvGrpSpPr/>
            <p:nvPr/>
          </p:nvGrpSpPr>
          <p:grpSpPr>
            <a:xfrm>
              <a:off x="5152822" y="3218526"/>
              <a:ext cx="552255" cy="672813"/>
              <a:chOff x="2682259" y="3200400"/>
              <a:chExt cx="586153" cy="731520"/>
            </a:xfrm>
          </p:grpSpPr>
          <p:cxnSp>
            <p:nvCxnSpPr>
              <p:cNvPr id="1218" name="Straight Connector 1217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9" name="Straight Connector 1218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0" name="Straight Connector 1219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1" name="Straight Connector 1220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2" name="Straight Connector 1221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3" name="Straight Connector 1222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4" name="Straight Connector 1223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5" name="Straight Connector 1224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6" name="Straight Connector 1225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7" name="Straight Connector 1226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8" name="Straight Connector 1227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10" name="Group 1109"/>
            <p:cNvGrpSpPr/>
            <p:nvPr/>
          </p:nvGrpSpPr>
          <p:grpSpPr>
            <a:xfrm>
              <a:off x="5702929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207" name="Straight Connector 1206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8" name="Straight Connector 1207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9" name="Straight Connector 1208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0" name="Straight Connector 1209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1" name="Straight Connector 1210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2" name="Straight Connector 1211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3" name="Straight Connector 1212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4" name="Straight Connector 1213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5" name="Straight Connector 1214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6" name="Straight Connector 1215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7" name="Straight Connector 1216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11" name="Group 1110"/>
            <p:cNvGrpSpPr/>
            <p:nvPr/>
          </p:nvGrpSpPr>
          <p:grpSpPr>
            <a:xfrm>
              <a:off x="6255185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196" name="Straight Connector 1195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7" name="Straight Connector 1196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8" name="Straight Connector 1197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9" name="Straight Connector 1198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0" name="Straight Connector 1199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1" name="Straight Connector 1200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2" name="Straight Connector 1201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3" name="Straight Connector 1202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4" name="Straight Connector 1203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5" name="Straight Connector 1204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6" name="Straight Connector 1205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12" name="Group 1111"/>
            <p:cNvGrpSpPr/>
            <p:nvPr/>
          </p:nvGrpSpPr>
          <p:grpSpPr>
            <a:xfrm>
              <a:off x="6807440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185" name="Straight Connector 1184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6" name="Straight Connector 1185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7" name="Straight Connector 1186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8" name="Straight Connector 1187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9" name="Straight Connector 1188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0" name="Straight Connector 1189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1" name="Straight Connector 1190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2" name="Straight Connector 1191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3" name="Straight Connector 1192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4" name="Straight Connector 1193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5" name="Straight Connector 1194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13" name="Group 1112"/>
            <p:cNvGrpSpPr/>
            <p:nvPr/>
          </p:nvGrpSpPr>
          <p:grpSpPr>
            <a:xfrm>
              <a:off x="7359696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174" name="Straight Connector 1173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5" name="Straight Connector 1174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6" name="Straight Connector 1175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7" name="Straight Connector 1176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8" name="Straight Connector 1177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9" name="Straight Connector 1178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0" name="Straight Connector 1179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1" name="Straight Connector 1180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2" name="Straight Connector 1181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3" name="Straight Connector 1182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4" name="Straight Connector 1183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14" name="Group 1113"/>
            <p:cNvGrpSpPr/>
            <p:nvPr/>
          </p:nvGrpSpPr>
          <p:grpSpPr>
            <a:xfrm>
              <a:off x="7911951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163" name="Straight Connector 1162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4" name="Straight Connector 1163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5" name="Straight Connector 1164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6" name="Straight Connector 1165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7" name="Straight Connector 1166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8" name="Straight Connector 1167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9" name="Straight Connector 1168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0" name="Straight Connector 1169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1" name="Straight Connector 1170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2" name="Straight Connector 1171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3" name="Straight Connector 1172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15" name="Group 1114"/>
            <p:cNvGrpSpPr/>
            <p:nvPr/>
          </p:nvGrpSpPr>
          <p:grpSpPr>
            <a:xfrm>
              <a:off x="8464207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152" name="Straight Connector 1151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3" name="Straight Connector 1152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4" name="Straight Connector 1153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5" name="Straight Connector 1154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6" name="Straight Connector 1155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7" name="Straight Connector 1156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8" name="Straight Connector 1157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9" name="Straight Connector 1158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0" name="Straight Connector 1159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1" name="Straight Connector 1160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2" name="Straight Connector 1161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16" name="Group 1115"/>
            <p:cNvGrpSpPr/>
            <p:nvPr/>
          </p:nvGrpSpPr>
          <p:grpSpPr>
            <a:xfrm>
              <a:off x="9016462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141" name="Straight Connector 1140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2" name="Straight Connector 1141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3" name="Straight Connector 1142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4" name="Straight Connector 1143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5" name="Straight Connector 1144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6" name="Straight Connector 1145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7" name="Straight Connector 1146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8" name="Straight Connector 1147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9" name="Straight Connector 1148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0" name="Straight Connector 1149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1" name="Straight Connector 1150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17" name="Group 1116"/>
            <p:cNvGrpSpPr/>
            <p:nvPr/>
          </p:nvGrpSpPr>
          <p:grpSpPr>
            <a:xfrm>
              <a:off x="9568718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130" name="Straight Connector 1129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1" name="Straight Connector 1130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2" name="Straight Connector 1131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3" name="Straight Connector 1132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4" name="Straight Connector 1133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5" name="Straight Connector 1134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6" name="Straight Connector 1135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7" name="Straight Connector 1136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8" name="Straight Connector 1137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9" name="Straight Connector 1138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0" name="Straight Connector 1139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18" name="Group 1117"/>
            <p:cNvGrpSpPr/>
            <p:nvPr/>
          </p:nvGrpSpPr>
          <p:grpSpPr>
            <a:xfrm>
              <a:off x="10120973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119" name="Straight Connector 1118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0" name="Straight Connector 1119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1" name="Straight Connector 1120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2" name="Straight Connector 1121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3" name="Straight Connector 1122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4" name="Straight Connector 1123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5" name="Straight Connector 1124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6" name="Straight Connector 1125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7" name="Straight Connector 1126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8" name="Straight Connector 1127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9" name="Straight Connector 1128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86" name="Straight Connector 1285"/>
          <p:cNvCxnSpPr/>
          <p:nvPr/>
        </p:nvCxnSpPr>
        <p:spPr>
          <a:xfrm flipH="1" flipV="1">
            <a:off x="1546580" y="3173227"/>
            <a:ext cx="1588383" cy="37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7" name="TextBox 1286"/>
          <p:cNvSpPr txBox="1"/>
          <p:nvPr/>
        </p:nvSpPr>
        <p:spPr>
          <a:xfrm>
            <a:off x="1261991" y="3004406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88" name="Group 1287"/>
          <p:cNvGrpSpPr/>
          <p:nvPr/>
        </p:nvGrpSpPr>
        <p:grpSpPr>
          <a:xfrm rot="673680">
            <a:off x="1650787" y="2079477"/>
            <a:ext cx="1421089" cy="1544198"/>
            <a:chOff x="7767397" y="-1925717"/>
            <a:chExt cx="7160497" cy="7966231"/>
          </a:xfrm>
        </p:grpSpPr>
        <p:pic>
          <p:nvPicPr>
            <p:cNvPr id="1289" name="Picture 128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39681">
              <a:off x="7373309" y="-1514070"/>
              <a:ext cx="7966231" cy="7142938"/>
            </a:xfrm>
            <a:prstGeom prst="rect">
              <a:avLst/>
            </a:prstGeom>
          </p:spPr>
        </p:pic>
        <p:sp>
          <p:nvSpPr>
            <p:cNvPr id="1290" name="Rounded Rectangle 76"/>
            <p:cNvSpPr/>
            <p:nvPr/>
          </p:nvSpPr>
          <p:spPr>
            <a:xfrm rot="11478732" flipH="1" flipV="1">
              <a:off x="7767397" y="4337424"/>
              <a:ext cx="68561" cy="188493"/>
            </a:xfrm>
            <a:custGeom>
              <a:avLst/>
              <a:gdLst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2528450 w 2528450"/>
                <a:gd name="connsiteY5" fmla="*/ 2690772 h 2690772"/>
                <a:gd name="connsiteX6" fmla="*/ 0 w 2528450"/>
                <a:gd name="connsiteY6" fmla="*/ 2690772 h 2690772"/>
                <a:gd name="connsiteX7" fmla="*/ 0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1663477 w 2528450"/>
                <a:gd name="connsiteY5" fmla="*/ 2690772 h 2690772"/>
                <a:gd name="connsiteX6" fmla="*/ 0 w 2528450"/>
                <a:gd name="connsiteY6" fmla="*/ 2690772 h 2690772"/>
                <a:gd name="connsiteX7" fmla="*/ 0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1663477 w 2528450"/>
                <a:gd name="connsiteY5" fmla="*/ 2690772 h 2690772"/>
                <a:gd name="connsiteX6" fmla="*/ 0 w 2528450"/>
                <a:gd name="connsiteY6" fmla="*/ 2690772 h 2690772"/>
                <a:gd name="connsiteX7" fmla="*/ 790833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90833 w 2528450"/>
                <a:gd name="connsiteY7" fmla="*/ 2690772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815546 w 2528450"/>
                <a:gd name="connsiteY7" fmla="*/ 2690772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41406 w 2528450"/>
                <a:gd name="connsiteY7" fmla="*/ 2678415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1651120 w 2528450"/>
                <a:gd name="connsiteY4" fmla="*/ 2666058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41406 w 2528450"/>
                <a:gd name="connsiteY7" fmla="*/ 2678415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1651120 w 2528450"/>
                <a:gd name="connsiteY4" fmla="*/ 2666058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1019970 w 2528450"/>
                <a:gd name="connsiteY7" fmla="*/ 2690204 h 2703129"/>
                <a:gd name="connsiteX8" fmla="*/ 0 w 2528450"/>
                <a:gd name="connsiteY8" fmla="*/ 0 h 2703129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651120 w 2528450"/>
                <a:gd name="connsiteY4" fmla="*/ 2666058 h 2691780"/>
                <a:gd name="connsiteX5" fmla="*/ 1663477 w 2528450"/>
                <a:gd name="connsiteY5" fmla="*/ 2690772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651120 w 2528450"/>
                <a:gd name="connsiteY4" fmla="*/ 2666058 h 2691780"/>
                <a:gd name="connsiteX5" fmla="*/ 1008030 w 2528450"/>
                <a:gd name="connsiteY5" fmla="*/ 2667194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061216 w 2528450"/>
                <a:gd name="connsiteY4" fmla="*/ 2677847 h 2691780"/>
                <a:gd name="connsiteX5" fmla="*/ 1008030 w 2528450"/>
                <a:gd name="connsiteY5" fmla="*/ 2667194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8450" h="2691780">
                  <a:moveTo>
                    <a:pt x="0" y="0"/>
                  </a:moveTo>
                  <a:lnTo>
                    <a:pt x="0" y="0"/>
                  </a:lnTo>
                  <a:lnTo>
                    <a:pt x="2528450" y="0"/>
                  </a:lnTo>
                  <a:lnTo>
                    <a:pt x="2528450" y="0"/>
                  </a:lnTo>
                  <a:lnTo>
                    <a:pt x="1061216" y="2677847"/>
                  </a:lnTo>
                  <a:lnTo>
                    <a:pt x="1008030" y="2667194"/>
                  </a:lnTo>
                  <a:lnTo>
                    <a:pt x="1069128" y="2679551"/>
                  </a:lnTo>
                  <a:cubicBezTo>
                    <a:pt x="1069128" y="2671313"/>
                    <a:pt x="1019970" y="2698442"/>
                    <a:pt x="1019970" y="2690204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72000">
                  <a:schemeClr val="tx1"/>
                </a:gs>
                <a:gs pos="45600">
                  <a:schemeClr val="tx1">
                    <a:lumMod val="65000"/>
                    <a:lumOff val="35000"/>
                  </a:schemeClr>
                </a:gs>
                <a:gs pos="22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1" name="Group 1290"/>
          <p:cNvGrpSpPr/>
          <p:nvPr/>
        </p:nvGrpSpPr>
        <p:grpSpPr>
          <a:xfrm>
            <a:off x="-6259" y="3196364"/>
            <a:ext cx="6084067" cy="1012686"/>
            <a:chOff x="2081489" y="3172871"/>
            <a:chExt cx="9056151" cy="1500297"/>
          </a:xfrm>
        </p:grpSpPr>
        <p:sp>
          <p:nvSpPr>
            <p:cNvPr id="1292" name="Rounded Rectangle 1291"/>
            <p:cNvSpPr/>
            <p:nvPr/>
          </p:nvSpPr>
          <p:spPr>
            <a:xfrm>
              <a:off x="2206906" y="3172871"/>
              <a:ext cx="8689079" cy="1406320"/>
            </a:xfrm>
            <a:prstGeom prst="roundRect">
              <a:avLst>
                <a:gd name="adj" fmla="val 6463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3" name="Oval 1292"/>
            <p:cNvSpPr/>
            <p:nvPr/>
          </p:nvSpPr>
          <p:spPr>
            <a:xfrm>
              <a:off x="2535422" y="3848893"/>
              <a:ext cx="271236" cy="251372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4" name="TextBox 1293"/>
            <p:cNvSpPr txBox="1"/>
            <p:nvPr/>
          </p:nvSpPr>
          <p:spPr>
            <a:xfrm>
              <a:off x="5955249" y="4231048"/>
              <a:ext cx="2818754" cy="41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Footlight MT Light" panose="0204060206030A020304" pitchFamily="18" charset="0"/>
                </a:rPr>
                <a:t>Abdul </a:t>
              </a:r>
              <a:r>
                <a:rPr lang="en-GB" sz="1200" dirty="0" err="1" smtClean="0">
                  <a:latin typeface="Footlight MT Light" panose="0204060206030A020304" pitchFamily="18" charset="0"/>
                </a:rPr>
                <a:t>Mazid</a:t>
              </a:r>
              <a:endParaRPr lang="en-US" sz="1200" dirty="0">
                <a:latin typeface="Footlight MT Light" panose="0204060206030A020304" pitchFamily="18" charset="0"/>
              </a:endParaRPr>
            </a:p>
          </p:txBody>
        </p:sp>
        <p:sp>
          <p:nvSpPr>
            <p:cNvPr id="1295" name="Rounded Rectangle 1294"/>
            <p:cNvSpPr/>
            <p:nvPr/>
          </p:nvSpPr>
          <p:spPr>
            <a:xfrm>
              <a:off x="2201406" y="3185648"/>
              <a:ext cx="8687117" cy="1394001"/>
            </a:xfrm>
            <a:prstGeom prst="roundRect">
              <a:avLst>
                <a:gd name="adj" fmla="val 6463"/>
              </a:avLst>
            </a:prstGeom>
            <a:noFill/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6" name="TextBox 1295"/>
            <p:cNvSpPr txBox="1"/>
            <p:nvPr/>
          </p:nvSpPr>
          <p:spPr>
            <a:xfrm>
              <a:off x="9791735" y="4160109"/>
              <a:ext cx="1128176" cy="51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</a:t>
              </a:r>
              <a:r>
                <a:rPr lang="en-GB" dirty="0" smtClean="0"/>
                <a:t>m</a:t>
              </a:r>
              <a:endParaRPr lang="en-US" dirty="0"/>
            </a:p>
          </p:txBody>
        </p:sp>
        <p:cxnSp>
          <p:nvCxnSpPr>
            <p:cNvPr id="1297" name="Straight Connector 1296"/>
            <p:cNvCxnSpPr/>
            <p:nvPr/>
          </p:nvCxnSpPr>
          <p:spPr>
            <a:xfrm>
              <a:off x="2199368" y="4441830"/>
              <a:ext cx="872054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8" name="TextBox 1297"/>
            <p:cNvSpPr txBox="1"/>
            <p:nvPr/>
          </p:nvSpPr>
          <p:spPr>
            <a:xfrm>
              <a:off x="10359018" y="3870318"/>
              <a:ext cx="778622" cy="555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9" name="TextBox 1298"/>
            <p:cNvSpPr txBox="1"/>
            <p:nvPr/>
          </p:nvSpPr>
          <p:spPr>
            <a:xfrm>
              <a:off x="2081489" y="3897955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0" name="TextBox 1299"/>
            <p:cNvSpPr txBox="1"/>
            <p:nvPr/>
          </p:nvSpPr>
          <p:spPr>
            <a:xfrm>
              <a:off x="2617517" y="3892333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1" name="TextBox 1300"/>
            <p:cNvSpPr txBox="1"/>
            <p:nvPr/>
          </p:nvSpPr>
          <p:spPr>
            <a:xfrm>
              <a:off x="3213482" y="388217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2" name="TextBox 1301"/>
            <p:cNvSpPr txBox="1"/>
            <p:nvPr/>
          </p:nvSpPr>
          <p:spPr>
            <a:xfrm>
              <a:off x="3743084" y="3882647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3" name="TextBox 1302"/>
            <p:cNvSpPr txBox="1"/>
            <p:nvPr/>
          </p:nvSpPr>
          <p:spPr>
            <a:xfrm>
              <a:off x="4273878" y="3873416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4" name="TextBox 1303"/>
            <p:cNvSpPr txBox="1"/>
            <p:nvPr/>
          </p:nvSpPr>
          <p:spPr>
            <a:xfrm>
              <a:off x="4837644" y="3888538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5" name="TextBox 1304"/>
            <p:cNvSpPr txBox="1"/>
            <p:nvPr/>
          </p:nvSpPr>
          <p:spPr>
            <a:xfrm>
              <a:off x="5386553" y="388217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6" name="TextBox 1305"/>
            <p:cNvSpPr txBox="1"/>
            <p:nvPr/>
          </p:nvSpPr>
          <p:spPr>
            <a:xfrm>
              <a:off x="5931377" y="3907184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7" name="TextBox 1306"/>
            <p:cNvSpPr txBox="1"/>
            <p:nvPr/>
          </p:nvSpPr>
          <p:spPr>
            <a:xfrm>
              <a:off x="6508090" y="3888943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8" name="TextBox 1307"/>
            <p:cNvSpPr txBox="1"/>
            <p:nvPr/>
          </p:nvSpPr>
          <p:spPr>
            <a:xfrm>
              <a:off x="7067990" y="386218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9" name="TextBox 1308"/>
            <p:cNvSpPr txBox="1"/>
            <p:nvPr/>
          </p:nvSpPr>
          <p:spPr>
            <a:xfrm>
              <a:off x="7615025" y="3873416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0" name="TextBox 1309"/>
            <p:cNvSpPr txBox="1"/>
            <p:nvPr/>
          </p:nvSpPr>
          <p:spPr>
            <a:xfrm>
              <a:off x="8169756" y="3888943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1" name="TextBox 1310"/>
            <p:cNvSpPr txBox="1"/>
            <p:nvPr/>
          </p:nvSpPr>
          <p:spPr>
            <a:xfrm>
              <a:off x="8739537" y="3876896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2" name="TextBox 1311"/>
            <p:cNvSpPr txBox="1"/>
            <p:nvPr/>
          </p:nvSpPr>
          <p:spPr>
            <a:xfrm>
              <a:off x="9284360" y="3862180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3" name="TextBox 1312"/>
            <p:cNvSpPr txBox="1"/>
            <p:nvPr/>
          </p:nvSpPr>
          <p:spPr>
            <a:xfrm>
              <a:off x="9824248" y="3862180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14" name="Group 1313"/>
            <p:cNvGrpSpPr/>
            <p:nvPr/>
          </p:nvGrpSpPr>
          <p:grpSpPr>
            <a:xfrm>
              <a:off x="2399188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483" name="Straight Connector 1482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4" name="Straight Connector 1483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5" name="Straight Connector 1484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6" name="Straight Connector 1485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7" name="Straight Connector 1486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8" name="Straight Connector 1487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9" name="Straight Connector 1488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0" name="Straight Connector 1489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1" name="Straight Connector 1490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2" name="Straight Connector 1491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3" name="Straight Connector 1492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15" name="Group 1314"/>
            <p:cNvGrpSpPr/>
            <p:nvPr/>
          </p:nvGrpSpPr>
          <p:grpSpPr>
            <a:xfrm>
              <a:off x="2949811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472" name="Straight Connector 1471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3" name="Straight Connector 1472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4" name="Straight Connector 1473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5" name="Straight Connector 1474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6" name="Straight Connector 1475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7" name="Straight Connector 1476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8" name="Straight Connector 1477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9" name="Straight Connector 1478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0" name="Straight Connector 1479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1" name="Straight Connector 1480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2" name="Straight Connector 1481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16" name="Group 1315"/>
            <p:cNvGrpSpPr/>
            <p:nvPr/>
          </p:nvGrpSpPr>
          <p:grpSpPr>
            <a:xfrm>
              <a:off x="3500435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461" name="Straight Connector 1460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2" name="Straight Connector 1461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3" name="Straight Connector 1462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4" name="Straight Connector 1463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5" name="Straight Connector 1464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6" name="Straight Connector 1465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7" name="Straight Connector 1466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8" name="Straight Connector 1467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9" name="Straight Connector 1468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0" name="Straight Connector 1469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1" name="Straight Connector 1470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17" name="Group 1316"/>
            <p:cNvGrpSpPr/>
            <p:nvPr/>
          </p:nvGrpSpPr>
          <p:grpSpPr>
            <a:xfrm>
              <a:off x="4051059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450" name="Straight Connector 1449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1" name="Straight Connector 1450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2" name="Straight Connector 1451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3" name="Straight Connector 1452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4" name="Straight Connector 1453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5" name="Straight Connector 1454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6" name="Straight Connector 1455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7" name="Straight Connector 1456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8" name="Straight Connector 1457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9" name="Straight Connector 1458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0" name="Straight Connector 1459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18" name="Group 1317"/>
            <p:cNvGrpSpPr/>
            <p:nvPr/>
          </p:nvGrpSpPr>
          <p:grpSpPr>
            <a:xfrm>
              <a:off x="4601682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439" name="Straight Connector 1438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0" name="Straight Connector 1439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1" name="Straight Connector 1440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2" name="Straight Connector 1441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3" name="Straight Connector 1442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4" name="Straight Connector 1443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5" name="Straight Connector 1444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6" name="Straight Connector 1445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7" name="Straight Connector 1446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8" name="Straight Connector 1447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9" name="Straight Connector 1448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19" name="Group 1318"/>
            <p:cNvGrpSpPr/>
            <p:nvPr/>
          </p:nvGrpSpPr>
          <p:grpSpPr>
            <a:xfrm>
              <a:off x="5152822" y="3218526"/>
              <a:ext cx="552255" cy="672813"/>
              <a:chOff x="2682259" y="3200400"/>
              <a:chExt cx="586153" cy="731520"/>
            </a:xfrm>
          </p:grpSpPr>
          <p:cxnSp>
            <p:nvCxnSpPr>
              <p:cNvPr id="1428" name="Straight Connector 1427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9" name="Straight Connector 1428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0" name="Straight Connector 1429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1" name="Straight Connector 1430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2" name="Straight Connector 1431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3" name="Straight Connector 1432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4" name="Straight Connector 1433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5" name="Straight Connector 1434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6" name="Straight Connector 1435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7" name="Straight Connector 1436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8" name="Straight Connector 1437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20" name="Group 1319"/>
            <p:cNvGrpSpPr/>
            <p:nvPr/>
          </p:nvGrpSpPr>
          <p:grpSpPr>
            <a:xfrm>
              <a:off x="5702929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417" name="Straight Connector 1416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8" name="Straight Connector 1417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9" name="Straight Connector 1418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0" name="Straight Connector 1419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1" name="Straight Connector 1420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2" name="Straight Connector 1421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3" name="Straight Connector 1422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4" name="Straight Connector 1423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5" name="Straight Connector 1424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6" name="Straight Connector 1425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7" name="Straight Connector 1426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21" name="Group 1320"/>
            <p:cNvGrpSpPr/>
            <p:nvPr/>
          </p:nvGrpSpPr>
          <p:grpSpPr>
            <a:xfrm>
              <a:off x="6255185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406" name="Straight Connector 1405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7" name="Straight Connector 1406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8" name="Straight Connector 1407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9" name="Straight Connector 1408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0" name="Straight Connector 1409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1" name="Straight Connector 1410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2" name="Straight Connector 1411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3" name="Straight Connector 1412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4" name="Straight Connector 1413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5" name="Straight Connector 1414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6" name="Straight Connector 1415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22" name="Group 1321"/>
            <p:cNvGrpSpPr/>
            <p:nvPr/>
          </p:nvGrpSpPr>
          <p:grpSpPr>
            <a:xfrm>
              <a:off x="6807440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395" name="Straight Connector 1394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6" name="Straight Connector 1395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7" name="Straight Connector 1396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8" name="Straight Connector 1397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9" name="Straight Connector 1398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0" name="Straight Connector 1399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1" name="Straight Connector 1400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2" name="Straight Connector 1401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3" name="Straight Connector 1402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4" name="Straight Connector 1403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5" name="Straight Connector 1404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23" name="Group 1322"/>
            <p:cNvGrpSpPr/>
            <p:nvPr/>
          </p:nvGrpSpPr>
          <p:grpSpPr>
            <a:xfrm>
              <a:off x="7359696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384" name="Straight Connector 1383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5" name="Straight Connector 1384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6" name="Straight Connector 1385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7" name="Straight Connector 1386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8" name="Straight Connector 1387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9" name="Straight Connector 1388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0" name="Straight Connector 1389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1" name="Straight Connector 1390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2" name="Straight Connector 1391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3" name="Straight Connector 1392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4" name="Straight Connector 1393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24" name="Group 1323"/>
            <p:cNvGrpSpPr/>
            <p:nvPr/>
          </p:nvGrpSpPr>
          <p:grpSpPr>
            <a:xfrm>
              <a:off x="7911951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373" name="Straight Connector 1372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4" name="Straight Connector 1373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5" name="Straight Connector 1374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6" name="Straight Connector 1375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7" name="Straight Connector 1376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8" name="Straight Connector 1377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9" name="Straight Connector 1378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0" name="Straight Connector 1379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1" name="Straight Connector 1380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2" name="Straight Connector 1381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3" name="Straight Connector 1382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25" name="Group 1324"/>
            <p:cNvGrpSpPr/>
            <p:nvPr/>
          </p:nvGrpSpPr>
          <p:grpSpPr>
            <a:xfrm>
              <a:off x="8464207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362" name="Straight Connector 1361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3" name="Straight Connector 1362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4" name="Straight Connector 1363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5" name="Straight Connector 1364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6" name="Straight Connector 1365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7" name="Straight Connector 1366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8" name="Straight Connector 1367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9" name="Straight Connector 1368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0" name="Straight Connector 1369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1" name="Straight Connector 1370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2" name="Straight Connector 1371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26" name="Group 1325"/>
            <p:cNvGrpSpPr/>
            <p:nvPr/>
          </p:nvGrpSpPr>
          <p:grpSpPr>
            <a:xfrm>
              <a:off x="9016462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351" name="Straight Connector 1350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2" name="Straight Connector 1351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3" name="Straight Connector 1352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4" name="Straight Connector 1353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5" name="Straight Connector 1354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6" name="Straight Connector 1355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7" name="Straight Connector 1356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8" name="Straight Connector 1357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9" name="Straight Connector 1358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0" name="Straight Connector 1359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1" name="Straight Connector 1360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27" name="Group 1326"/>
            <p:cNvGrpSpPr/>
            <p:nvPr/>
          </p:nvGrpSpPr>
          <p:grpSpPr>
            <a:xfrm>
              <a:off x="9568718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340" name="Straight Connector 1339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1" name="Straight Connector 1340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2" name="Straight Connector 1341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3" name="Straight Connector 1342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4" name="Straight Connector 1343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5" name="Straight Connector 1344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6" name="Straight Connector 1345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7" name="Straight Connector 1346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8" name="Straight Connector 1347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9" name="Straight Connector 1348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0" name="Straight Connector 1349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28" name="Group 1327"/>
            <p:cNvGrpSpPr/>
            <p:nvPr/>
          </p:nvGrpSpPr>
          <p:grpSpPr>
            <a:xfrm>
              <a:off x="10120973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329" name="Straight Connector 1328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0" name="Straight Connector 1329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1" name="Straight Connector 1330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2" name="Straight Connector 1331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3" name="Straight Connector 1332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4" name="Straight Connector 1333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5" name="Straight Connector 1334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6" name="Straight Connector 1335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7" name="Straight Connector 1336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8" name="Straight Connector 1337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9" name="Straight Connector 1338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703" name="Straight Connector 1702"/>
          <p:cNvCxnSpPr/>
          <p:nvPr/>
        </p:nvCxnSpPr>
        <p:spPr>
          <a:xfrm flipH="1" flipV="1">
            <a:off x="1602017" y="5115478"/>
            <a:ext cx="1588383" cy="37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4" name="TextBox 1703"/>
          <p:cNvSpPr txBox="1"/>
          <p:nvPr/>
        </p:nvSpPr>
        <p:spPr>
          <a:xfrm>
            <a:off x="1789101" y="4790662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05" name="Group 1704"/>
          <p:cNvGrpSpPr/>
          <p:nvPr/>
        </p:nvGrpSpPr>
        <p:grpSpPr>
          <a:xfrm rot="673680">
            <a:off x="1706781" y="3993685"/>
            <a:ext cx="1421089" cy="1544198"/>
            <a:chOff x="7767397" y="-1925717"/>
            <a:chExt cx="7160497" cy="7966231"/>
          </a:xfrm>
        </p:grpSpPr>
        <p:pic>
          <p:nvPicPr>
            <p:cNvPr id="1706" name="Picture 170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39681">
              <a:off x="7373309" y="-1514070"/>
              <a:ext cx="7966231" cy="7142938"/>
            </a:xfrm>
            <a:prstGeom prst="rect">
              <a:avLst/>
            </a:prstGeom>
          </p:spPr>
        </p:pic>
        <p:sp>
          <p:nvSpPr>
            <p:cNvPr id="1707" name="Rounded Rectangle 76"/>
            <p:cNvSpPr/>
            <p:nvPr/>
          </p:nvSpPr>
          <p:spPr>
            <a:xfrm rot="11478732" flipH="1" flipV="1">
              <a:off x="7767397" y="4337424"/>
              <a:ext cx="68561" cy="188493"/>
            </a:xfrm>
            <a:custGeom>
              <a:avLst/>
              <a:gdLst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2528450 w 2528450"/>
                <a:gd name="connsiteY5" fmla="*/ 2690772 h 2690772"/>
                <a:gd name="connsiteX6" fmla="*/ 0 w 2528450"/>
                <a:gd name="connsiteY6" fmla="*/ 2690772 h 2690772"/>
                <a:gd name="connsiteX7" fmla="*/ 0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1663477 w 2528450"/>
                <a:gd name="connsiteY5" fmla="*/ 2690772 h 2690772"/>
                <a:gd name="connsiteX6" fmla="*/ 0 w 2528450"/>
                <a:gd name="connsiteY6" fmla="*/ 2690772 h 2690772"/>
                <a:gd name="connsiteX7" fmla="*/ 0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1663477 w 2528450"/>
                <a:gd name="connsiteY5" fmla="*/ 2690772 h 2690772"/>
                <a:gd name="connsiteX6" fmla="*/ 0 w 2528450"/>
                <a:gd name="connsiteY6" fmla="*/ 2690772 h 2690772"/>
                <a:gd name="connsiteX7" fmla="*/ 790833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90833 w 2528450"/>
                <a:gd name="connsiteY7" fmla="*/ 2690772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815546 w 2528450"/>
                <a:gd name="connsiteY7" fmla="*/ 2690772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41406 w 2528450"/>
                <a:gd name="connsiteY7" fmla="*/ 2678415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1651120 w 2528450"/>
                <a:gd name="connsiteY4" fmla="*/ 2666058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41406 w 2528450"/>
                <a:gd name="connsiteY7" fmla="*/ 2678415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1651120 w 2528450"/>
                <a:gd name="connsiteY4" fmla="*/ 2666058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1019970 w 2528450"/>
                <a:gd name="connsiteY7" fmla="*/ 2690204 h 2703129"/>
                <a:gd name="connsiteX8" fmla="*/ 0 w 2528450"/>
                <a:gd name="connsiteY8" fmla="*/ 0 h 2703129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651120 w 2528450"/>
                <a:gd name="connsiteY4" fmla="*/ 2666058 h 2691780"/>
                <a:gd name="connsiteX5" fmla="*/ 1663477 w 2528450"/>
                <a:gd name="connsiteY5" fmla="*/ 2690772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651120 w 2528450"/>
                <a:gd name="connsiteY4" fmla="*/ 2666058 h 2691780"/>
                <a:gd name="connsiteX5" fmla="*/ 1008030 w 2528450"/>
                <a:gd name="connsiteY5" fmla="*/ 2667194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061216 w 2528450"/>
                <a:gd name="connsiteY4" fmla="*/ 2677847 h 2691780"/>
                <a:gd name="connsiteX5" fmla="*/ 1008030 w 2528450"/>
                <a:gd name="connsiteY5" fmla="*/ 2667194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8450" h="2691780">
                  <a:moveTo>
                    <a:pt x="0" y="0"/>
                  </a:moveTo>
                  <a:lnTo>
                    <a:pt x="0" y="0"/>
                  </a:lnTo>
                  <a:lnTo>
                    <a:pt x="2528450" y="0"/>
                  </a:lnTo>
                  <a:lnTo>
                    <a:pt x="2528450" y="0"/>
                  </a:lnTo>
                  <a:lnTo>
                    <a:pt x="1061216" y="2677847"/>
                  </a:lnTo>
                  <a:lnTo>
                    <a:pt x="1008030" y="2667194"/>
                  </a:lnTo>
                  <a:lnTo>
                    <a:pt x="1069128" y="2679551"/>
                  </a:lnTo>
                  <a:cubicBezTo>
                    <a:pt x="1069128" y="2671313"/>
                    <a:pt x="1019970" y="2698442"/>
                    <a:pt x="1019970" y="2690204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72000">
                  <a:schemeClr val="tx1"/>
                </a:gs>
                <a:gs pos="45600">
                  <a:schemeClr val="tx1">
                    <a:lumMod val="65000"/>
                    <a:lumOff val="35000"/>
                  </a:schemeClr>
                </a:gs>
                <a:gs pos="22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8" name="Group 1707"/>
          <p:cNvGrpSpPr/>
          <p:nvPr/>
        </p:nvGrpSpPr>
        <p:grpSpPr>
          <a:xfrm>
            <a:off x="49178" y="5138615"/>
            <a:ext cx="6084067" cy="1012686"/>
            <a:chOff x="2081489" y="3172871"/>
            <a:chExt cx="9056151" cy="1500297"/>
          </a:xfrm>
        </p:grpSpPr>
        <p:sp>
          <p:nvSpPr>
            <p:cNvPr id="1709" name="Rounded Rectangle 1708"/>
            <p:cNvSpPr/>
            <p:nvPr/>
          </p:nvSpPr>
          <p:spPr>
            <a:xfrm>
              <a:off x="2206906" y="3172871"/>
              <a:ext cx="8689079" cy="1406320"/>
            </a:xfrm>
            <a:prstGeom prst="roundRect">
              <a:avLst>
                <a:gd name="adj" fmla="val 6463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0" name="Oval 1709"/>
            <p:cNvSpPr/>
            <p:nvPr/>
          </p:nvSpPr>
          <p:spPr>
            <a:xfrm>
              <a:off x="2535422" y="3848893"/>
              <a:ext cx="271236" cy="251372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1" name="TextBox 1710"/>
            <p:cNvSpPr txBox="1"/>
            <p:nvPr/>
          </p:nvSpPr>
          <p:spPr>
            <a:xfrm>
              <a:off x="5955249" y="4231048"/>
              <a:ext cx="2818754" cy="41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Footlight MT Light" panose="0204060206030A020304" pitchFamily="18" charset="0"/>
                </a:rPr>
                <a:t>Abdul </a:t>
              </a:r>
              <a:r>
                <a:rPr lang="en-GB" sz="1200" dirty="0" err="1" smtClean="0">
                  <a:latin typeface="Footlight MT Light" panose="0204060206030A020304" pitchFamily="18" charset="0"/>
                </a:rPr>
                <a:t>Mazid</a:t>
              </a:r>
              <a:endParaRPr lang="en-US" sz="1200" dirty="0">
                <a:latin typeface="Footlight MT Light" panose="0204060206030A020304" pitchFamily="18" charset="0"/>
              </a:endParaRPr>
            </a:p>
          </p:txBody>
        </p:sp>
        <p:sp>
          <p:nvSpPr>
            <p:cNvPr id="1712" name="Rounded Rectangle 1711"/>
            <p:cNvSpPr/>
            <p:nvPr/>
          </p:nvSpPr>
          <p:spPr>
            <a:xfrm>
              <a:off x="2201406" y="3185648"/>
              <a:ext cx="8687117" cy="1394001"/>
            </a:xfrm>
            <a:prstGeom prst="roundRect">
              <a:avLst>
                <a:gd name="adj" fmla="val 6463"/>
              </a:avLst>
            </a:prstGeom>
            <a:noFill/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3" name="TextBox 1712"/>
            <p:cNvSpPr txBox="1"/>
            <p:nvPr/>
          </p:nvSpPr>
          <p:spPr>
            <a:xfrm>
              <a:off x="9791735" y="4160109"/>
              <a:ext cx="1128176" cy="51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</a:t>
              </a:r>
              <a:r>
                <a:rPr lang="en-GB" dirty="0" smtClean="0"/>
                <a:t>m</a:t>
              </a:r>
              <a:endParaRPr lang="en-US" dirty="0"/>
            </a:p>
          </p:txBody>
        </p:sp>
        <p:cxnSp>
          <p:nvCxnSpPr>
            <p:cNvPr id="1714" name="Straight Connector 1713"/>
            <p:cNvCxnSpPr/>
            <p:nvPr/>
          </p:nvCxnSpPr>
          <p:spPr>
            <a:xfrm>
              <a:off x="2199368" y="4441830"/>
              <a:ext cx="872054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5" name="TextBox 1714"/>
            <p:cNvSpPr txBox="1"/>
            <p:nvPr/>
          </p:nvSpPr>
          <p:spPr>
            <a:xfrm>
              <a:off x="10359018" y="3870318"/>
              <a:ext cx="778622" cy="555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6" name="TextBox 1715"/>
            <p:cNvSpPr txBox="1"/>
            <p:nvPr/>
          </p:nvSpPr>
          <p:spPr>
            <a:xfrm>
              <a:off x="2081489" y="3897955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7" name="TextBox 1716"/>
            <p:cNvSpPr txBox="1"/>
            <p:nvPr/>
          </p:nvSpPr>
          <p:spPr>
            <a:xfrm>
              <a:off x="2617517" y="3892333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8" name="TextBox 1717"/>
            <p:cNvSpPr txBox="1"/>
            <p:nvPr/>
          </p:nvSpPr>
          <p:spPr>
            <a:xfrm>
              <a:off x="3213482" y="388217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9" name="TextBox 1718"/>
            <p:cNvSpPr txBox="1"/>
            <p:nvPr/>
          </p:nvSpPr>
          <p:spPr>
            <a:xfrm>
              <a:off x="3743084" y="3882647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0" name="TextBox 1719"/>
            <p:cNvSpPr txBox="1"/>
            <p:nvPr/>
          </p:nvSpPr>
          <p:spPr>
            <a:xfrm>
              <a:off x="4273878" y="3873416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1" name="TextBox 1720"/>
            <p:cNvSpPr txBox="1"/>
            <p:nvPr/>
          </p:nvSpPr>
          <p:spPr>
            <a:xfrm>
              <a:off x="4837644" y="3888538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2" name="TextBox 1721"/>
            <p:cNvSpPr txBox="1"/>
            <p:nvPr/>
          </p:nvSpPr>
          <p:spPr>
            <a:xfrm>
              <a:off x="5386553" y="388217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3" name="TextBox 1722"/>
            <p:cNvSpPr txBox="1"/>
            <p:nvPr/>
          </p:nvSpPr>
          <p:spPr>
            <a:xfrm>
              <a:off x="5931377" y="3907184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4" name="TextBox 1723"/>
            <p:cNvSpPr txBox="1"/>
            <p:nvPr/>
          </p:nvSpPr>
          <p:spPr>
            <a:xfrm>
              <a:off x="6508090" y="3888943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5" name="TextBox 1724"/>
            <p:cNvSpPr txBox="1"/>
            <p:nvPr/>
          </p:nvSpPr>
          <p:spPr>
            <a:xfrm>
              <a:off x="7067990" y="386218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6" name="TextBox 1725"/>
            <p:cNvSpPr txBox="1"/>
            <p:nvPr/>
          </p:nvSpPr>
          <p:spPr>
            <a:xfrm>
              <a:off x="7615025" y="3873416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7" name="TextBox 1726"/>
            <p:cNvSpPr txBox="1"/>
            <p:nvPr/>
          </p:nvSpPr>
          <p:spPr>
            <a:xfrm>
              <a:off x="8169756" y="3888943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8" name="TextBox 1727"/>
            <p:cNvSpPr txBox="1"/>
            <p:nvPr/>
          </p:nvSpPr>
          <p:spPr>
            <a:xfrm>
              <a:off x="8739537" y="3876896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9" name="TextBox 1728"/>
            <p:cNvSpPr txBox="1"/>
            <p:nvPr/>
          </p:nvSpPr>
          <p:spPr>
            <a:xfrm>
              <a:off x="9284360" y="3862180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0" name="TextBox 1729"/>
            <p:cNvSpPr txBox="1"/>
            <p:nvPr/>
          </p:nvSpPr>
          <p:spPr>
            <a:xfrm>
              <a:off x="9824248" y="3862180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31" name="Group 1730"/>
            <p:cNvGrpSpPr/>
            <p:nvPr/>
          </p:nvGrpSpPr>
          <p:grpSpPr>
            <a:xfrm>
              <a:off x="2399188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900" name="Straight Connector 1899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1" name="Straight Connector 1900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2" name="Straight Connector 1901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3" name="Straight Connector 1902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4" name="Straight Connector 1903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5" name="Straight Connector 1904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6" name="Straight Connector 1905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7" name="Straight Connector 1906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8" name="Straight Connector 1907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9" name="Straight Connector 1908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10" name="Straight Connector 1909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32" name="Group 1731"/>
            <p:cNvGrpSpPr/>
            <p:nvPr/>
          </p:nvGrpSpPr>
          <p:grpSpPr>
            <a:xfrm>
              <a:off x="2949811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889" name="Straight Connector 1888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0" name="Straight Connector 1889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1" name="Straight Connector 1890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2" name="Straight Connector 1891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3" name="Straight Connector 1892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4" name="Straight Connector 1893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5" name="Straight Connector 1894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6" name="Straight Connector 1895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7" name="Straight Connector 1896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8" name="Straight Connector 1897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9" name="Straight Connector 1898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33" name="Group 1732"/>
            <p:cNvGrpSpPr/>
            <p:nvPr/>
          </p:nvGrpSpPr>
          <p:grpSpPr>
            <a:xfrm>
              <a:off x="3500435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878" name="Straight Connector 1877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9" name="Straight Connector 1878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80" name="Straight Connector 1879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81" name="Straight Connector 1880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82" name="Straight Connector 1881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83" name="Straight Connector 1882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84" name="Straight Connector 1883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85" name="Straight Connector 1884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86" name="Straight Connector 1885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87" name="Straight Connector 1886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88" name="Straight Connector 1887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34" name="Group 1733"/>
            <p:cNvGrpSpPr/>
            <p:nvPr/>
          </p:nvGrpSpPr>
          <p:grpSpPr>
            <a:xfrm>
              <a:off x="4051059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867" name="Straight Connector 1866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8" name="Straight Connector 1867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9" name="Straight Connector 1868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0" name="Straight Connector 1869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1" name="Straight Connector 1870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2" name="Straight Connector 1871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3" name="Straight Connector 1872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4" name="Straight Connector 1873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5" name="Straight Connector 1874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6" name="Straight Connector 1875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7" name="Straight Connector 1876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35" name="Group 1734"/>
            <p:cNvGrpSpPr/>
            <p:nvPr/>
          </p:nvGrpSpPr>
          <p:grpSpPr>
            <a:xfrm>
              <a:off x="4601682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856" name="Straight Connector 1855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7" name="Straight Connector 1856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8" name="Straight Connector 1857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9" name="Straight Connector 1858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0" name="Straight Connector 1859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1" name="Straight Connector 1860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2" name="Straight Connector 1861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3" name="Straight Connector 1862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4" name="Straight Connector 1863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5" name="Straight Connector 1864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6" name="Straight Connector 1865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36" name="Group 1735"/>
            <p:cNvGrpSpPr/>
            <p:nvPr/>
          </p:nvGrpSpPr>
          <p:grpSpPr>
            <a:xfrm>
              <a:off x="5152822" y="3218526"/>
              <a:ext cx="552255" cy="672813"/>
              <a:chOff x="2682259" y="3200400"/>
              <a:chExt cx="586153" cy="731520"/>
            </a:xfrm>
          </p:grpSpPr>
          <p:cxnSp>
            <p:nvCxnSpPr>
              <p:cNvPr id="1845" name="Straight Connector 1844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6" name="Straight Connector 1845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7" name="Straight Connector 1846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8" name="Straight Connector 1847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9" name="Straight Connector 1848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0" name="Straight Connector 1849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1" name="Straight Connector 1850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2" name="Straight Connector 1851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3" name="Straight Connector 1852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4" name="Straight Connector 1853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5" name="Straight Connector 1854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37" name="Group 1736"/>
            <p:cNvGrpSpPr/>
            <p:nvPr/>
          </p:nvGrpSpPr>
          <p:grpSpPr>
            <a:xfrm>
              <a:off x="5702929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834" name="Straight Connector 1833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5" name="Straight Connector 1834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6" name="Straight Connector 1835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7" name="Straight Connector 1836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8" name="Straight Connector 1837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9" name="Straight Connector 1838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0" name="Straight Connector 1839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1" name="Straight Connector 1840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2" name="Straight Connector 1841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3" name="Straight Connector 1842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4" name="Straight Connector 1843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38" name="Group 1737"/>
            <p:cNvGrpSpPr/>
            <p:nvPr/>
          </p:nvGrpSpPr>
          <p:grpSpPr>
            <a:xfrm>
              <a:off x="6255185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823" name="Straight Connector 1822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4" name="Straight Connector 1823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5" name="Straight Connector 1824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6" name="Straight Connector 1825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7" name="Straight Connector 1826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8" name="Straight Connector 1827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9" name="Straight Connector 1828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0" name="Straight Connector 1829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1" name="Straight Connector 1830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2" name="Straight Connector 1831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3" name="Straight Connector 1832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39" name="Group 1738"/>
            <p:cNvGrpSpPr/>
            <p:nvPr/>
          </p:nvGrpSpPr>
          <p:grpSpPr>
            <a:xfrm>
              <a:off x="6807440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812" name="Straight Connector 1811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3" name="Straight Connector 1812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4" name="Straight Connector 1813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5" name="Straight Connector 1814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6" name="Straight Connector 1815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7" name="Straight Connector 1816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8" name="Straight Connector 1817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9" name="Straight Connector 1818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0" name="Straight Connector 1819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1" name="Straight Connector 1820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2" name="Straight Connector 1821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40" name="Group 1739"/>
            <p:cNvGrpSpPr/>
            <p:nvPr/>
          </p:nvGrpSpPr>
          <p:grpSpPr>
            <a:xfrm>
              <a:off x="7359696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801" name="Straight Connector 1800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2" name="Straight Connector 1801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3" name="Straight Connector 1802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4" name="Straight Connector 1803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5" name="Straight Connector 1804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6" name="Straight Connector 1805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7" name="Straight Connector 1806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8" name="Straight Connector 1807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9" name="Straight Connector 1808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0" name="Straight Connector 1809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1" name="Straight Connector 1810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41" name="Group 1740"/>
            <p:cNvGrpSpPr/>
            <p:nvPr/>
          </p:nvGrpSpPr>
          <p:grpSpPr>
            <a:xfrm>
              <a:off x="7911951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790" name="Straight Connector 1789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1" name="Straight Connector 1790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2" name="Straight Connector 1791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3" name="Straight Connector 1792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4" name="Straight Connector 1793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5" name="Straight Connector 1794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6" name="Straight Connector 1795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7" name="Straight Connector 1796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8" name="Straight Connector 1797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9" name="Straight Connector 1798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0" name="Straight Connector 1799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42" name="Group 1741"/>
            <p:cNvGrpSpPr/>
            <p:nvPr/>
          </p:nvGrpSpPr>
          <p:grpSpPr>
            <a:xfrm>
              <a:off x="8464207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779" name="Straight Connector 1778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0" name="Straight Connector 1779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1" name="Straight Connector 1780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2" name="Straight Connector 1781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3" name="Straight Connector 1782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4" name="Straight Connector 1783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5" name="Straight Connector 1784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6" name="Straight Connector 1785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7" name="Straight Connector 1786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8" name="Straight Connector 1787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9" name="Straight Connector 1788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43" name="Group 1742"/>
            <p:cNvGrpSpPr/>
            <p:nvPr/>
          </p:nvGrpSpPr>
          <p:grpSpPr>
            <a:xfrm>
              <a:off x="9016462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768" name="Straight Connector 1767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9" name="Straight Connector 1768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0" name="Straight Connector 1769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1" name="Straight Connector 1770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2" name="Straight Connector 1771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3" name="Straight Connector 1772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4" name="Straight Connector 1773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5" name="Straight Connector 1774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6" name="Straight Connector 1775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7" name="Straight Connector 1776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8" name="Straight Connector 1777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44" name="Group 1743"/>
            <p:cNvGrpSpPr/>
            <p:nvPr/>
          </p:nvGrpSpPr>
          <p:grpSpPr>
            <a:xfrm>
              <a:off x="9568718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757" name="Straight Connector 1756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8" name="Straight Connector 1757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9" name="Straight Connector 1758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0" name="Straight Connector 1759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1" name="Straight Connector 1760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2" name="Straight Connector 1761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3" name="Straight Connector 1762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4" name="Straight Connector 1763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5" name="Straight Connector 1764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6" name="Straight Connector 1765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7" name="Straight Connector 1766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45" name="Group 1744"/>
            <p:cNvGrpSpPr/>
            <p:nvPr/>
          </p:nvGrpSpPr>
          <p:grpSpPr>
            <a:xfrm>
              <a:off x="10120973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746" name="Straight Connector 1745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7" name="Straight Connector 1746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8" name="Straight Connector 1747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9" name="Straight Connector 1748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0" name="Straight Connector 1749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1" name="Straight Connector 1750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2" name="Straight Connector 1751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3" name="Straight Connector 1752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4" name="Straight Connector 1753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5" name="Straight Connector 1754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6" name="Straight Connector 1755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911" name="Straight Connector 1910"/>
          <p:cNvCxnSpPr/>
          <p:nvPr/>
        </p:nvCxnSpPr>
        <p:spPr>
          <a:xfrm flipH="1">
            <a:off x="1612118" y="3284659"/>
            <a:ext cx="580228" cy="18133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12" name="Group 1911"/>
          <p:cNvGrpSpPr/>
          <p:nvPr/>
        </p:nvGrpSpPr>
        <p:grpSpPr>
          <a:xfrm rot="7686358">
            <a:off x="1443337" y="3379989"/>
            <a:ext cx="1421089" cy="1544198"/>
            <a:chOff x="7767397" y="-1925717"/>
            <a:chExt cx="7160497" cy="7966231"/>
          </a:xfrm>
        </p:grpSpPr>
        <p:pic>
          <p:nvPicPr>
            <p:cNvPr id="1913" name="Picture 19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39681">
              <a:off x="7373309" y="-1514070"/>
              <a:ext cx="7966231" cy="7142938"/>
            </a:xfrm>
            <a:prstGeom prst="rect">
              <a:avLst/>
            </a:prstGeom>
          </p:spPr>
        </p:pic>
        <p:sp>
          <p:nvSpPr>
            <p:cNvPr id="1914" name="Rounded Rectangle 76"/>
            <p:cNvSpPr/>
            <p:nvPr/>
          </p:nvSpPr>
          <p:spPr>
            <a:xfrm rot="11478732" flipH="1" flipV="1">
              <a:off x="7767397" y="4337424"/>
              <a:ext cx="68561" cy="188493"/>
            </a:xfrm>
            <a:custGeom>
              <a:avLst/>
              <a:gdLst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2528450 w 2528450"/>
                <a:gd name="connsiteY5" fmla="*/ 2690772 h 2690772"/>
                <a:gd name="connsiteX6" fmla="*/ 0 w 2528450"/>
                <a:gd name="connsiteY6" fmla="*/ 2690772 h 2690772"/>
                <a:gd name="connsiteX7" fmla="*/ 0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1663477 w 2528450"/>
                <a:gd name="connsiteY5" fmla="*/ 2690772 h 2690772"/>
                <a:gd name="connsiteX6" fmla="*/ 0 w 2528450"/>
                <a:gd name="connsiteY6" fmla="*/ 2690772 h 2690772"/>
                <a:gd name="connsiteX7" fmla="*/ 0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1663477 w 2528450"/>
                <a:gd name="connsiteY5" fmla="*/ 2690772 h 2690772"/>
                <a:gd name="connsiteX6" fmla="*/ 0 w 2528450"/>
                <a:gd name="connsiteY6" fmla="*/ 2690772 h 2690772"/>
                <a:gd name="connsiteX7" fmla="*/ 790833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90833 w 2528450"/>
                <a:gd name="connsiteY7" fmla="*/ 2690772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815546 w 2528450"/>
                <a:gd name="connsiteY7" fmla="*/ 2690772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41406 w 2528450"/>
                <a:gd name="connsiteY7" fmla="*/ 2678415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1651120 w 2528450"/>
                <a:gd name="connsiteY4" fmla="*/ 2666058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41406 w 2528450"/>
                <a:gd name="connsiteY7" fmla="*/ 2678415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1651120 w 2528450"/>
                <a:gd name="connsiteY4" fmla="*/ 2666058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1019970 w 2528450"/>
                <a:gd name="connsiteY7" fmla="*/ 2690204 h 2703129"/>
                <a:gd name="connsiteX8" fmla="*/ 0 w 2528450"/>
                <a:gd name="connsiteY8" fmla="*/ 0 h 2703129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651120 w 2528450"/>
                <a:gd name="connsiteY4" fmla="*/ 2666058 h 2691780"/>
                <a:gd name="connsiteX5" fmla="*/ 1663477 w 2528450"/>
                <a:gd name="connsiteY5" fmla="*/ 2690772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651120 w 2528450"/>
                <a:gd name="connsiteY4" fmla="*/ 2666058 h 2691780"/>
                <a:gd name="connsiteX5" fmla="*/ 1008030 w 2528450"/>
                <a:gd name="connsiteY5" fmla="*/ 2667194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061216 w 2528450"/>
                <a:gd name="connsiteY4" fmla="*/ 2677847 h 2691780"/>
                <a:gd name="connsiteX5" fmla="*/ 1008030 w 2528450"/>
                <a:gd name="connsiteY5" fmla="*/ 2667194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8450" h="2691780">
                  <a:moveTo>
                    <a:pt x="0" y="0"/>
                  </a:moveTo>
                  <a:lnTo>
                    <a:pt x="0" y="0"/>
                  </a:lnTo>
                  <a:lnTo>
                    <a:pt x="2528450" y="0"/>
                  </a:lnTo>
                  <a:lnTo>
                    <a:pt x="2528450" y="0"/>
                  </a:lnTo>
                  <a:lnTo>
                    <a:pt x="1061216" y="2677847"/>
                  </a:lnTo>
                  <a:lnTo>
                    <a:pt x="1008030" y="2667194"/>
                  </a:lnTo>
                  <a:lnTo>
                    <a:pt x="1069128" y="2679551"/>
                  </a:lnTo>
                  <a:cubicBezTo>
                    <a:pt x="1069128" y="2671313"/>
                    <a:pt x="1019970" y="2698442"/>
                    <a:pt x="1019970" y="2690204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72000">
                  <a:schemeClr val="tx1"/>
                </a:gs>
                <a:gs pos="45600">
                  <a:schemeClr val="tx1">
                    <a:lumMod val="65000"/>
                    <a:lumOff val="35000"/>
                  </a:schemeClr>
                </a:gs>
                <a:gs pos="22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5" name="Group 1914"/>
          <p:cNvGrpSpPr/>
          <p:nvPr/>
        </p:nvGrpSpPr>
        <p:grpSpPr>
          <a:xfrm rot="6448316">
            <a:off x="-1606706" y="3380199"/>
            <a:ext cx="6084067" cy="1012686"/>
            <a:chOff x="2081489" y="3172871"/>
            <a:chExt cx="9056151" cy="1500297"/>
          </a:xfrm>
        </p:grpSpPr>
        <p:sp>
          <p:nvSpPr>
            <p:cNvPr id="1916" name="Rounded Rectangle 1915"/>
            <p:cNvSpPr/>
            <p:nvPr/>
          </p:nvSpPr>
          <p:spPr>
            <a:xfrm>
              <a:off x="2206906" y="3172871"/>
              <a:ext cx="8689079" cy="1406320"/>
            </a:xfrm>
            <a:prstGeom prst="roundRect">
              <a:avLst>
                <a:gd name="adj" fmla="val 6463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7" name="Oval 1916"/>
            <p:cNvSpPr/>
            <p:nvPr/>
          </p:nvSpPr>
          <p:spPr>
            <a:xfrm>
              <a:off x="2535422" y="3848893"/>
              <a:ext cx="271236" cy="251372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8" name="TextBox 1917"/>
            <p:cNvSpPr txBox="1"/>
            <p:nvPr/>
          </p:nvSpPr>
          <p:spPr>
            <a:xfrm>
              <a:off x="5955249" y="4231048"/>
              <a:ext cx="2818754" cy="41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Footlight MT Light" panose="0204060206030A020304" pitchFamily="18" charset="0"/>
                </a:rPr>
                <a:t>Abdul </a:t>
              </a:r>
              <a:r>
                <a:rPr lang="en-GB" sz="1200" dirty="0" err="1" smtClean="0">
                  <a:latin typeface="Footlight MT Light" panose="0204060206030A020304" pitchFamily="18" charset="0"/>
                </a:rPr>
                <a:t>Mazid</a:t>
              </a:r>
              <a:endParaRPr lang="en-US" sz="1200" dirty="0">
                <a:latin typeface="Footlight MT Light" panose="0204060206030A020304" pitchFamily="18" charset="0"/>
              </a:endParaRPr>
            </a:p>
          </p:txBody>
        </p:sp>
        <p:sp>
          <p:nvSpPr>
            <p:cNvPr id="1919" name="Rounded Rectangle 1918"/>
            <p:cNvSpPr/>
            <p:nvPr/>
          </p:nvSpPr>
          <p:spPr>
            <a:xfrm>
              <a:off x="2201406" y="3185648"/>
              <a:ext cx="8687117" cy="1394001"/>
            </a:xfrm>
            <a:prstGeom prst="roundRect">
              <a:avLst>
                <a:gd name="adj" fmla="val 6463"/>
              </a:avLst>
            </a:prstGeom>
            <a:noFill/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0" name="TextBox 1919"/>
            <p:cNvSpPr txBox="1"/>
            <p:nvPr/>
          </p:nvSpPr>
          <p:spPr>
            <a:xfrm>
              <a:off x="9791735" y="4160109"/>
              <a:ext cx="1128176" cy="51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</a:t>
              </a:r>
              <a:r>
                <a:rPr lang="en-GB" dirty="0" smtClean="0"/>
                <a:t>m</a:t>
              </a:r>
              <a:endParaRPr lang="en-US" dirty="0"/>
            </a:p>
          </p:txBody>
        </p:sp>
        <p:cxnSp>
          <p:nvCxnSpPr>
            <p:cNvPr id="1921" name="Straight Connector 1920"/>
            <p:cNvCxnSpPr/>
            <p:nvPr/>
          </p:nvCxnSpPr>
          <p:spPr>
            <a:xfrm>
              <a:off x="2199368" y="4441830"/>
              <a:ext cx="872054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2" name="TextBox 1921"/>
            <p:cNvSpPr txBox="1"/>
            <p:nvPr/>
          </p:nvSpPr>
          <p:spPr>
            <a:xfrm>
              <a:off x="10359018" y="3870318"/>
              <a:ext cx="778622" cy="555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3" name="TextBox 1922"/>
            <p:cNvSpPr txBox="1"/>
            <p:nvPr/>
          </p:nvSpPr>
          <p:spPr>
            <a:xfrm>
              <a:off x="2081489" y="3897955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4" name="TextBox 1923"/>
            <p:cNvSpPr txBox="1"/>
            <p:nvPr/>
          </p:nvSpPr>
          <p:spPr>
            <a:xfrm>
              <a:off x="2617517" y="3892333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5" name="TextBox 1924"/>
            <p:cNvSpPr txBox="1"/>
            <p:nvPr/>
          </p:nvSpPr>
          <p:spPr>
            <a:xfrm>
              <a:off x="3213482" y="388217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6" name="TextBox 1925"/>
            <p:cNvSpPr txBox="1"/>
            <p:nvPr/>
          </p:nvSpPr>
          <p:spPr>
            <a:xfrm>
              <a:off x="3743084" y="3882647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7" name="TextBox 1926"/>
            <p:cNvSpPr txBox="1"/>
            <p:nvPr/>
          </p:nvSpPr>
          <p:spPr>
            <a:xfrm>
              <a:off x="4273878" y="3873416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8" name="TextBox 1927"/>
            <p:cNvSpPr txBox="1"/>
            <p:nvPr/>
          </p:nvSpPr>
          <p:spPr>
            <a:xfrm>
              <a:off x="4837644" y="3888538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9" name="TextBox 1928"/>
            <p:cNvSpPr txBox="1"/>
            <p:nvPr/>
          </p:nvSpPr>
          <p:spPr>
            <a:xfrm>
              <a:off x="5386553" y="388217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0" name="TextBox 1929"/>
            <p:cNvSpPr txBox="1"/>
            <p:nvPr/>
          </p:nvSpPr>
          <p:spPr>
            <a:xfrm>
              <a:off x="5931377" y="3907184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1" name="TextBox 1930"/>
            <p:cNvSpPr txBox="1"/>
            <p:nvPr/>
          </p:nvSpPr>
          <p:spPr>
            <a:xfrm>
              <a:off x="6508090" y="3888943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2" name="TextBox 1931"/>
            <p:cNvSpPr txBox="1"/>
            <p:nvPr/>
          </p:nvSpPr>
          <p:spPr>
            <a:xfrm>
              <a:off x="7067990" y="386218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3" name="TextBox 1932"/>
            <p:cNvSpPr txBox="1"/>
            <p:nvPr/>
          </p:nvSpPr>
          <p:spPr>
            <a:xfrm>
              <a:off x="7615025" y="3873416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4" name="TextBox 1933"/>
            <p:cNvSpPr txBox="1"/>
            <p:nvPr/>
          </p:nvSpPr>
          <p:spPr>
            <a:xfrm>
              <a:off x="8169756" y="3888943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5" name="TextBox 1934"/>
            <p:cNvSpPr txBox="1"/>
            <p:nvPr/>
          </p:nvSpPr>
          <p:spPr>
            <a:xfrm>
              <a:off x="8739537" y="3876896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6" name="TextBox 1935"/>
            <p:cNvSpPr txBox="1"/>
            <p:nvPr/>
          </p:nvSpPr>
          <p:spPr>
            <a:xfrm>
              <a:off x="9284360" y="3862180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7" name="TextBox 1936"/>
            <p:cNvSpPr txBox="1"/>
            <p:nvPr/>
          </p:nvSpPr>
          <p:spPr>
            <a:xfrm>
              <a:off x="9824248" y="3862180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38" name="Group 1937"/>
            <p:cNvGrpSpPr/>
            <p:nvPr/>
          </p:nvGrpSpPr>
          <p:grpSpPr>
            <a:xfrm>
              <a:off x="2399188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107" name="Straight Connector 2106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8" name="Straight Connector 2107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9" name="Straight Connector 2108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0" name="Straight Connector 2109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1" name="Straight Connector 2110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2" name="Straight Connector 2111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3" name="Straight Connector 2112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4" name="Straight Connector 2113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5" name="Straight Connector 2114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6" name="Straight Connector 2115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7" name="Straight Connector 2116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39" name="Group 1938"/>
            <p:cNvGrpSpPr/>
            <p:nvPr/>
          </p:nvGrpSpPr>
          <p:grpSpPr>
            <a:xfrm>
              <a:off x="2949811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096" name="Straight Connector 2095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7" name="Straight Connector 2096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8" name="Straight Connector 2097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9" name="Straight Connector 2098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0" name="Straight Connector 2099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1" name="Straight Connector 2100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2" name="Straight Connector 2101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3" name="Straight Connector 2102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4" name="Straight Connector 2103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5" name="Straight Connector 2104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6" name="Straight Connector 2105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40" name="Group 1939"/>
            <p:cNvGrpSpPr/>
            <p:nvPr/>
          </p:nvGrpSpPr>
          <p:grpSpPr>
            <a:xfrm>
              <a:off x="3500435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085" name="Straight Connector 2084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6" name="Straight Connector 2085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7" name="Straight Connector 2086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8" name="Straight Connector 2087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9" name="Straight Connector 2088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0" name="Straight Connector 2089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1" name="Straight Connector 2090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2" name="Straight Connector 2091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3" name="Straight Connector 2092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4" name="Straight Connector 2093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5" name="Straight Connector 2094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41" name="Group 1940"/>
            <p:cNvGrpSpPr/>
            <p:nvPr/>
          </p:nvGrpSpPr>
          <p:grpSpPr>
            <a:xfrm>
              <a:off x="4051059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074" name="Straight Connector 2073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75" name="Straight Connector 2074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76" name="Straight Connector 2075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77" name="Straight Connector 2076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78" name="Straight Connector 2077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79" name="Straight Connector 2078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0" name="Straight Connector 2079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1" name="Straight Connector 2080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2" name="Straight Connector 2081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3" name="Straight Connector 2082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4" name="Straight Connector 2083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42" name="Group 1941"/>
            <p:cNvGrpSpPr/>
            <p:nvPr/>
          </p:nvGrpSpPr>
          <p:grpSpPr>
            <a:xfrm>
              <a:off x="4601682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063" name="Straight Connector 2062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4" name="Straight Connector 2063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5" name="Straight Connector 2064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6" name="Straight Connector 2065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7" name="Straight Connector 2066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8" name="Straight Connector 2067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9" name="Straight Connector 2068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70" name="Straight Connector 2069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71" name="Straight Connector 2070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72" name="Straight Connector 2071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73" name="Straight Connector 2072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43" name="Group 1942"/>
            <p:cNvGrpSpPr/>
            <p:nvPr/>
          </p:nvGrpSpPr>
          <p:grpSpPr>
            <a:xfrm>
              <a:off x="5152822" y="3218526"/>
              <a:ext cx="552255" cy="672813"/>
              <a:chOff x="2682259" y="3200400"/>
              <a:chExt cx="586153" cy="731520"/>
            </a:xfrm>
          </p:grpSpPr>
          <p:cxnSp>
            <p:nvCxnSpPr>
              <p:cNvPr id="2052" name="Straight Connector 2051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3" name="Straight Connector 2052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4" name="Straight Connector 2053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5" name="Straight Connector 2054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6" name="Straight Connector 2055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7" name="Straight Connector 2056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8" name="Straight Connector 2057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9" name="Straight Connector 2058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0" name="Straight Connector 2059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1" name="Straight Connector 2060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2" name="Straight Connector 2061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44" name="Group 1943"/>
            <p:cNvGrpSpPr/>
            <p:nvPr/>
          </p:nvGrpSpPr>
          <p:grpSpPr>
            <a:xfrm>
              <a:off x="5702929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041" name="Straight Connector 2040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2" name="Straight Connector 2041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3" name="Straight Connector 2042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4" name="Straight Connector 2043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5" name="Straight Connector 2044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6" name="Straight Connector 2045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7" name="Straight Connector 2046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8" name="Straight Connector 2047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9" name="Straight Connector 2048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0" name="Straight Connector 2049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1" name="Straight Connector 2050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45" name="Group 1944"/>
            <p:cNvGrpSpPr/>
            <p:nvPr/>
          </p:nvGrpSpPr>
          <p:grpSpPr>
            <a:xfrm>
              <a:off x="6255185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030" name="Straight Connector 2029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1" name="Straight Connector 2030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2" name="Straight Connector 2031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3" name="Straight Connector 2032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4" name="Straight Connector 2033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5" name="Straight Connector 2034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6" name="Straight Connector 2035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7" name="Straight Connector 2036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8" name="Straight Connector 2037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9" name="Straight Connector 2038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0" name="Straight Connector 2039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46" name="Group 1945"/>
            <p:cNvGrpSpPr/>
            <p:nvPr/>
          </p:nvGrpSpPr>
          <p:grpSpPr>
            <a:xfrm>
              <a:off x="6807440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019" name="Straight Connector 2018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0" name="Straight Connector 2019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1" name="Straight Connector 2020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2" name="Straight Connector 2021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3" name="Straight Connector 2022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4" name="Straight Connector 2023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5" name="Straight Connector 2024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6" name="Straight Connector 2025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7" name="Straight Connector 2026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8" name="Straight Connector 2027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9" name="Straight Connector 2028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47" name="Group 1946"/>
            <p:cNvGrpSpPr/>
            <p:nvPr/>
          </p:nvGrpSpPr>
          <p:grpSpPr>
            <a:xfrm>
              <a:off x="7359696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008" name="Straight Connector 2007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9" name="Straight Connector 2008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0" name="Straight Connector 2009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1" name="Straight Connector 2010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2" name="Straight Connector 2011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3" name="Straight Connector 2012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4" name="Straight Connector 2013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5" name="Straight Connector 2014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6" name="Straight Connector 2015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7" name="Straight Connector 2016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8" name="Straight Connector 2017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48" name="Group 1947"/>
            <p:cNvGrpSpPr/>
            <p:nvPr/>
          </p:nvGrpSpPr>
          <p:grpSpPr>
            <a:xfrm>
              <a:off x="7911951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997" name="Straight Connector 1996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8" name="Straight Connector 1997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9" name="Straight Connector 1998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0" name="Straight Connector 1999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1" name="Straight Connector 2000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2" name="Straight Connector 2001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3" name="Straight Connector 2002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4" name="Straight Connector 2003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5" name="Straight Connector 2004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6" name="Straight Connector 2005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7" name="Straight Connector 2006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49" name="Group 1948"/>
            <p:cNvGrpSpPr/>
            <p:nvPr/>
          </p:nvGrpSpPr>
          <p:grpSpPr>
            <a:xfrm>
              <a:off x="8464207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986" name="Straight Connector 1985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87" name="Straight Connector 1986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88" name="Straight Connector 1987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89" name="Straight Connector 1988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0" name="Straight Connector 1989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1" name="Straight Connector 1990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2" name="Straight Connector 1991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3" name="Straight Connector 1992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4" name="Straight Connector 1993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5" name="Straight Connector 1994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6" name="Straight Connector 1995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50" name="Group 1949"/>
            <p:cNvGrpSpPr/>
            <p:nvPr/>
          </p:nvGrpSpPr>
          <p:grpSpPr>
            <a:xfrm>
              <a:off x="9016462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975" name="Straight Connector 1974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6" name="Straight Connector 1975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7" name="Straight Connector 1976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8" name="Straight Connector 1977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9" name="Straight Connector 1978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80" name="Straight Connector 1979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81" name="Straight Connector 1980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82" name="Straight Connector 1981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83" name="Straight Connector 1982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84" name="Straight Connector 1983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85" name="Straight Connector 1984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51" name="Group 1950"/>
            <p:cNvGrpSpPr/>
            <p:nvPr/>
          </p:nvGrpSpPr>
          <p:grpSpPr>
            <a:xfrm>
              <a:off x="9568718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964" name="Straight Connector 1963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65" name="Straight Connector 1964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66" name="Straight Connector 1965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67" name="Straight Connector 1966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68" name="Straight Connector 1967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69" name="Straight Connector 1968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0" name="Straight Connector 1969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1" name="Straight Connector 1970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2" name="Straight Connector 1971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3" name="Straight Connector 1972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4" name="Straight Connector 1973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52" name="Group 1951"/>
            <p:cNvGrpSpPr/>
            <p:nvPr/>
          </p:nvGrpSpPr>
          <p:grpSpPr>
            <a:xfrm>
              <a:off x="10120973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953" name="Straight Connector 1952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54" name="Straight Connector 1953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55" name="Straight Connector 1954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56" name="Straight Connector 1955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57" name="Straight Connector 1956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58" name="Straight Connector 1957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59" name="Straight Connector 1958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60" name="Straight Connector 1959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61" name="Straight Connector 1960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62" name="Straight Connector 1961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63" name="Straight Connector 1962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284" name="Frame 1283"/>
          <p:cNvSpPr/>
          <p:nvPr/>
        </p:nvSpPr>
        <p:spPr>
          <a:xfrm>
            <a:off x="0" y="-757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1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0.11445 0.00023 " pathEditMode="relative" rAng="0" ptsTypes="AA">
                                      <p:cBhvr>
                                        <p:cTn id="2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25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0.15807 -0.00695 " pathEditMode="relative" rAng="0" ptsTypes="AA">
                                      <p:cBhvr>
                                        <p:cTn id="55" dur="125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5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3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25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13932 0.00046 " pathEditMode="relative" rAng="0" ptsTypes="AA">
                                      <p:cBhvr>
                                        <p:cTn id="82" dur="125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3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250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0.12461 0.00023 " pathEditMode="relative" rAng="0" ptsTypes="AA">
                                      <p:cBhvr>
                                        <p:cTn id="109" dur="1250" fill="hold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1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3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250"/>
                                        <p:tgtEl>
                                          <p:spTgt spid="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12461 0.00023 " pathEditMode="relative" rAng="0" ptsTypes="AA">
                                      <p:cBhvr>
                                        <p:cTn id="136" dur="1250" fill="hold"/>
                                        <p:tgtEl>
                                          <p:spTgt spid="1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750"/>
                            </p:stCondLst>
                            <p:childTnLst>
                              <p:par>
                                <p:cTn id="138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3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1250"/>
                                        <p:tgtEl>
                                          <p:spTgt spid="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0.04804 0.25371 " pathEditMode="relative" rAng="0" ptsTypes="AA">
                                      <p:cBhvr>
                                        <p:cTn id="163" dur="1250" fill="hold"/>
                                        <p:tgtEl>
                                          <p:spTgt spid="19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50"/>
                            </p:stCondLst>
                            <p:childTnLst>
                              <p:par>
                                <p:cTn id="165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1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1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9" grpId="0"/>
      <p:bldP spid="867" grpId="0"/>
      <p:bldP spid="1077" grpId="0"/>
      <p:bldP spid="1287" grpId="0"/>
      <p:bldP spid="17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50" name="Straight Connector 2549"/>
          <p:cNvCxnSpPr/>
          <p:nvPr/>
        </p:nvCxnSpPr>
        <p:spPr>
          <a:xfrm flipH="1">
            <a:off x="1636232" y="1220349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1" name="TextBox 2550"/>
          <p:cNvSpPr txBox="1"/>
          <p:nvPr/>
        </p:nvSpPr>
        <p:spPr>
          <a:xfrm>
            <a:off x="1351642" y="1040992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52" name="Straight Connector 2551"/>
          <p:cNvCxnSpPr/>
          <p:nvPr/>
        </p:nvCxnSpPr>
        <p:spPr>
          <a:xfrm flipH="1">
            <a:off x="1628890" y="1513588"/>
            <a:ext cx="1992061" cy="105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3" name="TextBox 2552"/>
          <p:cNvSpPr txBox="1"/>
          <p:nvPr/>
        </p:nvSpPr>
        <p:spPr>
          <a:xfrm>
            <a:off x="1344300" y="1344767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54" name="Straight Connector 2553"/>
          <p:cNvCxnSpPr/>
          <p:nvPr/>
        </p:nvCxnSpPr>
        <p:spPr>
          <a:xfrm flipH="1">
            <a:off x="1616899" y="1857118"/>
            <a:ext cx="17373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5" name="TextBox 2554"/>
          <p:cNvSpPr txBox="1"/>
          <p:nvPr/>
        </p:nvSpPr>
        <p:spPr>
          <a:xfrm>
            <a:off x="1332310" y="1688297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56" name="Straight Connector 2555"/>
          <p:cNvCxnSpPr/>
          <p:nvPr/>
        </p:nvCxnSpPr>
        <p:spPr>
          <a:xfrm flipH="1" flipV="1">
            <a:off x="1628890" y="2215396"/>
            <a:ext cx="1588383" cy="37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7" name="TextBox 2556"/>
          <p:cNvSpPr txBox="1"/>
          <p:nvPr/>
        </p:nvSpPr>
        <p:spPr>
          <a:xfrm>
            <a:off x="1344301" y="2046575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47" name="Group 2546"/>
          <p:cNvGrpSpPr/>
          <p:nvPr/>
        </p:nvGrpSpPr>
        <p:grpSpPr>
          <a:xfrm rot="13340696">
            <a:off x="-700350" y="-1130052"/>
            <a:ext cx="4663440" cy="4663440"/>
            <a:chOff x="2094389" y="656835"/>
            <a:chExt cx="4772438" cy="4940843"/>
          </a:xfrm>
        </p:grpSpPr>
        <p:sp>
          <p:nvSpPr>
            <p:cNvPr id="2548" name="Oval 2547"/>
            <p:cNvSpPr/>
            <p:nvPr/>
          </p:nvSpPr>
          <p:spPr>
            <a:xfrm rot="19093984">
              <a:off x="2094389" y="656835"/>
              <a:ext cx="4772438" cy="494084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pic>
          <p:nvPicPr>
            <p:cNvPr id="2549" name="Picture 254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57"/>
            <a:stretch/>
          </p:blipFill>
          <p:spPr>
            <a:xfrm rot="19093984">
              <a:off x="2344051" y="1658134"/>
              <a:ext cx="1590813" cy="2323009"/>
            </a:xfrm>
            <a:prstGeom prst="rect">
              <a:avLst/>
            </a:prstGeom>
          </p:spPr>
        </p:pic>
      </p:grpSp>
      <p:sp>
        <p:nvSpPr>
          <p:cNvPr id="868" name="TextBox 867"/>
          <p:cNvSpPr txBox="1"/>
          <p:nvPr/>
        </p:nvSpPr>
        <p:spPr>
          <a:xfrm>
            <a:off x="1354386" y="7656791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03" name="Straight Connector 1702"/>
          <p:cNvCxnSpPr/>
          <p:nvPr/>
        </p:nvCxnSpPr>
        <p:spPr>
          <a:xfrm flipH="1" flipV="1">
            <a:off x="1546782" y="4297293"/>
            <a:ext cx="1588383" cy="37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1" name="Straight Connector 1910"/>
          <p:cNvCxnSpPr/>
          <p:nvPr/>
        </p:nvCxnSpPr>
        <p:spPr>
          <a:xfrm flipH="1">
            <a:off x="1556883" y="2466474"/>
            <a:ext cx="580228" cy="18133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4" name="Group 1493"/>
          <p:cNvGrpSpPr/>
          <p:nvPr/>
        </p:nvGrpSpPr>
        <p:grpSpPr>
          <a:xfrm rot="6560813">
            <a:off x="48122" y="2791321"/>
            <a:ext cx="3017520" cy="3017520"/>
            <a:chOff x="2094389" y="656835"/>
            <a:chExt cx="4772438" cy="4940843"/>
          </a:xfrm>
        </p:grpSpPr>
        <p:sp>
          <p:nvSpPr>
            <p:cNvPr id="1495" name="Oval 1494"/>
            <p:cNvSpPr/>
            <p:nvPr/>
          </p:nvSpPr>
          <p:spPr>
            <a:xfrm rot="19093984">
              <a:off x="2094389" y="656835"/>
              <a:ext cx="4772438" cy="494084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pic>
          <p:nvPicPr>
            <p:cNvPr id="1496" name="Picture 149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57"/>
            <a:stretch/>
          </p:blipFill>
          <p:spPr>
            <a:xfrm rot="19093984">
              <a:off x="2612767" y="1844240"/>
              <a:ext cx="1390680" cy="2030762"/>
            </a:xfrm>
            <a:prstGeom prst="rect">
              <a:avLst/>
            </a:prstGeom>
          </p:spPr>
        </p:pic>
      </p:grpSp>
      <p:sp>
        <p:nvSpPr>
          <p:cNvPr id="2" name="Arc 1"/>
          <p:cNvSpPr/>
          <p:nvPr/>
        </p:nvSpPr>
        <p:spPr>
          <a:xfrm rot="8674134">
            <a:off x="627722" y="3532937"/>
            <a:ext cx="1737360" cy="1737360"/>
          </a:xfrm>
          <a:prstGeom prst="arc">
            <a:avLst>
              <a:gd name="adj1" fmla="val 7917194"/>
              <a:gd name="adj2" fmla="val 13555952"/>
            </a:avLst>
          </a:prstGeom>
          <a:ln w="38100">
            <a:solidFill>
              <a:srgbClr val="F43C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7" name="Straight Connector 1496"/>
          <p:cNvCxnSpPr/>
          <p:nvPr/>
        </p:nvCxnSpPr>
        <p:spPr>
          <a:xfrm flipH="1" flipV="1">
            <a:off x="5342285" y="4287976"/>
            <a:ext cx="4663440" cy="37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8" name="Group 1497"/>
          <p:cNvGrpSpPr/>
          <p:nvPr/>
        </p:nvGrpSpPr>
        <p:grpSpPr>
          <a:xfrm rot="673680">
            <a:off x="5419678" y="3175582"/>
            <a:ext cx="1421089" cy="1544198"/>
            <a:chOff x="7767397" y="-1925717"/>
            <a:chExt cx="7160497" cy="7966231"/>
          </a:xfrm>
        </p:grpSpPr>
        <p:pic>
          <p:nvPicPr>
            <p:cNvPr id="1499" name="Picture 14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39681">
              <a:off x="7373309" y="-1514070"/>
              <a:ext cx="7966231" cy="7142938"/>
            </a:xfrm>
            <a:prstGeom prst="rect">
              <a:avLst/>
            </a:prstGeom>
          </p:spPr>
        </p:pic>
        <p:sp>
          <p:nvSpPr>
            <p:cNvPr id="1500" name="Rounded Rectangle 76"/>
            <p:cNvSpPr/>
            <p:nvPr/>
          </p:nvSpPr>
          <p:spPr>
            <a:xfrm rot="11478732" flipH="1" flipV="1">
              <a:off x="7767397" y="4337424"/>
              <a:ext cx="68561" cy="188493"/>
            </a:xfrm>
            <a:custGeom>
              <a:avLst/>
              <a:gdLst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2528450 w 2528450"/>
                <a:gd name="connsiteY5" fmla="*/ 2690772 h 2690772"/>
                <a:gd name="connsiteX6" fmla="*/ 0 w 2528450"/>
                <a:gd name="connsiteY6" fmla="*/ 2690772 h 2690772"/>
                <a:gd name="connsiteX7" fmla="*/ 0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1663477 w 2528450"/>
                <a:gd name="connsiteY5" fmla="*/ 2690772 h 2690772"/>
                <a:gd name="connsiteX6" fmla="*/ 0 w 2528450"/>
                <a:gd name="connsiteY6" fmla="*/ 2690772 h 2690772"/>
                <a:gd name="connsiteX7" fmla="*/ 0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1663477 w 2528450"/>
                <a:gd name="connsiteY5" fmla="*/ 2690772 h 2690772"/>
                <a:gd name="connsiteX6" fmla="*/ 0 w 2528450"/>
                <a:gd name="connsiteY6" fmla="*/ 2690772 h 2690772"/>
                <a:gd name="connsiteX7" fmla="*/ 790833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90833 w 2528450"/>
                <a:gd name="connsiteY7" fmla="*/ 2690772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815546 w 2528450"/>
                <a:gd name="connsiteY7" fmla="*/ 2690772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41406 w 2528450"/>
                <a:gd name="connsiteY7" fmla="*/ 2678415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1651120 w 2528450"/>
                <a:gd name="connsiteY4" fmla="*/ 2666058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41406 w 2528450"/>
                <a:gd name="connsiteY7" fmla="*/ 2678415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1651120 w 2528450"/>
                <a:gd name="connsiteY4" fmla="*/ 2666058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1019970 w 2528450"/>
                <a:gd name="connsiteY7" fmla="*/ 2690204 h 2703129"/>
                <a:gd name="connsiteX8" fmla="*/ 0 w 2528450"/>
                <a:gd name="connsiteY8" fmla="*/ 0 h 2703129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651120 w 2528450"/>
                <a:gd name="connsiteY4" fmla="*/ 2666058 h 2691780"/>
                <a:gd name="connsiteX5" fmla="*/ 1663477 w 2528450"/>
                <a:gd name="connsiteY5" fmla="*/ 2690772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651120 w 2528450"/>
                <a:gd name="connsiteY4" fmla="*/ 2666058 h 2691780"/>
                <a:gd name="connsiteX5" fmla="*/ 1008030 w 2528450"/>
                <a:gd name="connsiteY5" fmla="*/ 2667194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061216 w 2528450"/>
                <a:gd name="connsiteY4" fmla="*/ 2677847 h 2691780"/>
                <a:gd name="connsiteX5" fmla="*/ 1008030 w 2528450"/>
                <a:gd name="connsiteY5" fmla="*/ 2667194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8450" h="2691780">
                  <a:moveTo>
                    <a:pt x="0" y="0"/>
                  </a:moveTo>
                  <a:lnTo>
                    <a:pt x="0" y="0"/>
                  </a:lnTo>
                  <a:lnTo>
                    <a:pt x="2528450" y="0"/>
                  </a:lnTo>
                  <a:lnTo>
                    <a:pt x="2528450" y="0"/>
                  </a:lnTo>
                  <a:lnTo>
                    <a:pt x="1061216" y="2677847"/>
                  </a:lnTo>
                  <a:lnTo>
                    <a:pt x="1008030" y="2667194"/>
                  </a:lnTo>
                  <a:lnTo>
                    <a:pt x="1069128" y="2679551"/>
                  </a:lnTo>
                  <a:cubicBezTo>
                    <a:pt x="1069128" y="2671313"/>
                    <a:pt x="1019970" y="2698442"/>
                    <a:pt x="1019970" y="2690204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72000">
                  <a:schemeClr val="tx1"/>
                </a:gs>
                <a:gs pos="45600">
                  <a:schemeClr val="tx1">
                    <a:lumMod val="65000"/>
                    <a:lumOff val="35000"/>
                  </a:schemeClr>
                </a:gs>
                <a:gs pos="22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1" name="Group 1500"/>
          <p:cNvGrpSpPr/>
          <p:nvPr/>
        </p:nvGrpSpPr>
        <p:grpSpPr>
          <a:xfrm>
            <a:off x="4551447" y="4296349"/>
            <a:ext cx="6035040" cy="1012686"/>
            <a:chOff x="2081489" y="3172871"/>
            <a:chExt cx="9056151" cy="1500297"/>
          </a:xfrm>
        </p:grpSpPr>
        <p:sp>
          <p:nvSpPr>
            <p:cNvPr id="1502" name="Rounded Rectangle 1501"/>
            <p:cNvSpPr/>
            <p:nvPr/>
          </p:nvSpPr>
          <p:spPr>
            <a:xfrm>
              <a:off x="2206906" y="3172871"/>
              <a:ext cx="8689079" cy="1406320"/>
            </a:xfrm>
            <a:prstGeom prst="roundRect">
              <a:avLst>
                <a:gd name="adj" fmla="val 6463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3" name="Oval 1502"/>
            <p:cNvSpPr/>
            <p:nvPr/>
          </p:nvSpPr>
          <p:spPr>
            <a:xfrm>
              <a:off x="2535422" y="3848893"/>
              <a:ext cx="271236" cy="251372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4" name="TextBox 1503"/>
            <p:cNvSpPr txBox="1"/>
            <p:nvPr/>
          </p:nvSpPr>
          <p:spPr>
            <a:xfrm>
              <a:off x="5955249" y="4231048"/>
              <a:ext cx="2818754" cy="41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Footlight MT Light" panose="0204060206030A020304" pitchFamily="18" charset="0"/>
                </a:rPr>
                <a:t>Abdul </a:t>
              </a:r>
              <a:r>
                <a:rPr lang="en-GB" sz="1200" dirty="0" err="1" smtClean="0">
                  <a:latin typeface="Footlight MT Light" panose="0204060206030A020304" pitchFamily="18" charset="0"/>
                </a:rPr>
                <a:t>Mazid</a:t>
              </a:r>
              <a:endParaRPr lang="en-US" sz="1200" dirty="0">
                <a:latin typeface="Footlight MT Light" panose="0204060206030A020304" pitchFamily="18" charset="0"/>
              </a:endParaRPr>
            </a:p>
          </p:txBody>
        </p:sp>
        <p:sp>
          <p:nvSpPr>
            <p:cNvPr id="1505" name="Rounded Rectangle 1504"/>
            <p:cNvSpPr/>
            <p:nvPr/>
          </p:nvSpPr>
          <p:spPr>
            <a:xfrm>
              <a:off x="2201406" y="3185648"/>
              <a:ext cx="8687117" cy="1394001"/>
            </a:xfrm>
            <a:prstGeom prst="roundRect">
              <a:avLst>
                <a:gd name="adj" fmla="val 6463"/>
              </a:avLst>
            </a:prstGeom>
            <a:noFill/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6" name="TextBox 1505"/>
            <p:cNvSpPr txBox="1"/>
            <p:nvPr/>
          </p:nvSpPr>
          <p:spPr>
            <a:xfrm>
              <a:off x="9791735" y="4160109"/>
              <a:ext cx="1128176" cy="51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</a:t>
              </a:r>
              <a:r>
                <a:rPr lang="en-GB" dirty="0" smtClean="0"/>
                <a:t>m</a:t>
              </a:r>
              <a:endParaRPr lang="en-US" dirty="0"/>
            </a:p>
          </p:txBody>
        </p:sp>
        <p:cxnSp>
          <p:nvCxnSpPr>
            <p:cNvPr id="1507" name="Straight Connector 1506"/>
            <p:cNvCxnSpPr/>
            <p:nvPr/>
          </p:nvCxnSpPr>
          <p:spPr>
            <a:xfrm>
              <a:off x="2199368" y="4441830"/>
              <a:ext cx="872054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8" name="TextBox 1507"/>
            <p:cNvSpPr txBox="1"/>
            <p:nvPr/>
          </p:nvSpPr>
          <p:spPr>
            <a:xfrm>
              <a:off x="10359018" y="3870318"/>
              <a:ext cx="778622" cy="555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9" name="TextBox 1508"/>
            <p:cNvSpPr txBox="1"/>
            <p:nvPr/>
          </p:nvSpPr>
          <p:spPr>
            <a:xfrm>
              <a:off x="2081489" y="3897955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0" name="TextBox 1509"/>
            <p:cNvSpPr txBox="1"/>
            <p:nvPr/>
          </p:nvSpPr>
          <p:spPr>
            <a:xfrm>
              <a:off x="2617517" y="3892333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1" name="TextBox 1510"/>
            <p:cNvSpPr txBox="1"/>
            <p:nvPr/>
          </p:nvSpPr>
          <p:spPr>
            <a:xfrm>
              <a:off x="3213482" y="388217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2" name="TextBox 1511"/>
            <p:cNvSpPr txBox="1"/>
            <p:nvPr/>
          </p:nvSpPr>
          <p:spPr>
            <a:xfrm>
              <a:off x="3743084" y="3882647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3" name="TextBox 1512"/>
            <p:cNvSpPr txBox="1"/>
            <p:nvPr/>
          </p:nvSpPr>
          <p:spPr>
            <a:xfrm>
              <a:off x="4273878" y="3873416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4" name="TextBox 1513"/>
            <p:cNvSpPr txBox="1"/>
            <p:nvPr/>
          </p:nvSpPr>
          <p:spPr>
            <a:xfrm>
              <a:off x="4837644" y="3888538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5" name="TextBox 1514"/>
            <p:cNvSpPr txBox="1"/>
            <p:nvPr/>
          </p:nvSpPr>
          <p:spPr>
            <a:xfrm>
              <a:off x="5386553" y="388217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6" name="TextBox 1515"/>
            <p:cNvSpPr txBox="1"/>
            <p:nvPr/>
          </p:nvSpPr>
          <p:spPr>
            <a:xfrm>
              <a:off x="5931377" y="3907184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7" name="TextBox 1516"/>
            <p:cNvSpPr txBox="1"/>
            <p:nvPr/>
          </p:nvSpPr>
          <p:spPr>
            <a:xfrm>
              <a:off x="6508090" y="3888943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8" name="TextBox 1517"/>
            <p:cNvSpPr txBox="1"/>
            <p:nvPr/>
          </p:nvSpPr>
          <p:spPr>
            <a:xfrm>
              <a:off x="7067990" y="386218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9" name="TextBox 1518"/>
            <p:cNvSpPr txBox="1"/>
            <p:nvPr/>
          </p:nvSpPr>
          <p:spPr>
            <a:xfrm>
              <a:off x="7615025" y="3873416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0" name="TextBox 1519"/>
            <p:cNvSpPr txBox="1"/>
            <p:nvPr/>
          </p:nvSpPr>
          <p:spPr>
            <a:xfrm>
              <a:off x="8169756" y="3888943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1" name="TextBox 1520"/>
            <p:cNvSpPr txBox="1"/>
            <p:nvPr/>
          </p:nvSpPr>
          <p:spPr>
            <a:xfrm>
              <a:off x="8739537" y="3876896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2" name="TextBox 1521"/>
            <p:cNvSpPr txBox="1"/>
            <p:nvPr/>
          </p:nvSpPr>
          <p:spPr>
            <a:xfrm>
              <a:off x="9284360" y="3862180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3" name="TextBox 1522"/>
            <p:cNvSpPr txBox="1"/>
            <p:nvPr/>
          </p:nvSpPr>
          <p:spPr>
            <a:xfrm>
              <a:off x="9824248" y="3862180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24" name="Group 1523"/>
            <p:cNvGrpSpPr/>
            <p:nvPr/>
          </p:nvGrpSpPr>
          <p:grpSpPr>
            <a:xfrm>
              <a:off x="2399188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693" name="Straight Connector 1692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4" name="Straight Connector 1693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5" name="Straight Connector 1694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6" name="Straight Connector 1695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7" name="Straight Connector 1696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8" name="Straight Connector 1697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9" name="Straight Connector 1698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0" name="Straight Connector 1699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1" name="Straight Connector 1700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2" name="Straight Connector 1701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27" name="Straight Connector 2326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25" name="Group 1524"/>
            <p:cNvGrpSpPr/>
            <p:nvPr/>
          </p:nvGrpSpPr>
          <p:grpSpPr>
            <a:xfrm>
              <a:off x="2949811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682" name="Straight Connector 1681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3" name="Straight Connector 1682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4" name="Straight Connector 1683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5" name="Straight Connector 1684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6" name="Straight Connector 1685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7" name="Straight Connector 1686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8" name="Straight Connector 1687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9" name="Straight Connector 1688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0" name="Straight Connector 1689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1" name="Straight Connector 1690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2" name="Straight Connector 1691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26" name="Group 1525"/>
            <p:cNvGrpSpPr/>
            <p:nvPr/>
          </p:nvGrpSpPr>
          <p:grpSpPr>
            <a:xfrm>
              <a:off x="3500435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671" name="Straight Connector 1670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2" name="Straight Connector 1671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3" name="Straight Connector 1672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4" name="Straight Connector 1673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5" name="Straight Connector 1674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6" name="Straight Connector 1675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7" name="Straight Connector 1676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8" name="Straight Connector 1677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9" name="Straight Connector 1678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0" name="Straight Connector 1679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1" name="Straight Connector 1680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27" name="Group 1526"/>
            <p:cNvGrpSpPr/>
            <p:nvPr/>
          </p:nvGrpSpPr>
          <p:grpSpPr>
            <a:xfrm>
              <a:off x="4051059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660" name="Straight Connector 1659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1" name="Straight Connector 1660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2" name="Straight Connector 1661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3" name="Straight Connector 1662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4" name="Straight Connector 1663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5" name="Straight Connector 1664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6" name="Straight Connector 1665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7" name="Straight Connector 1666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8" name="Straight Connector 1667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9" name="Straight Connector 1668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0" name="Straight Connector 1669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28" name="Group 1527"/>
            <p:cNvGrpSpPr/>
            <p:nvPr/>
          </p:nvGrpSpPr>
          <p:grpSpPr>
            <a:xfrm>
              <a:off x="4601682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649" name="Straight Connector 1648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0" name="Straight Connector 1649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1" name="Straight Connector 1650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2" name="Straight Connector 1651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3" name="Straight Connector 1652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4" name="Straight Connector 1653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5" name="Straight Connector 1654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6" name="Straight Connector 1655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7" name="Straight Connector 1656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8" name="Straight Connector 1657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9" name="Straight Connector 1658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29" name="Group 1528"/>
            <p:cNvGrpSpPr/>
            <p:nvPr/>
          </p:nvGrpSpPr>
          <p:grpSpPr>
            <a:xfrm>
              <a:off x="5152822" y="3218526"/>
              <a:ext cx="552255" cy="672813"/>
              <a:chOff x="2682259" y="3200400"/>
              <a:chExt cx="586153" cy="731520"/>
            </a:xfrm>
          </p:grpSpPr>
          <p:cxnSp>
            <p:nvCxnSpPr>
              <p:cNvPr id="1638" name="Straight Connector 1637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9" name="Straight Connector 1638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0" name="Straight Connector 1639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1" name="Straight Connector 1640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2" name="Straight Connector 1641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3" name="Straight Connector 1642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4" name="Straight Connector 1643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5" name="Straight Connector 1644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6" name="Straight Connector 1645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7" name="Straight Connector 1646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8" name="Straight Connector 1647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30" name="Group 1529"/>
            <p:cNvGrpSpPr/>
            <p:nvPr/>
          </p:nvGrpSpPr>
          <p:grpSpPr>
            <a:xfrm>
              <a:off x="5702929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627" name="Straight Connector 1626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8" name="Straight Connector 1627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9" name="Straight Connector 1628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0" name="Straight Connector 1629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1" name="Straight Connector 1630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2" name="Straight Connector 1631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3" name="Straight Connector 1632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4" name="Straight Connector 1633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5" name="Straight Connector 1634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6" name="Straight Connector 1635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7" name="Straight Connector 1636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31" name="Group 1530"/>
            <p:cNvGrpSpPr/>
            <p:nvPr/>
          </p:nvGrpSpPr>
          <p:grpSpPr>
            <a:xfrm>
              <a:off x="6255185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616" name="Straight Connector 1615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7" name="Straight Connector 1616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8" name="Straight Connector 1617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9" name="Straight Connector 1618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0" name="Straight Connector 1619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1" name="Straight Connector 1620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2" name="Straight Connector 1621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3" name="Straight Connector 1622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4" name="Straight Connector 1623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5" name="Straight Connector 1624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6" name="Straight Connector 1625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32" name="Group 1531"/>
            <p:cNvGrpSpPr/>
            <p:nvPr/>
          </p:nvGrpSpPr>
          <p:grpSpPr>
            <a:xfrm>
              <a:off x="6807440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605" name="Straight Connector 1604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6" name="Straight Connector 1605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7" name="Straight Connector 1606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8" name="Straight Connector 1607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9" name="Straight Connector 1608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0" name="Straight Connector 1609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1" name="Straight Connector 1610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2" name="Straight Connector 1611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3" name="Straight Connector 1612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4" name="Straight Connector 1613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5" name="Straight Connector 1614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33" name="Group 1532"/>
            <p:cNvGrpSpPr/>
            <p:nvPr/>
          </p:nvGrpSpPr>
          <p:grpSpPr>
            <a:xfrm>
              <a:off x="7359696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594" name="Straight Connector 1593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5" name="Straight Connector 1594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6" name="Straight Connector 1595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7" name="Straight Connector 1596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8" name="Straight Connector 1597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9" name="Straight Connector 1598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0" name="Straight Connector 1599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1" name="Straight Connector 1600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2" name="Straight Connector 1601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3" name="Straight Connector 1602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4" name="Straight Connector 1603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34" name="Group 1533"/>
            <p:cNvGrpSpPr/>
            <p:nvPr/>
          </p:nvGrpSpPr>
          <p:grpSpPr>
            <a:xfrm>
              <a:off x="7911951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583" name="Straight Connector 1582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4" name="Straight Connector 1583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5" name="Straight Connector 1584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6" name="Straight Connector 1585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7" name="Straight Connector 1586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8" name="Straight Connector 1587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9" name="Straight Connector 1588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0" name="Straight Connector 1589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1" name="Straight Connector 1590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2" name="Straight Connector 1591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3" name="Straight Connector 1592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35" name="Group 1534"/>
            <p:cNvGrpSpPr/>
            <p:nvPr/>
          </p:nvGrpSpPr>
          <p:grpSpPr>
            <a:xfrm>
              <a:off x="8464207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572" name="Straight Connector 1571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3" name="Straight Connector 1572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4" name="Straight Connector 1573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5" name="Straight Connector 1574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6" name="Straight Connector 1575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7" name="Straight Connector 1576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8" name="Straight Connector 1577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9" name="Straight Connector 1578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0" name="Straight Connector 1579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1" name="Straight Connector 1580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2" name="Straight Connector 1581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36" name="Group 1535"/>
            <p:cNvGrpSpPr/>
            <p:nvPr/>
          </p:nvGrpSpPr>
          <p:grpSpPr>
            <a:xfrm>
              <a:off x="9016462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561" name="Straight Connector 1560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2" name="Straight Connector 1561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3" name="Straight Connector 1562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4" name="Straight Connector 1563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5" name="Straight Connector 1564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6" name="Straight Connector 1565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7" name="Straight Connector 1566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8" name="Straight Connector 1567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9" name="Straight Connector 1568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0" name="Straight Connector 1569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1" name="Straight Connector 1570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37" name="Group 1536"/>
            <p:cNvGrpSpPr/>
            <p:nvPr/>
          </p:nvGrpSpPr>
          <p:grpSpPr>
            <a:xfrm>
              <a:off x="9568718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550" name="Straight Connector 1549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1" name="Straight Connector 1550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2" name="Straight Connector 1551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3" name="Straight Connector 1552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4" name="Straight Connector 1553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5" name="Straight Connector 1554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6" name="Straight Connector 1555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7" name="Straight Connector 1556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8" name="Straight Connector 1557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9" name="Straight Connector 1558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0" name="Straight Connector 1559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38" name="Group 1537"/>
            <p:cNvGrpSpPr/>
            <p:nvPr/>
          </p:nvGrpSpPr>
          <p:grpSpPr>
            <a:xfrm>
              <a:off x="10120973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539" name="Straight Connector 1538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0" name="Straight Connector 1539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1" name="Straight Connector 1540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2" name="Straight Connector 1541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3" name="Straight Connector 1542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4" name="Straight Connector 1543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5" name="Straight Connector 1544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6" name="Straight Connector 1545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7" name="Straight Connector 1546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8" name="Straight Connector 1547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9" name="Straight Connector 1548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328" name="Isosceles Triangle 2327"/>
          <p:cNvSpPr/>
          <p:nvPr/>
        </p:nvSpPr>
        <p:spPr>
          <a:xfrm rot="5400000">
            <a:off x="10018994" y="4142561"/>
            <a:ext cx="182880" cy="27432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9" name="TextBox 2328"/>
          <p:cNvSpPr txBox="1"/>
          <p:nvPr/>
        </p:nvSpPr>
        <p:spPr>
          <a:xfrm>
            <a:off x="5126367" y="440135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30" name="TextBox 2329"/>
          <p:cNvSpPr txBox="1"/>
          <p:nvPr/>
        </p:nvSpPr>
        <p:spPr>
          <a:xfrm>
            <a:off x="9897361" y="4399104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31" name="Arc 2330"/>
          <p:cNvSpPr/>
          <p:nvPr/>
        </p:nvSpPr>
        <p:spPr>
          <a:xfrm rot="8674134">
            <a:off x="4362812" y="3530424"/>
            <a:ext cx="1737360" cy="1737360"/>
          </a:xfrm>
          <a:prstGeom prst="arc">
            <a:avLst>
              <a:gd name="adj1" fmla="val 7917194"/>
              <a:gd name="adj2" fmla="val 13555952"/>
            </a:avLst>
          </a:prstGeom>
          <a:ln w="38100">
            <a:solidFill>
              <a:srgbClr val="F43C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32" name="Group 2331"/>
          <p:cNvGrpSpPr/>
          <p:nvPr/>
        </p:nvGrpSpPr>
        <p:grpSpPr>
          <a:xfrm rot="3630236">
            <a:off x="781051" y="2766937"/>
            <a:ext cx="3108960" cy="3108960"/>
            <a:chOff x="2094389" y="656835"/>
            <a:chExt cx="4772438" cy="4940843"/>
          </a:xfrm>
        </p:grpSpPr>
        <p:sp>
          <p:nvSpPr>
            <p:cNvPr id="2333" name="Oval 2332"/>
            <p:cNvSpPr/>
            <p:nvPr/>
          </p:nvSpPr>
          <p:spPr>
            <a:xfrm rot="19093984">
              <a:off x="2094389" y="656835"/>
              <a:ext cx="4772438" cy="494084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pic>
          <p:nvPicPr>
            <p:cNvPr id="2334" name="Picture 233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57"/>
            <a:stretch/>
          </p:blipFill>
          <p:spPr>
            <a:xfrm rot="19093984">
              <a:off x="2344051" y="1658134"/>
              <a:ext cx="1590813" cy="2323009"/>
            </a:xfrm>
            <a:prstGeom prst="rect">
              <a:avLst/>
            </a:prstGeom>
          </p:spPr>
        </p:pic>
      </p:grpSp>
      <p:sp>
        <p:nvSpPr>
          <p:cNvPr id="2335" name="Arc 2334"/>
          <p:cNvSpPr/>
          <p:nvPr/>
        </p:nvSpPr>
        <p:spPr>
          <a:xfrm rot="3819496">
            <a:off x="1359347" y="3452737"/>
            <a:ext cx="1737360" cy="1737360"/>
          </a:xfrm>
          <a:prstGeom prst="arc">
            <a:avLst>
              <a:gd name="adj1" fmla="val 9324953"/>
              <a:gd name="adj2" fmla="val 11659908"/>
            </a:avLst>
          </a:prstGeom>
          <a:ln w="38100">
            <a:solidFill>
              <a:srgbClr val="F43C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6" name="Arc 2335"/>
          <p:cNvSpPr/>
          <p:nvPr/>
        </p:nvSpPr>
        <p:spPr>
          <a:xfrm rot="3819496">
            <a:off x="5132259" y="3452737"/>
            <a:ext cx="1737360" cy="1737360"/>
          </a:xfrm>
          <a:prstGeom prst="arc">
            <a:avLst>
              <a:gd name="adj1" fmla="val 9324953"/>
              <a:gd name="adj2" fmla="val 11659908"/>
            </a:avLst>
          </a:prstGeom>
          <a:ln w="38100">
            <a:solidFill>
              <a:srgbClr val="F43C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37" name="Straight Connector 2336"/>
          <p:cNvCxnSpPr/>
          <p:nvPr/>
        </p:nvCxnSpPr>
        <p:spPr>
          <a:xfrm flipH="1">
            <a:off x="5331721" y="1159621"/>
            <a:ext cx="942794" cy="31306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8" name="TextBox 2337"/>
          <p:cNvSpPr txBox="1"/>
          <p:nvPr/>
        </p:nvSpPr>
        <p:spPr>
          <a:xfrm>
            <a:off x="6528606" y="3141177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39" name="Group 2338"/>
          <p:cNvGrpSpPr/>
          <p:nvPr/>
        </p:nvGrpSpPr>
        <p:grpSpPr>
          <a:xfrm rot="18536509">
            <a:off x="4670419" y="2665605"/>
            <a:ext cx="1421089" cy="1544198"/>
            <a:chOff x="7767397" y="-1925717"/>
            <a:chExt cx="7160497" cy="7966231"/>
          </a:xfrm>
        </p:grpSpPr>
        <p:pic>
          <p:nvPicPr>
            <p:cNvPr id="2340" name="Picture 23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39681">
              <a:off x="7373309" y="-1514070"/>
              <a:ext cx="7966231" cy="7142938"/>
            </a:xfrm>
            <a:prstGeom prst="rect">
              <a:avLst/>
            </a:prstGeom>
          </p:spPr>
        </p:pic>
        <p:sp>
          <p:nvSpPr>
            <p:cNvPr id="2341" name="Rounded Rectangle 76"/>
            <p:cNvSpPr/>
            <p:nvPr/>
          </p:nvSpPr>
          <p:spPr>
            <a:xfrm rot="11478732" flipH="1" flipV="1">
              <a:off x="7767397" y="4337424"/>
              <a:ext cx="68561" cy="188493"/>
            </a:xfrm>
            <a:custGeom>
              <a:avLst/>
              <a:gdLst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2528450 w 2528450"/>
                <a:gd name="connsiteY5" fmla="*/ 2690772 h 2690772"/>
                <a:gd name="connsiteX6" fmla="*/ 0 w 2528450"/>
                <a:gd name="connsiteY6" fmla="*/ 2690772 h 2690772"/>
                <a:gd name="connsiteX7" fmla="*/ 0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1663477 w 2528450"/>
                <a:gd name="connsiteY5" fmla="*/ 2690772 h 2690772"/>
                <a:gd name="connsiteX6" fmla="*/ 0 w 2528450"/>
                <a:gd name="connsiteY6" fmla="*/ 2690772 h 2690772"/>
                <a:gd name="connsiteX7" fmla="*/ 0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1663477 w 2528450"/>
                <a:gd name="connsiteY5" fmla="*/ 2690772 h 2690772"/>
                <a:gd name="connsiteX6" fmla="*/ 0 w 2528450"/>
                <a:gd name="connsiteY6" fmla="*/ 2690772 h 2690772"/>
                <a:gd name="connsiteX7" fmla="*/ 790833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90833 w 2528450"/>
                <a:gd name="connsiteY7" fmla="*/ 2690772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815546 w 2528450"/>
                <a:gd name="connsiteY7" fmla="*/ 2690772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41406 w 2528450"/>
                <a:gd name="connsiteY7" fmla="*/ 2678415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1651120 w 2528450"/>
                <a:gd name="connsiteY4" fmla="*/ 2666058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41406 w 2528450"/>
                <a:gd name="connsiteY7" fmla="*/ 2678415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1651120 w 2528450"/>
                <a:gd name="connsiteY4" fmla="*/ 2666058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1019970 w 2528450"/>
                <a:gd name="connsiteY7" fmla="*/ 2690204 h 2703129"/>
                <a:gd name="connsiteX8" fmla="*/ 0 w 2528450"/>
                <a:gd name="connsiteY8" fmla="*/ 0 h 2703129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651120 w 2528450"/>
                <a:gd name="connsiteY4" fmla="*/ 2666058 h 2691780"/>
                <a:gd name="connsiteX5" fmla="*/ 1663477 w 2528450"/>
                <a:gd name="connsiteY5" fmla="*/ 2690772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651120 w 2528450"/>
                <a:gd name="connsiteY4" fmla="*/ 2666058 h 2691780"/>
                <a:gd name="connsiteX5" fmla="*/ 1008030 w 2528450"/>
                <a:gd name="connsiteY5" fmla="*/ 2667194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061216 w 2528450"/>
                <a:gd name="connsiteY4" fmla="*/ 2677847 h 2691780"/>
                <a:gd name="connsiteX5" fmla="*/ 1008030 w 2528450"/>
                <a:gd name="connsiteY5" fmla="*/ 2667194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8450" h="2691780">
                  <a:moveTo>
                    <a:pt x="0" y="0"/>
                  </a:moveTo>
                  <a:lnTo>
                    <a:pt x="0" y="0"/>
                  </a:lnTo>
                  <a:lnTo>
                    <a:pt x="2528450" y="0"/>
                  </a:lnTo>
                  <a:lnTo>
                    <a:pt x="2528450" y="0"/>
                  </a:lnTo>
                  <a:lnTo>
                    <a:pt x="1061216" y="2677847"/>
                  </a:lnTo>
                  <a:lnTo>
                    <a:pt x="1008030" y="2667194"/>
                  </a:lnTo>
                  <a:lnTo>
                    <a:pt x="1069128" y="2679551"/>
                  </a:lnTo>
                  <a:cubicBezTo>
                    <a:pt x="1069128" y="2671313"/>
                    <a:pt x="1019970" y="2698442"/>
                    <a:pt x="1019970" y="2690204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72000">
                  <a:schemeClr val="tx1"/>
                </a:gs>
                <a:gs pos="45600">
                  <a:schemeClr val="tx1">
                    <a:lumMod val="65000"/>
                    <a:lumOff val="35000"/>
                  </a:schemeClr>
                </a:gs>
                <a:gs pos="22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2" name="Group 2341"/>
          <p:cNvGrpSpPr/>
          <p:nvPr/>
        </p:nvGrpSpPr>
        <p:grpSpPr>
          <a:xfrm rot="17220089">
            <a:off x="3236854" y="2505473"/>
            <a:ext cx="6035040" cy="1012686"/>
            <a:chOff x="2081489" y="3172871"/>
            <a:chExt cx="9056151" cy="1500297"/>
          </a:xfrm>
        </p:grpSpPr>
        <p:sp>
          <p:nvSpPr>
            <p:cNvPr id="2343" name="Rounded Rectangle 2342"/>
            <p:cNvSpPr/>
            <p:nvPr/>
          </p:nvSpPr>
          <p:spPr>
            <a:xfrm>
              <a:off x="2206906" y="3172871"/>
              <a:ext cx="8689079" cy="1406320"/>
            </a:xfrm>
            <a:prstGeom prst="roundRect">
              <a:avLst>
                <a:gd name="adj" fmla="val 6463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4" name="Oval 2343"/>
            <p:cNvSpPr/>
            <p:nvPr/>
          </p:nvSpPr>
          <p:spPr>
            <a:xfrm>
              <a:off x="2535422" y="3848893"/>
              <a:ext cx="271236" cy="251372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5" name="TextBox 2344"/>
            <p:cNvSpPr txBox="1"/>
            <p:nvPr/>
          </p:nvSpPr>
          <p:spPr>
            <a:xfrm>
              <a:off x="5955249" y="4231048"/>
              <a:ext cx="2818754" cy="41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Footlight MT Light" panose="0204060206030A020304" pitchFamily="18" charset="0"/>
                </a:rPr>
                <a:t>Abdul </a:t>
              </a:r>
              <a:r>
                <a:rPr lang="en-GB" sz="1200" dirty="0" err="1" smtClean="0">
                  <a:latin typeface="Footlight MT Light" panose="0204060206030A020304" pitchFamily="18" charset="0"/>
                </a:rPr>
                <a:t>Mazid</a:t>
              </a:r>
              <a:endParaRPr lang="en-US" sz="1200" dirty="0">
                <a:latin typeface="Footlight MT Light" panose="0204060206030A020304" pitchFamily="18" charset="0"/>
              </a:endParaRPr>
            </a:p>
          </p:txBody>
        </p:sp>
        <p:sp>
          <p:nvSpPr>
            <p:cNvPr id="2346" name="Rounded Rectangle 2345"/>
            <p:cNvSpPr/>
            <p:nvPr/>
          </p:nvSpPr>
          <p:spPr>
            <a:xfrm>
              <a:off x="2201406" y="3185648"/>
              <a:ext cx="8687117" cy="1394001"/>
            </a:xfrm>
            <a:prstGeom prst="roundRect">
              <a:avLst>
                <a:gd name="adj" fmla="val 6463"/>
              </a:avLst>
            </a:prstGeom>
            <a:noFill/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7" name="TextBox 2346"/>
            <p:cNvSpPr txBox="1"/>
            <p:nvPr/>
          </p:nvSpPr>
          <p:spPr>
            <a:xfrm>
              <a:off x="9791735" y="4160109"/>
              <a:ext cx="1128176" cy="51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</a:t>
              </a:r>
              <a:r>
                <a:rPr lang="en-GB" dirty="0" smtClean="0"/>
                <a:t>m</a:t>
              </a:r>
              <a:endParaRPr lang="en-US" dirty="0"/>
            </a:p>
          </p:txBody>
        </p:sp>
        <p:cxnSp>
          <p:nvCxnSpPr>
            <p:cNvPr id="2348" name="Straight Connector 2347"/>
            <p:cNvCxnSpPr/>
            <p:nvPr/>
          </p:nvCxnSpPr>
          <p:spPr>
            <a:xfrm>
              <a:off x="2199368" y="4441830"/>
              <a:ext cx="872054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9" name="TextBox 2348"/>
            <p:cNvSpPr txBox="1"/>
            <p:nvPr/>
          </p:nvSpPr>
          <p:spPr>
            <a:xfrm>
              <a:off x="10359018" y="3870318"/>
              <a:ext cx="778622" cy="555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0" name="TextBox 2349"/>
            <p:cNvSpPr txBox="1"/>
            <p:nvPr/>
          </p:nvSpPr>
          <p:spPr>
            <a:xfrm>
              <a:off x="2081489" y="3897955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1" name="TextBox 2350"/>
            <p:cNvSpPr txBox="1"/>
            <p:nvPr/>
          </p:nvSpPr>
          <p:spPr>
            <a:xfrm>
              <a:off x="2617517" y="3892333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2" name="TextBox 2351"/>
            <p:cNvSpPr txBox="1"/>
            <p:nvPr/>
          </p:nvSpPr>
          <p:spPr>
            <a:xfrm>
              <a:off x="3213482" y="388217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3" name="TextBox 2352"/>
            <p:cNvSpPr txBox="1"/>
            <p:nvPr/>
          </p:nvSpPr>
          <p:spPr>
            <a:xfrm>
              <a:off x="3743084" y="3882647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4" name="TextBox 2353"/>
            <p:cNvSpPr txBox="1"/>
            <p:nvPr/>
          </p:nvSpPr>
          <p:spPr>
            <a:xfrm>
              <a:off x="4273878" y="3873416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5" name="TextBox 2354"/>
            <p:cNvSpPr txBox="1"/>
            <p:nvPr/>
          </p:nvSpPr>
          <p:spPr>
            <a:xfrm>
              <a:off x="4837644" y="3888538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6" name="TextBox 2355"/>
            <p:cNvSpPr txBox="1"/>
            <p:nvPr/>
          </p:nvSpPr>
          <p:spPr>
            <a:xfrm>
              <a:off x="5386553" y="388217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7" name="TextBox 2356"/>
            <p:cNvSpPr txBox="1"/>
            <p:nvPr/>
          </p:nvSpPr>
          <p:spPr>
            <a:xfrm>
              <a:off x="5931377" y="3907184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" name="TextBox 2357"/>
            <p:cNvSpPr txBox="1"/>
            <p:nvPr/>
          </p:nvSpPr>
          <p:spPr>
            <a:xfrm>
              <a:off x="6508090" y="3888943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9" name="TextBox 2358"/>
            <p:cNvSpPr txBox="1"/>
            <p:nvPr/>
          </p:nvSpPr>
          <p:spPr>
            <a:xfrm>
              <a:off x="7067990" y="386218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0" name="TextBox 2359"/>
            <p:cNvSpPr txBox="1"/>
            <p:nvPr/>
          </p:nvSpPr>
          <p:spPr>
            <a:xfrm>
              <a:off x="7615025" y="3873416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1" name="TextBox 2360"/>
            <p:cNvSpPr txBox="1"/>
            <p:nvPr/>
          </p:nvSpPr>
          <p:spPr>
            <a:xfrm>
              <a:off x="8169756" y="3888943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2" name="TextBox 2361"/>
            <p:cNvSpPr txBox="1"/>
            <p:nvPr/>
          </p:nvSpPr>
          <p:spPr>
            <a:xfrm>
              <a:off x="8739537" y="3876896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3" name="TextBox 2362"/>
            <p:cNvSpPr txBox="1"/>
            <p:nvPr/>
          </p:nvSpPr>
          <p:spPr>
            <a:xfrm>
              <a:off x="9284360" y="3862180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4" name="TextBox 2363"/>
            <p:cNvSpPr txBox="1"/>
            <p:nvPr/>
          </p:nvSpPr>
          <p:spPr>
            <a:xfrm>
              <a:off x="9824248" y="3862180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365" name="Group 2364"/>
            <p:cNvGrpSpPr/>
            <p:nvPr/>
          </p:nvGrpSpPr>
          <p:grpSpPr>
            <a:xfrm>
              <a:off x="2399188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534" name="Straight Connector 2533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35" name="Straight Connector 2534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36" name="Straight Connector 2535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37" name="Straight Connector 2536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38" name="Straight Connector 2537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39" name="Straight Connector 2538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40" name="Straight Connector 2539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41" name="Straight Connector 2540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42" name="Straight Connector 2541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43" name="Straight Connector 2542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44" name="Straight Connector 2543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66" name="Group 2365"/>
            <p:cNvGrpSpPr/>
            <p:nvPr/>
          </p:nvGrpSpPr>
          <p:grpSpPr>
            <a:xfrm>
              <a:off x="2949811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523" name="Straight Connector 2522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24" name="Straight Connector 2523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25" name="Straight Connector 2524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26" name="Straight Connector 2525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27" name="Straight Connector 2526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28" name="Straight Connector 2527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29" name="Straight Connector 2528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30" name="Straight Connector 2529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31" name="Straight Connector 2530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32" name="Straight Connector 2531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33" name="Straight Connector 2532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67" name="Group 2366"/>
            <p:cNvGrpSpPr/>
            <p:nvPr/>
          </p:nvGrpSpPr>
          <p:grpSpPr>
            <a:xfrm>
              <a:off x="3500435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512" name="Straight Connector 2511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13" name="Straight Connector 2512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14" name="Straight Connector 2513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15" name="Straight Connector 2514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16" name="Straight Connector 2515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17" name="Straight Connector 2516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18" name="Straight Connector 2517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19" name="Straight Connector 2518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20" name="Straight Connector 2519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21" name="Straight Connector 2520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22" name="Straight Connector 2521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68" name="Group 2367"/>
            <p:cNvGrpSpPr/>
            <p:nvPr/>
          </p:nvGrpSpPr>
          <p:grpSpPr>
            <a:xfrm>
              <a:off x="4051059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501" name="Straight Connector 2500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02" name="Straight Connector 2501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03" name="Straight Connector 2502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04" name="Straight Connector 2503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05" name="Straight Connector 2504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06" name="Straight Connector 2505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07" name="Straight Connector 2506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08" name="Straight Connector 2507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09" name="Straight Connector 2508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10" name="Straight Connector 2509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11" name="Straight Connector 2510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69" name="Group 2368"/>
            <p:cNvGrpSpPr/>
            <p:nvPr/>
          </p:nvGrpSpPr>
          <p:grpSpPr>
            <a:xfrm>
              <a:off x="4601682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490" name="Straight Connector 2489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91" name="Straight Connector 2490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92" name="Straight Connector 2491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93" name="Straight Connector 2492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94" name="Straight Connector 2493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95" name="Straight Connector 2494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96" name="Straight Connector 2495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97" name="Straight Connector 2496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98" name="Straight Connector 2497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99" name="Straight Connector 2498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00" name="Straight Connector 2499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70" name="Group 2369"/>
            <p:cNvGrpSpPr/>
            <p:nvPr/>
          </p:nvGrpSpPr>
          <p:grpSpPr>
            <a:xfrm>
              <a:off x="5152822" y="3218526"/>
              <a:ext cx="552255" cy="672813"/>
              <a:chOff x="2682259" y="3200400"/>
              <a:chExt cx="586153" cy="731520"/>
            </a:xfrm>
          </p:grpSpPr>
          <p:cxnSp>
            <p:nvCxnSpPr>
              <p:cNvPr id="2479" name="Straight Connector 2478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80" name="Straight Connector 2479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81" name="Straight Connector 2480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82" name="Straight Connector 2481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83" name="Straight Connector 2482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84" name="Straight Connector 2483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85" name="Straight Connector 2484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86" name="Straight Connector 2485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87" name="Straight Connector 2486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88" name="Straight Connector 2487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89" name="Straight Connector 2488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71" name="Group 2370"/>
            <p:cNvGrpSpPr/>
            <p:nvPr/>
          </p:nvGrpSpPr>
          <p:grpSpPr>
            <a:xfrm>
              <a:off x="5702929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468" name="Straight Connector 2467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69" name="Straight Connector 2468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70" name="Straight Connector 2469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71" name="Straight Connector 2470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72" name="Straight Connector 2471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73" name="Straight Connector 2472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74" name="Straight Connector 2473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75" name="Straight Connector 2474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76" name="Straight Connector 2475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77" name="Straight Connector 2476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78" name="Straight Connector 2477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72" name="Group 2371"/>
            <p:cNvGrpSpPr/>
            <p:nvPr/>
          </p:nvGrpSpPr>
          <p:grpSpPr>
            <a:xfrm>
              <a:off x="6255185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457" name="Straight Connector 2456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58" name="Straight Connector 2457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59" name="Straight Connector 2458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60" name="Straight Connector 2459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61" name="Straight Connector 2460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62" name="Straight Connector 2461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63" name="Straight Connector 2462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64" name="Straight Connector 2463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65" name="Straight Connector 2464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66" name="Straight Connector 2465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67" name="Straight Connector 2466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73" name="Group 2372"/>
            <p:cNvGrpSpPr/>
            <p:nvPr/>
          </p:nvGrpSpPr>
          <p:grpSpPr>
            <a:xfrm>
              <a:off x="6807440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446" name="Straight Connector 2445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47" name="Straight Connector 2446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48" name="Straight Connector 2447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49" name="Straight Connector 2448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50" name="Straight Connector 2449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51" name="Straight Connector 2450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52" name="Straight Connector 2451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53" name="Straight Connector 2452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54" name="Straight Connector 2453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55" name="Straight Connector 2454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56" name="Straight Connector 2455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74" name="Group 2373"/>
            <p:cNvGrpSpPr/>
            <p:nvPr/>
          </p:nvGrpSpPr>
          <p:grpSpPr>
            <a:xfrm>
              <a:off x="7359696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435" name="Straight Connector 2434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36" name="Straight Connector 2435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37" name="Straight Connector 2436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38" name="Straight Connector 2437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39" name="Straight Connector 2438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40" name="Straight Connector 2439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41" name="Straight Connector 2440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42" name="Straight Connector 2441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43" name="Straight Connector 2442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44" name="Straight Connector 2443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45" name="Straight Connector 2444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75" name="Group 2374"/>
            <p:cNvGrpSpPr/>
            <p:nvPr/>
          </p:nvGrpSpPr>
          <p:grpSpPr>
            <a:xfrm>
              <a:off x="7911951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424" name="Straight Connector 2423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25" name="Straight Connector 2424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26" name="Straight Connector 2425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27" name="Straight Connector 2426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28" name="Straight Connector 2427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29" name="Straight Connector 2428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30" name="Straight Connector 2429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31" name="Straight Connector 2430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32" name="Straight Connector 2431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33" name="Straight Connector 2432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34" name="Straight Connector 2433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76" name="Group 2375"/>
            <p:cNvGrpSpPr/>
            <p:nvPr/>
          </p:nvGrpSpPr>
          <p:grpSpPr>
            <a:xfrm>
              <a:off x="8464207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413" name="Straight Connector 2412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14" name="Straight Connector 2413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15" name="Straight Connector 2414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16" name="Straight Connector 2415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17" name="Straight Connector 2416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18" name="Straight Connector 2417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19" name="Straight Connector 2418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20" name="Straight Connector 2419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21" name="Straight Connector 2420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22" name="Straight Connector 2421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23" name="Straight Connector 2422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77" name="Group 2376"/>
            <p:cNvGrpSpPr/>
            <p:nvPr/>
          </p:nvGrpSpPr>
          <p:grpSpPr>
            <a:xfrm>
              <a:off x="9016462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402" name="Straight Connector 2401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03" name="Straight Connector 2402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04" name="Straight Connector 2403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05" name="Straight Connector 2404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06" name="Straight Connector 2405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07" name="Straight Connector 2406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08" name="Straight Connector 2407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09" name="Straight Connector 2408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10" name="Straight Connector 2409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11" name="Straight Connector 2410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12" name="Straight Connector 2411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78" name="Group 2377"/>
            <p:cNvGrpSpPr/>
            <p:nvPr/>
          </p:nvGrpSpPr>
          <p:grpSpPr>
            <a:xfrm>
              <a:off x="9568718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391" name="Straight Connector 2390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92" name="Straight Connector 2391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93" name="Straight Connector 2392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94" name="Straight Connector 2393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95" name="Straight Connector 2394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96" name="Straight Connector 2395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97" name="Straight Connector 2396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98" name="Straight Connector 2397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99" name="Straight Connector 2398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00" name="Straight Connector 2399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01" name="Straight Connector 2400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79" name="Group 2378"/>
            <p:cNvGrpSpPr/>
            <p:nvPr/>
          </p:nvGrpSpPr>
          <p:grpSpPr>
            <a:xfrm>
              <a:off x="10120973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380" name="Straight Connector 2379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81" name="Straight Connector 2380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82" name="Straight Connector 2381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83" name="Straight Connector 2382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84" name="Straight Connector 2383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85" name="Straight Connector 2384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86" name="Straight Connector 2385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87" name="Straight Connector 2386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88" name="Straight Connector 2387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89" name="Straight Connector 2388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90" name="Straight Connector 2389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545" name="Isosceles Triangle 2544"/>
          <p:cNvSpPr/>
          <p:nvPr/>
        </p:nvSpPr>
        <p:spPr>
          <a:xfrm rot="1048001">
            <a:off x="6205541" y="862829"/>
            <a:ext cx="225885" cy="34591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6" name="TextBox 2545"/>
          <p:cNvSpPr txBox="1"/>
          <p:nvPr/>
        </p:nvSpPr>
        <p:spPr>
          <a:xfrm>
            <a:off x="5853816" y="4326486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" name="Arc 2560"/>
          <p:cNvSpPr/>
          <p:nvPr/>
        </p:nvSpPr>
        <p:spPr>
          <a:xfrm rot="10608343">
            <a:off x="4962380" y="3514853"/>
            <a:ext cx="1737360" cy="1737360"/>
          </a:xfrm>
          <a:prstGeom prst="arc">
            <a:avLst>
              <a:gd name="adj1" fmla="val 9618000"/>
              <a:gd name="adj2" fmla="val 12180986"/>
            </a:avLst>
          </a:prstGeom>
          <a:ln w="38100">
            <a:solidFill>
              <a:srgbClr val="F43C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62" name="Group 2561"/>
          <p:cNvGrpSpPr/>
          <p:nvPr/>
        </p:nvGrpSpPr>
        <p:grpSpPr>
          <a:xfrm rot="13327071">
            <a:off x="-1735553" y="-1942830"/>
            <a:ext cx="6766560" cy="6766560"/>
            <a:chOff x="2094389" y="656835"/>
            <a:chExt cx="4772438" cy="4940843"/>
          </a:xfrm>
        </p:grpSpPr>
        <p:sp>
          <p:nvSpPr>
            <p:cNvPr id="2563" name="Oval 2562"/>
            <p:cNvSpPr/>
            <p:nvPr/>
          </p:nvSpPr>
          <p:spPr>
            <a:xfrm rot="19093984">
              <a:off x="2094389" y="656835"/>
              <a:ext cx="4772438" cy="494084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pic>
          <p:nvPicPr>
            <p:cNvPr id="2564" name="Picture 256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57"/>
            <a:stretch/>
          </p:blipFill>
          <p:spPr>
            <a:xfrm rot="19093984">
              <a:off x="2344051" y="1658134"/>
              <a:ext cx="1590813" cy="2323009"/>
            </a:xfrm>
            <a:prstGeom prst="rect">
              <a:avLst/>
            </a:prstGeom>
          </p:spPr>
        </p:pic>
      </p:grpSp>
      <p:sp>
        <p:nvSpPr>
          <p:cNvPr id="2565" name="Arc 2564"/>
          <p:cNvSpPr/>
          <p:nvPr/>
        </p:nvSpPr>
        <p:spPr>
          <a:xfrm rot="6564013">
            <a:off x="5004016" y="2199967"/>
            <a:ext cx="1333046" cy="1678659"/>
          </a:xfrm>
          <a:prstGeom prst="arc">
            <a:avLst>
              <a:gd name="adj1" fmla="val 9618000"/>
              <a:gd name="adj2" fmla="val 12180986"/>
            </a:avLst>
          </a:prstGeom>
          <a:ln w="38100">
            <a:solidFill>
              <a:srgbClr val="F43C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66" name="Group 2565"/>
          <p:cNvGrpSpPr/>
          <p:nvPr/>
        </p:nvGrpSpPr>
        <p:grpSpPr>
          <a:xfrm rot="13264385">
            <a:off x="-1297203" y="-1088727"/>
            <a:ext cx="5852160" cy="5852160"/>
            <a:chOff x="2094389" y="656835"/>
            <a:chExt cx="4772438" cy="4940843"/>
          </a:xfrm>
        </p:grpSpPr>
        <p:sp>
          <p:nvSpPr>
            <p:cNvPr id="2567" name="Oval 2566"/>
            <p:cNvSpPr/>
            <p:nvPr/>
          </p:nvSpPr>
          <p:spPr>
            <a:xfrm rot="19093984">
              <a:off x="2094389" y="656835"/>
              <a:ext cx="4772438" cy="494084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pic>
          <p:nvPicPr>
            <p:cNvPr id="2568" name="Picture 256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57"/>
            <a:stretch/>
          </p:blipFill>
          <p:spPr>
            <a:xfrm rot="19093984">
              <a:off x="2344051" y="1658134"/>
              <a:ext cx="1590813" cy="2323009"/>
            </a:xfrm>
            <a:prstGeom prst="rect">
              <a:avLst/>
            </a:prstGeom>
          </p:spPr>
        </p:pic>
      </p:grpSp>
      <p:sp>
        <p:nvSpPr>
          <p:cNvPr id="2569" name="Arc 2568"/>
          <p:cNvSpPr/>
          <p:nvPr/>
        </p:nvSpPr>
        <p:spPr>
          <a:xfrm rot="11343929">
            <a:off x="5847110" y="1871500"/>
            <a:ext cx="1737360" cy="1737360"/>
          </a:xfrm>
          <a:prstGeom prst="arc">
            <a:avLst>
              <a:gd name="adj1" fmla="val 9243248"/>
              <a:gd name="adj2" fmla="val 12180986"/>
            </a:avLst>
          </a:prstGeom>
          <a:ln w="38100">
            <a:solidFill>
              <a:srgbClr val="F43C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0" name="Arc 2569"/>
          <p:cNvSpPr/>
          <p:nvPr/>
        </p:nvSpPr>
        <p:spPr>
          <a:xfrm rot="7541684">
            <a:off x="6247879" y="2800647"/>
            <a:ext cx="1737360" cy="1645920"/>
          </a:xfrm>
          <a:prstGeom prst="arc">
            <a:avLst>
              <a:gd name="adj1" fmla="val 9107536"/>
              <a:gd name="adj2" fmla="val 12180986"/>
            </a:avLst>
          </a:prstGeom>
          <a:ln w="38100">
            <a:solidFill>
              <a:srgbClr val="F43C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71" name="Group 2570"/>
          <p:cNvGrpSpPr/>
          <p:nvPr/>
        </p:nvGrpSpPr>
        <p:grpSpPr>
          <a:xfrm rot="13217249">
            <a:off x="-1173092" y="-615020"/>
            <a:ext cx="5577840" cy="5577840"/>
            <a:chOff x="2094389" y="656835"/>
            <a:chExt cx="4772438" cy="4940843"/>
          </a:xfrm>
        </p:grpSpPr>
        <p:sp>
          <p:nvSpPr>
            <p:cNvPr id="2572" name="Oval 2571"/>
            <p:cNvSpPr/>
            <p:nvPr/>
          </p:nvSpPr>
          <p:spPr>
            <a:xfrm rot="19093984">
              <a:off x="2094389" y="656835"/>
              <a:ext cx="4772438" cy="494084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pic>
          <p:nvPicPr>
            <p:cNvPr id="2573" name="Picture 257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57"/>
            <a:stretch/>
          </p:blipFill>
          <p:spPr>
            <a:xfrm rot="19093984">
              <a:off x="2344051" y="1658134"/>
              <a:ext cx="1590813" cy="2323009"/>
            </a:xfrm>
            <a:prstGeom prst="rect">
              <a:avLst/>
            </a:prstGeom>
          </p:spPr>
        </p:pic>
      </p:grpSp>
      <p:cxnSp>
        <p:nvCxnSpPr>
          <p:cNvPr id="2574" name="Straight Connector 2573"/>
          <p:cNvCxnSpPr/>
          <p:nvPr/>
        </p:nvCxnSpPr>
        <p:spPr>
          <a:xfrm flipH="1">
            <a:off x="6699623" y="628228"/>
            <a:ext cx="2253402" cy="36382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75" name="Group 2574"/>
          <p:cNvGrpSpPr/>
          <p:nvPr/>
        </p:nvGrpSpPr>
        <p:grpSpPr>
          <a:xfrm rot="19457965">
            <a:off x="6274862" y="2633089"/>
            <a:ext cx="1421089" cy="1544198"/>
            <a:chOff x="7767397" y="-1925717"/>
            <a:chExt cx="7160497" cy="7966231"/>
          </a:xfrm>
        </p:grpSpPr>
        <p:pic>
          <p:nvPicPr>
            <p:cNvPr id="2576" name="Picture 257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39681">
              <a:off x="7373309" y="-1514070"/>
              <a:ext cx="7966231" cy="7142938"/>
            </a:xfrm>
            <a:prstGeom prst="rect">
              <a:avLst/>
            </a:prstGeom>
          </p:spPr>
        </p:pic>
        <p:sp>
          <p:nvSpPr>
            <p:cNvPr id="2577" name="Rounded Rectangle 76"/>
            <p:cNvSpPr/>
            <p:nvPr/>
          </p:nvSpPr>
          <p:spPr>
            <a:xfrm rot="11478732" flipH="1" flipV="1">
              <a:off x="7767397" y="4337424"/>
              <a:ext cx="68561" cy="188493"/>
            </a:xfrm>
            <a:custGeom>
              <a:avLst/>
              <a:gdLst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2528450 w 2528450"/>
                <a:gd name="connsiteY5" fmla="*/ 2690772 h 2690772"/>
                <a:gd name="connsiteX6" fmla="*/ 0 w 2528450"/>
                <a:gd name="connsiteY6" fmla="*/ 2690772 h 2690772"/>
                <a:gd name="connsiteX7" fmla="*/ 0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1663477 w 2528450"/>
                <a:gd name="connsiteY5" fmla="*/ 2690772 h 2690772"/>
                <a:gd name="connsiteX6" fmla="*/ 0 w 2528450"/>
                <a:gd name="connsiteY6" fmla="*/ 2690772 h 2690772"/>
                <a:gd name="connsiteX7" fmla="*/ 0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1663477 w 2528450"/>
                <a:gd name="connsiteY5" fmla="*/ 2690772 h 2690772"/>
                <a:gd name="connsiteX6" fmla="*/ 0 w 2528450"/>
                <a:gd name="connsiteY6" fmla="*/ 2690772 h 2690772"/>
                <a:gd name="connsiteX7" fmla="*/ 790833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90833 w 2528450"/>
                <a:gd name="connsiteY7" fmla="*/ 2690772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815546 w 2528450"/>
                <a:gd name="connsiteY7" fmla="*/ 2690772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41406 w 2528450"/>
                <a:gd name="connsiteY7" fmla="*/ 2678415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1651120 w 2528450"/>
                <a:gd name="connsiteY4" fmla="*/ 2666058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41406 w 2528450"/>
                <a:gd name="connsiteY7" fmla="*/ 2678415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1651120 w 2528450"/>
                <a:gd name="connsiteY4" fmla="*/ 2666058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1019970 w 2528450"/>
                <a:gd name="connsiteY7" fmla="*/ 2690204 h 2703129"/>
                <a:gd name="connsiteX8" fmla="*/ 0 w 2528450"/>
                <a:gd name="connsiteY8" fmla="*/ 0 h 2703129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651120 w 2528450"/>
                <a:gd name="connsiteY4" fmla="*/ 2666058 h 2691780"/>
                <a:gd name="connsiteX5" fmla="*/ 1663477 w 2528450"/>
                <a:gd name="connsiteY5" fmla="*/ 2690772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651120 w 2528450"/>
                <a:gd name="connsiteY4" fmla="*/ 2666058 h 2691780"/>
                <a:gd name="connsiteX5" fmla="*/ 1008030 w 2528450"/>
                <a:gd name="connsiteY5" fmla="*/ 2667194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061216 w 2528450"/>
                <a:gd name="connsiteY4" fmla="*/ 2677847 h 2691780"/>
                <a:gd name="connsiteX5" fmla="*/ 1008030 w 2528450"/>
                <a:gd name="connsiteY5" fmla="*/ 2667194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8450" h="2691780">
                  <a:moveTo>
                    <a:pt x="0" y="0"/>
                  </a:moveTo>
                  <a:lnTo>
                    <a:pt x="0" y="0"/>
                  </a:lnTo>
                  <a:lnTo>
                    <a:pt x="2528450" y="0"/>
                  </a:lnTo>
                  <a:lnTo>
                    <a:pt x="2528450" y="0"/>
                  </a:lnTo>
                  <a:lnTo>
                    <a:pt x="1061216" y="2677847"/>
                  </a:lnTo>
                  <a:lnTo>
                    <a:pt x="1008030" y="2667194"/>
                  </a:lnTo>
                  <a:lnTo>
                    <a:pt x="1069128" y="2679551"/>
                  </a:lnTo>
                  <a:cubicBezTo>
                    <a:pt x="1069128" y="2671313"/>
                    <a:pt x="1019970" y="2698442"/>
                    <a:pt x="1019970" y="2690204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72000">
                  <a:schemeClr val="tx1"/>
                </a:gs>
                <a:gs pos="45600">
                  <a:schemeClr val="tx1">
                    <a:lumMod val="65000"/>
                    <a:lumOff val="35000"/>
                  </a:schemeClr>
                </a:gs>
                <a:gs pos="22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8" name="Group 2577"/>
          <p:cNvGrpSpPr/>
          <p:nvPr/>
        </p:nvGrpSpPr>
        <p:grpSpPr>
          <a:xfrm rot="18119143">
            <a:off x="5410082" y="2030176"/>
            <a:ext cx="6035040" cy="1012686"/>
            <a:chOff x="2081489" y="3172871"/>
            <a:chExt cx="9056151" cy="1500297"/>
          </a:xfrm>
        </p:grpSpPr>
        <p:sp>
          <p:nvSpPr>
            <p:cNvPr id="2579" name="Rounded Rectangle 2578"/>
            <p:cNvSpPr/>
            <p:nvPr/>
          </p:nvSpPr>
          <p:spPr>
            <a:xfrm>
              <a:off x="2206906" y="3172871"/>
              <a:ext cx="8689079" cy="1406320"/>
            </a:xfrm>
            <a:prstGeom prst="roundRect">
              <a:avLst>
                <a:gd name="adj" fmla="val 6463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0" name="Oval 2579"/>
            <p:cNvSpPr/>
            <p:nvPr/>
          </p:nvSpPr>
          <p:spPr>
            <a:xfrm>
              <a:off x="2535422" y="3848893"/>
              <a:ext cx="271236" cy="251372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1" name="TextBox 2580"/>
            <p:cNvSpPr txBox="1"/>
            <p:nvPr/>
          </p:nvSpPr>
          <p:spPr>
            <a:xfrm>
              <a:off x="5955249" y="4231048"/>
              <a:ext cx="2818754" cy="41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Footlight MT Light" panose="0204060206030A020304" pitchFamily="18" charset="0"/>
                </a:rPr>
                <a:t>Abdul </a:t>
              </a:r>
              <a:r>
                <a:rPr lang="en-GB" sz="1200" dirty="0" err="1" smtClean="0">
                  <a:latin typeface="Footlight MT Light" panose="0204060206030A020304" pitchFamily="18" charset="0"/>
                </a:rPr>
                <a:t>Mazid</a:t>
              </a:r>
              <a:endParaRPr lang="en-US" sz="1200" dirty="0">
                <a:latin typeface="Footlight MT Light" panose="0204060206030A020304" pitchFamily="18" charset="0"/>
              </a:endParaRPr>
            </a:p>
          </p:txBody>
        </p:sp>
        <p:sp>
          <p:nvSpPr>
            <p:cNvPr id="2582" name="Rounded Rectangle 2581"/>
            <p:cNvSpPr/>
            <p:nvPr/>
          </p:nvSpPr>
          <p:spPr>
            <a:xfrm>
              <a:off x="2201406" y="3185648"/>
              <a:ext cx="8687117" cy="1394001"/>
            </a:xfrm>
            <a:prstGeom prst="roundRect">
              <a:avLst>
                <a:gd name="adj" fmla="val 6463"/>
              </a:avLst>
            </a:prstGeom>
            <a:noFill/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3" name="TextBox 2582"/>
            <p:cNvSpPr txBox="1"/>
            <p:nvPr/>
          </p:nvSpPr>
          <p:spPr>
            <a:xfrm>
              <a:off x="9791735" y="4160109"/>
              <a:ext cx="1128176" cy="51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</a:t>
              </a:r>
              <a:r>
                <a:rPr lang="en-GB" dirty="0" smtClean="0"/>
                <a:t>m</a:t>
              </a:r>
              <a:endParaRPr lang="en-US" dirty="0"/>
            </a:p>
          </p:txBody>
        </p:sp>
        <p:cxnSp>
          <p:nvCxnSpPr>
            <p:cNvPr id="2584" name="Straight Connector 2583"/>
            <p:cNvCxnSpPr/>
            <p:nvPr/>
          </p:nvCxnSpPr>
          <p:spPr>
            <a:xfrm>
              <a:off x="2199368" y="4441830"/>
              <a:ext cx="872054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5" name="TextBox 2584"/>
            <p:cNvSpPr txBox="1"/>
            <p:nvPr/>
          </p:nvSpPr>
          <p:spPr>
            <a:xfrm>
              <a:off x="10359018" y="3870318"/>
              <a:ext cx="778622" cy="555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86" name="TextBox 2585"/>
            <p:cNvSpPr txBox="1"/>
            <p:nvPr/>
          </p:nvSpPr>
          <p:spPr>
            <a:xfrm>
              <a:off x="2081489" y="3897955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87" name="TextBox 2586"/>
            <p:cNvSpPr txBox="1"/>
            <p:nvPr/>
          </p:nvSpPr>
          <p:spPr>
            <a:xfrm>
              <a:off x="2617517" y="3892333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88" name="TextBox 2587"/>
            <p:cNvSpPr txBox="1"/>
            <p:nvPr/>
          </p:nvSpPr>
          <p:spPr>
            <a:xfrm>
              <a:off x="3213482" y="388217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89" name="TextBox 2588"/>
            <p:cNvSpPr txBox="1"/>
            <p:nvPr/>
          </p:nvSpPr>
          <p:spPr>
            <a:xfrm>
              <a:off x="3743084" y="3882647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0" name="TextBox 2589"/>
            <p:cNvSpPr txBox="1"/>
            <p:nvPr/>
          </p:nvSpPr>
          <p:spPr>
            <a:xfrm>
              <a:off x="4273878" y="3873416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1" name="TextBox 2590"/>
            <p:cNvSpPr txBox="1"/>
            <p:nvPr/>
          </p:nvSpPr>
          <p:spPr>
            <a:xfrm>
              <a:off x="4837644" y="3888538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2" name="TextBox 2591"/>
            <p:cNvSpPr txBox="1"/>
            <p:nvPr/>
          </p:nvSpPr>
          <p:spPr>
            <a:xfrm>
              <a:off x="5386553" y="388217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3" name="TextBox 2592"/>
            <p:cNvSpPr txBox="1"/>
            <p:nvPr/>
          </p:nvSpPr>
          <p:spPr>
            <a:xfrm>
              <a:off x="5931377" y="3907184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4" name="TextBox 2593"/>
            <p:cNvSpPr txBox="1"/>
            <p:nvPr/>
          </p:nvSpPr>
          <p:spPr>
            <a:xfrm>
              <a:off x="6508090" y="3888943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5" name="TextBox 2594"/>
            <p:cNvSpPr txBox="1"/>
            <p:nvPr/>
          </p:nvSpPr>
          <p:spPr>
            <a:xfrm>
              <a:off x="7067990" y="386218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6" name="TextBox 2595"/>
            <p:cNvSpPr txBox="1"/>
            <p:nvPr/>
          </p:nvSpPr>
          <p:spPr>
            <a:xfrm>
              <a:off x="7615025" y="3873416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7" name="TextBox 2596"/>
            <p:cNvSpPr txBox="1"/>
            <p:nvPr/>
          </p:nvSpPr>
          <p:spPr>
            <a:xfrm>
              <a:off x="8169756" y="3888943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8" name="TextBox 2597"/>
            <p:cNvSpPr txBox="1"/>
            <p:nvPr/>
          </p:nvSpPr>
          <p:spPr>
            <a:xfrm>
              <a:off x="8739537" y="3876896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9" name="TextBox 2598"/>
            <p:cNvSpPr txBox="1"/>
            <p:nvPr/>
          </p:nvSpPr>
          <p:spPr>
            <a:xfrm>
              <a:off x="9284360" y="3862180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0" name="TextBox 2599"/>
            <p:cNvSpPr txBox="1"/>
            <p:nvPr/>
          </p:nvSpPr>
          <p:spPr>
            <a:xfrm>
              <a:off x="9824248" y="3862180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01" name="Group 2600"/>
            <p:cNvGrpSpPr/>
            <p:nvPr/>
          </p:nvGrpSpPr>
          <p:grpSpPr>
            <a:xfrm>
              <a:off x="2399188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770" name="Straight Connector 2769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71" name="Straight Connector 2770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72" name="Straight Connector 2771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73" name="Straight Connector 2772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74" name="Straight Connector 2773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75" name="Straight Connector 2774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76" name="Straight Connector 2775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77" name="Straight Connector 2776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78" name="Straight Connector 2777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79" name="Straight Connector 2778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80" name="Straight Connector 2779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02" name="Group 2601"/>
            <p:cNvGrpSpPr/>
            <p:nvPr/>
          </p:nvGrpSpPr>
          <p:grpSpPr>
            <a:xfrm>
              <a:off x="2949811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759" name="Straight Connector 2758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60" name="Straight Connector 2759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61" name="Straight Connector 2760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62" name="Straight Connector 2761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63" name="Straight Connector 2762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64" name="Straight Connector 2763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65" name="Straight Connector 2764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66" name="Straight Connector 2765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67" name="Straight Connector 2766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68" name="Straight Connector 2767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69" name="Straight Connector 2768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03" name="Group 2602"/>
            <p:cNvGrpSpPr/>
            <p:nvPr/>
          </p:nvGrpSpPr>
          <p:grpSpPr>
            <a:xfrm>
              <a:off x="3500435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748" name="Straight Connector 2747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49" name="Straight Connector 2748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50" name="Straight Connector 2749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51" name="Straight Connector 2750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52" name="Straight Connector 2751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53" name="Straight Connector 2752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54" name="Straight Connector 2753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55" name="Straight Connector 2754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56" name="Straight Connector 2755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57" name="Straight Connector 2756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58" name="Straight Connector 2757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04" name="Group 2603"/>
            <p:cNvGrpSpPr/>
            <p:nvPr/>
          </p:nvGrpSpPr>
          <p:grpSpPr>
            <a:xfrm>
              <a:off x="4051059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737" name="Straight Connector 2736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38" name="Straight Connector 2737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39" name="Straight Connector 2738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40" name="Straight Connector 2739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41" name="Straight Connector 2740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42" name="Straight Connector 2741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43" name="Straight Connector 2742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44" name="Straight Connector 2743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45" name="Straight Connector 2744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46" name="Straight Connector 2745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47" name="Straight Connector 2746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05" name="Group 2604"/>
            <p:cNvGrpSpPr/>
            <p:nvPr/>
          </p:nvGrpSpPr>
          <p:grpSpPr>
            <a:xfrm>
              <a:off x="4601682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726" name="Straight Connector 2725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27" name="Straight Connector 2726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28" name="Straight Connector 2727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29" name="Straight Connector 2728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30" name="Straight Connector 2729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31" name="Straight Connector 2730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32" name="Straight Connector 2731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33" name="Straight Connector 2732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34" name="Straight Connector 2733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35" name="Straight Connector 2734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36" name="Straight Connector 2735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06" name="Group 2605"/>
            <p:cNvGrpSpPr/>
            <p:nvPr/>
          </p:nvGrpSpPr>
          <p:grpSpPr>
            <a:xfrm>
              <a:off x="5152822" y="3218526"/>
              <a:ext cx="552255" cy="672813"/>
              <a:chOff x="2682259" y="3200400"/>
              <a:chExt cx="586153" cy="731520"/>
            </a:xfrm>
          </p:grpSpPr>
          <p:cxnSp>
            <p:nvCxnSpPr>
              <p:cNvPr id="2715" name="Straight Connector 2714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16" name="Straight Connector 2715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17" name="Straight Connector 2716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18" name="Straight Connector 2717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19" name="Straight Connector 2718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20" name="Straight Connector 2719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21" name="Straight Connector 2720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22" name="Straight Connector 2721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23" name="Straight Connector 2722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24" name="Straight Connector 2723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25" name="Straight Connector 2724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07" name="Group 2606"/>
            <p:cNvGrpSpPr/>
            <p:nvPr/>
          </p:nvGrpSpPr>
          <p:grpSpPr>
            <a:xfrm>
              <a:off x="5702929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704" name="Straight Connector 2703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05" name="Straight Connector 2704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06" name="Straight Connector 2705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07" name="Straight Connector 2706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08" name="Straight Connector 2707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09" name="Straight Connector 2708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10" name="Straight Connector 2709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11" name="Straight Connector 2710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12" name="Straight Connector 2711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13" name="Straight Connector 2712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14" name="Straight Connector 2713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08" name="Group 2607"/>
            <p:cNvGrpSpPr/>
            <p:nvPr/>
          </p:nvGrpSpPr>
          <p:grpSpPr>
            <a:xfrm>
              <a:off x="6255185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693" name="Straight Connector 2692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94" name="Straight Connector 2693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95" name="Straight Connector 2694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96" name="Straight Connector 2695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97" name="Straight Connector 2696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98" name="Straight Connector 2697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99" name="Straight Connector 2698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00" name="Straight Connector 2699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01" name="Straight Connector 2700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02" name="Straight Connector 2701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03" name="Straight Connector 2702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09" name="Group 2608"/>
            <p:cNvGrpSpPr/>
            <p:nvPr/>
          </p:nvGrpSpPr>
          <p:grpSpPr>
            <a:xfrm>
              <a:off x="6807440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682" name="Straight Connector 2681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83" name="Straight Connector 2682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84" name="Straight Connector 2683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85" name="Straight Connector 2684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86" name="Straight Connector 2685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87" name="Straight Connector 2686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88" name="Straight Connector 2687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89" name="Straight Connector 2688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90" name="Straight Connector 2689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91" name="Straight Connector 2690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92" name="Straight Connector 2691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10" name="Group 2609"/>
            <p:cNvGrpSpPr/>
            <p:nvPr/>
          </p:nvGrpSpPr>
          <p:grpSpPr>
            <a:xfrm>
              <a:off x="7359696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671" name="Straight Connector 2670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72" name="Straight Connector 2671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73" name="Straight Connector 2672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74" name="Straight Connector 2673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75" name="Straight Connector 2674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76" name="Straight Connector 2675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77" name="Straight Connector 2676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78" name="Straight Connector 2677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79" name="Straight Connector 2678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80" name="Straight Connector 2679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81" name="Straight Connector 2680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11" name="Group 2610"/>
            <p:cNvGrpSpPr/>
            <p:nvPr/>
          </p:nvGrpSpPr>
          <p:grpSpPr>
            <a:xfrm>
              <a:off x="7911951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660" name="Straight Connector 2659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61" name="Straight Connector 2660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62" name="Straight Connector 2661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63" name="Straight Connector 2662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64" name="Straight Connector 2663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65" name="Straight Connector 2664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66" name="Straight Connector 2665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67" name="Straight Connector 2666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68" name="Straight Connector 2667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69" name="Straight Connector 2668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70" name="Straight Connector 2669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12" name="Group 2611"/>
            <p:cNvGrpSpPr/>
            <p:nvPr/>
          </p:nvGrpSpPr>
          <p:grpSpPr>
            <a:xfrm>
              <a:off x="8464207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649" name="Straight Connector 2648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50" name="Straight Connector 2649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51" name="Straight Connector 2650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52" name="Straight Connector 2651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53" name="Straight Connector 2652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54" name="Straight Connector 2653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55" name="Straight Connector 2654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56" name="Straight Connector 2655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57" name="Straight Connector 2656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58" name="Straight Connector 2657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59" name="Straight Connector 2658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13" name="Group 2612"/>
            <p:cNvGrpSpPr/>
            <p:nvPr/>
          </p:nvGrpSpPr>
          <p:grpSpPr>
            <a:xfrm>
              <a:off x="9016462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638" name="Straight Connector 2637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39" name="Straight Connector 2638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40" name="Straight Connector 2639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41" name="Straight Connector 2640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42" name="Straight Connector 2641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43" name="Straight Connector 2642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44" name="Straight Connector 2643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45" name="Straight Connector 2644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46" name="Straight Connector 2645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47" name="Straight Connector 2646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48" name="Straight Connector 2647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14" name="Group 2613"/>
            <p:cNvGrpSpPr/>
            <p:nvPr/>
          </p:nvGrpSpPr>
          <p:grpSpPr>
            <a:xfrm>
              <a:off x="9568718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627" name="Straight Connector 2626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28" name="Straight Connector 2627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29" name="Straight Connector 2628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30" name="Straight Connector 2629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31" name="Straight Connector 2630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32" name="Straight Connector 2631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33" name="Straight Connector 2632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34" name="Straight Connector 2633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35" name="Straight Connector 2634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36" name="Straight Connector 2635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37" name="Straight Connector 2636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15" name="Group 2614"/>
            <p:cNvGrpSpPr/>
            <p:nvPr/>
          </p:nvGrpSpPr>
          <p:grpSpPr>
            <a:xfrm>
              <a:off x="10120973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616" name="Straight Connector 2615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17" name="Straight Connector 2616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18" name="Straight Connector 2617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19" name="Straight Connector 2618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20" name="Straight Connector 2619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21" name="Straight Connector 2620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22" name="Straight Connector 2621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23" name="Straight Connector 2622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24" name="Straight Connector 2623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25" name="Straight Connector 2624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26" name="Straight Connector 2625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781" name="Isosceles Triangle 2780"/>
          <p:cNvSpPr/>
          <p:nvPr/>
        </p:nvSpPr>
        <p:spPr>
          <a:xfrm rot="1545266">
            <a:off x="8851624" y="472091"/>
            <a:ext cx="273073" cy="214163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82" name="Straight Connector 2781"/>
          <p:cNvCxnSpPr/>
          <p:nvPr/>
        </p:nvCxnSpPr>
        <p:spPr>
          <a:xfrm flipH="1" flipV="1">
            <a:off x="5900051" y="2397605"/>
            <a:ext cx="1685387" cy="4852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3" name="Group 2782"/>
          <p:cNvGrpSpPr/>
          <p:nvPr/>
        </p:nvGrpSpPr>
        <p:grpSpPr>
          <a:xfrm rot="2247849">
            <a:off x="6029127" y="1677351"/>
            <a:ext cx="1421089" cy="1544198"/>
            <a:chOff x="7767397" y="-1925717"/>
            <a:chExt cx="7160497" cy="7966231"/>
          </a:xfrm>
        </p:grpSpPr>
        <p:pic>
          <p:nvPicPr>
            <p:cNvPr id="2784" name="Picture 278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39681">
              <a:off x="7373309" y="-1514070"/>
              <a:ext cx="7966231" cy="7142938"/>
            </a:xfrm>
            <a:prstGeom prst="rect">
              <a:avLst/>
            </a:prstGeom>
          </p:spPr>
        </p:pic>
        <p:sp>
          <p:nvSpPr>
            <p:cNvPr id="2785" name="Rounded Rectangle 76"/>
            <p:cNvSpPr/>
            <p:nvPr/>
          </p:nvSpPr>
          <p:spPr>
            <a:xfrm rot="11478732" flipH="1" flipV="1">
              <a:off x="7767397" y="4337424"/>
              <a:ext cx="68561" cy="188493"/>
            </a:xfrm>
            <a:custGeom>
              <a:avLst/>
              <a:gdLst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2528450 w 2528450"/>
                <a:gd name="connsiteY5" fmla="*/ 2690772 h 2690772"/>
                <a:gd name="connsiteX6" fmla="*/ 0 w 2528450"/>
                <a:gd name="connsiteY6" fmla="*/ 2690772 h 2690772"/>
                <a:gd name="connsiteX7" fmla="*/ 0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1663477 w 2528450"/>
                <a:gd name="connsiteY5" fmla="*/ 2690772 h 2690772"/>
                <a:gd name="connsiteX6" fmla="*/ 0 w 2528450"/>
                <a:gd name="connsiteY6" fmla="*/ 2690772 h 2690772"/>
                <a:gd name="connsiteX7" fmla="*/ 0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1663477 w 2528450"/>
                <a:gd name="connsiteY5" fmla="*/ 2690772 h 2690772"/>
                <a:gd name="connsiteX6" fmla="*/ 0 w 2528450"/>
                <a:gd name="connsiteY6" fmla="*/ 2690772 h 2690772"/>
                <a:gd name="connsiteX7" fmla="*/ 790833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90833 w 2528450"/>
                <a:gd name="connsiteY7" fmla="*/ 2690772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815546 w 2528450"/>
                <a:gd name="connsiteY7" fmla="*/ 2690772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41406 w 2528450"/>
                <a:gd name="connsiteY7" fmla="*/ 2678415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1651120 w 2528450"/>
                <a:gd name="connsiteY4" fmla="*/ 2666058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41406 w 2528450"/>
                <a:gd name="connsiteY7" fmla="*/ 2678415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1651120 w 2528450"/>
                <a:gd name="connsiteY4" fmla="*/ 2666058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1019970 w 2528450"/>
                <a:gd name="connsiteY7" fmla="*/ 2690204 h 2703129"/>
                <a:gd name="connsiteX8" fmla="*/ 0 w 2528450"/>
                <a:gd name="connsiteY8" fmla="*/ 0 h 2703129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651120 w 2528450"/>
                <a:gd name="connsiteY4" fmla="*/ 2666058 h 2691780"/>
                <a:gd name="connsiteX5" fmla="*/ 1663477 w 2528450"/>
                <a:gd name="connsiteY5" fmla="*/ 2690772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651120 w 2528450"/>
                <a:gd name="connsiteY4" fmla="*/ 2666058 h 2691780"/>
                <a:gd name="connsiteX5" fmla="*/ 1008030 w 2528450"/>
                <a:gd name="connsiteY5" fmla="*/ 2667194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061216 w 2528450"/>
                <a:gd name="connsiteY4" fmla="*/ 2677847 h 2691780"/>
                <a:gd name="connsiteX5" fmla="*/ 1008030 w 2528450"/>
                <a:gd name="connsiteY5" fmla="*/ 2667194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8450" h="2691780">
                  <a:moveTo>
                    <a:pt x="0" y="0"/>
                  </a:moveTo>
                  <a:lnTo>
                    <a:pt x="0" y="0"/>
                  </a:lnTo>
                  <a:lnTo>
                    <a:pt x="2528450" y="0"/>
                  </a:lnTo>
                  <a:lnTo>
                    <a:pt x="2528450" y="0"/>
                  </a:lnTo>
                  <a:lnTo>
                    <a:pt x="1061216" y="2677847"/>
                  </a:lnTo>
                  <a:lnTo>
                    <a:pt x="1008030" y="2667194"/>
                  </a:lnTo>
                  <a:lnTo>
                    <a:pt x="1069128" y="2679551"/>
                  </a:lnTo>
                  <a:cubicBezTo>
                    <a:pt x="1069128" y="2671313"/>
                    <a:pt x="1019970" y="2698442"/>
                    <a:pt x="1019970" y="2690204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72000">
                  <a:schemeClr val="tx1"/>
                </a:gs>
                <a:gs pos="45600">
                  <a:schemeClr val="tx1">
                    <a:lumMod val="65000"/>
                    <a:lumOff val="35000"/>
                  </a:schemeClr>
                </a:gs>
                <a:gs pos="22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86" name="Group 2785"/>
          <p:cNvGrpSpPr/>
          <p:nvPr/>
        </p:nvGrpSpPr>
        <p:grpSpPr>
          <a:xfrm rot="985344">
            <a:off x="4381175" y="2853756"/>
            <a:ext cx="6035040" cy="1012686"/>
            <a:chOff x="2081489" y="3172871"/>
            <a:chExt cx="9056151" cy="1500297"/>
          </a:xfrm>
        </p:grpSpPr>
        <p:sp>
          <p:nvSpPr>
            <p:cNvPr id="2787" name="Rounded Rectangle 2786"/>
            <p:cNvSpPr/>
            <p:nvPr/>
          </p:nvSpPr>
          <p:spPr>
            <a:xfrm>
              <a:off x="2206906" y="3172871"/>
              <a:ext cx="8689079" cy="1406320"/>
            </a:xfrm>
            <a:prstGeom prst="roundRect">
              <a:avLst>
                <a:gd name="adj" fmla="val 6463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8" name="Oval 2787"/>
            <p:cNvSpPr/>
            <p:nvPr/>
          </p:nvSpPr>
          <p:spPr>
            <a:xfrm>
              <a:off x="2535422" y="3848893"/>
              <a:ext cx="271236" cy="251372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9" name="TextBox 2788"/>
            <p:cNvSpPr txBox="1"/>
            <p:nvPr/>
          </p:nvSpPr>
          <p:spPr>
            <a:xfrm>
              <a:off x="5955249" y="4231048"/>
              <a:ext cx="2818754" cy="41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Footlight MT Light" panose="0204060206030A020304" pitchFamily="18" charset="0"/>
                </a:rPr>
                <a:t>Abdul </a:t>
              </a:r>
              <a:r>
                <a:rPr lang="en-GB" sz="1200" dirty="0" err="1" smtClean="0">
                  <a:latin typeface="Footlight MT Light" panose="0204060206030A020304" pitchFamily="18" charset="0"/>
                </a:rPr>
                <a:t>Mazid</a:t>
              </a:r>
              <a:endParaRPr lang="en-US" sz="1200" dirty="0">
                <a:latin typeface="Footlight MT Light" panose="0204060206030A020304" pitchFamily="18" charset="0"/>
              </a:endParaRPr>
            </a:p>
          </p:txBody>
        </p:sp>
        <p:sp>
          <p:nvSpPr>
            <p:cNvPr id="2790" name="Rounded Rectangle 2789"/>
            <p:cNvSpPr/>
            <p:nvPr/>
          </p:nvSpPr>
          <p:spPr>
            <a:xfrm>
              <a:off x="2201406" y="3185648"/>
              <a:ext cx="8687117" cy="1394001"/>
            </a:xfrm>
            <a:prstGeom prst="roundRect">
              <a:avLst>
                <a:gd name="adj" fmla="val 6463"/>
              </a:avLst>
            </a:prstGeom>
            <a:noFill/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1" name="TextBox 2790"/>
            <p:cNvSpPr txBox="1"/>
            <p:nvPr/>
          </p:nvSpPr>
          <p:spPr>
            <a:xfrm>
              <a:off x="9791735" y="4160109"/>
              <a:ext cx="1128176" cy="51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</a:t>
              </a:r>
              <a:r>
                <a:rPr lang="en-GB" dirty="0" smtClean="0"/>
                <a:t>m</a:t>
              </a:r>
              <a:endParaRPr lang="en-US" dirty="0"/>
            </a:p>
          </p:txBody>
        </p:sp>
        <p:cxnSp>
          <p:nvCxnSpPr>
            <p:cNvPr id="2792" name="Straight Connector 2791"/>
            <p:cNvCxnSpPr/>
            <p:nvPr/>
          </p:nvCxnSpPr>
          <p:spPr>
            <a:xfrm>
              <a:off x="2199368" y="4441830"/>
              <a:ext cx="872054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93" name="TextBox 2792"/>
            <p:cNvSpPr txBox="1"/>
            <p:nvPr/>
          </p:nvSpPr>
          <p:spPr>
            <a:xfrm>
              <a:off x="10359018" y="3870318"/>
              <a:ext cx="778622" cy="555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94" name="TextBox 2793"/>
            <p:cNvSpPr txBox="1"/>
            <p:nvPr/>
          </p:nvSpPr>
          <p:spPr>
            <a:xfrm>
              <a:off x="2081489" y="3897955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95" name="TextBox 2794"/>
            <p:cNvSpPr txBox="1"/>
            <p:nvPr/>
          </p:nvSpPr>
          <p:spPr>
            <a:xfrm>
              <a:off x="2617517" y="3892333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96" name="TextBox 2795"/>
            <p:cNvSpPr txBox="1"/>
            <p:nvPr/>
          </p:nvSpPr>
          <p:spPr>
            <a:xfrm>
              <a:off x="3213482" y="388217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97" name="TextBox 2796"/>
            <p:cNvSpPr txBox="1"/>
            <p:nvPr/>
          </p:nvSpPr>
          <p:spPr>
            <a:xfrm>
              <a:off x="3743084" y="3882647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98" name="TextBox 2797"/>
            <p:cNvSpPr txBox="1"/>
            <p:nvPr/>
          </p:nvSpPr>
          <p:spPr>
            <a:xfrm>
              <a:off x="4273878" y="3873416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99" name="TextBox 2798"/>
            <p:cNvSpPr txBox="1"/>
            <p:nvPr/>
          </p:nvSpPr>
          <p:spPr>
            <a:xfrm>
              <a:off x="4837644" y="3888538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0" name="TextBox 2799"/>
            <p:cNvSpPr txBox="1"/>
            <p:nvPr/>
          </p:nvSpPr>
          <p:spPr>
            <a:xfrm>
              <a:off x="5386553" y="388217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1" name="TextBox 2800"/>
            <p:cNvSpPr txBox="1"/>
            <p:nvPr/>
          </p:nvSpPr>
          <p:spPr>
            <a:xfrm>
              <a:off x="5931377" y="3907184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2" name="TextBox 2801"/>
            <p:cNvSpPr txBox="1"/>
            <p:nvPr/>
          </p:nvSpPr>
          <p:spPr>
            <a:xfrm>
              <a:off x="6508090" y="3888943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3" name="TextBox 2802"/>
            <p:cNvSpPr txBox="1"/>
            <p:nvPr/>
          </p:nvSpPr>
          <p:spPr>
            <a:xfrm>
              <a:off x="7067990" y="386218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4" name="TextBox 2803"/>
            <p:cNvSpPr txBox="1"/>
            <p:nvPr/>
          </p:nvSpPr>
          <p:spPr>
            <a:xfrm>
              <a:off x="7615025" y="3873416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5" name="TextBox 2804"/>
            <p:cNvSpPr txBox="1"/>
            <p:nvPr/>
          </p:nvSpPr>
          <p:spPr>
            <a:xfrm>
              <a:off x="8169756" y="3888943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6" name="TextBox 2805"/>
            <p:cNvSpPr txBox="1"/>
            <p:nvPr/>
          </p:nvSpPr>
          <p:spPr>
            <a:xfrm>
              <a:off x="8739537" y="3876896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7" name="TextBox 2806"/>
            <p:cNvSpPr txBox="1"/>
            <p:nvPr/>
          </p:nvSpPr>
          <p:spPr>
            <a:xfrm>
              <a:off x="9284360" y="3862180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8" name="TextBox 2807"/>
            <p:cNvSpPr txBox="1"/>
            <p:nvPr/>
          </p:nvSpPr>
          <p:spPr>
            <a:xfrm>
              <a:off x="9824248" y="3862180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09" name="Group 2808"/>
            <p:cNvGrpSpPr/>
            <p:nvPr/>
          </p:nvGrpSpPr>
          <p:grpSpPr>
            <a:xfrm>
              <a:off x="2399188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978" name="Straight Connector 2977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79" name="Straight Connector 2978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80" name="Straight Connector 2979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81" name="Straight Connector 2980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82" name="Straight Connector 2981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83" name="Straight Connector 2982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84" name="Straight Connector 2983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85" name="Straight Connector 2984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86" name="Straight Connector 2985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87" name="Straight Connector 2986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88" name="Straight Connector 2987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10" name="Group 2809"/>
            <p:cNvGrpSpPr/>
            <p:nvPr/>
          </p:nvGrpSpPr>
          <p:grpSpPr>
            <a:xfrm>
              <a:off x="2949811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967" name="Straight Connector 2966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68" name="Straight Connector 2967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69" name="Straight Connector 2968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70" name="Straight Connector 2969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71" name="Straight Connector 2970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72" name="Straight Connector 2971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73" name="Straight Connector 2972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74" name="Straight Connector 2973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75" name="Straight Connector 2974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76" name="Straight Connector 2975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77" name="Straight Connector 2976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11" name="Group 2810"/>
            <p:cNvGrpSpPr/>
            <p:nvPr/>
          </p:nvGrpSpPr>
          <p:grpSpPr>
            <a:xfrm>
              <a:off x="3500435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956" name="Straight Connector 2955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57" name="Straight Connector 2956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58" name="Straight Connector 2957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59" name="Straight Connector 2958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60" name="Straight Connector 2959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61" name="Straight Connector 2960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62" name="Straight Connector 2961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63" name="Straight Connector 2962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64" name="Straight Connector 2963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65" name="Straight Connector 2964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66" name="Straight Connector 2965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12" name="Group 2811"/>
            <p:cNvGrpSpPr/>
            <p:nvPr/>
          </p:nvGrpSpPr>
          <p:grpSpPr>
            <a:xfrm>
              <a:off x="4051059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945" name="Straight Connector 2944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46" name="Straight Connector 2945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47" name="Straight Connector 2946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48" name="Straight Connector 2947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49" name="Straight Connector 2948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50" name="Straight Connector 2949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51" name="Straight Connector 2950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52" name="Straight Connector 2951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53" name="Straight Connector 2952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54" name="Straight Connector 2953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55" name="Straight Connector 2954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13" name="Group 2812"/>
            <p:cNvGrpSpPr/>
            <p:nvPr/>
          </p:nvGrpSpPr>
          <p:grpSpPr>
            <a:xfrm>
              <a:off x="4601682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934" name="Straight Connector 2933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35" name="Straight Connector 2934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36" name="Straight Connector 2935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37" name="Straight Connector 2936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38" name="Straight Connector 2937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39" name="Straight Connector 2938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40" name="Straight Connector 2939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41" name="Straight Connector 2940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42" name="Straight Connector 2941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43" name="Straight Connector 2942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44" name="Straight Connector 2943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14" name="Group 2813"/>
            <p:cNvGrpSpPr/>
            <p:nvPr/>
          </p:nvGrpSpPr>
          <p:grpSpPr>
            <a:xfrm>
              <a:off x="5152822" y="3218526"/>
              <a:ext cx="552255" cy="672813"/>
              <a:chOff x="2682259" y="3200400"/>
              <a:chExt cx="586153" cy="731520"/>
            </a:xfrm>
          </p:grpSpPr>
          <p:cxnSp>
            <p:nvCxnSpPr>
              <p:cNvPr id="2923" name="Straight Connector 2922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24" name="Straight Connector 2923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25" name="Straight Connector 2924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26" name="Straight Connector 2925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27" name="Straight Connector 2926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28" name="Straight Connector 2927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29" name="Straight Connector 2928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30" name="Straight Connector 2929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31" name="Straight Connector 2930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32" name="Straight Connector 2931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33" name="Straight Connector 2932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15" name="Group 2814"/>
            <p:cNvGrpSpPr/>
            <p:nvPr/>
          </p:nvGrpSpPr>
          <p:grpSpPr>
            <a:xfrm>
              <a:off x="5702929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912" name="Straight Connector 2911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13" name="Straight Connector 2912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14" name="Straight Connector 2913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15" name="Straight Connector 2914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16" name="Straight Connector 2915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17" name="Straight Connector 2916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18" name="Straight Connector 2917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19" name="Straight Connector 2918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20" name="Straight Connector 2919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21" name="Straight Connector 2920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22" name="Straight Connector 2921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16" name="Group 2815"/>
            <p:cNvGrpSpPr/>
            <p:nvPr/>
          </p:nvGrpSpPr>
          <p:grpSpPr>
            <a:xfrm>
              <a:off x="6255185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901" name="Straight Connector 2900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02" name="Straight Connector 2901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03" name="Straight Connector 2902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04" name="Straight Connector 2903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05" name="Straight Connector 2904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06" name="Straight Connector 2905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07" name="Straight Connector 2906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08" name="Straight Connector 2907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09" name="Straight Connector 2908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10" name="Straight Connector 2909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11" name="Straight Connector 2910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17" name="Group 2816"/>
            <p:cNvGrpSpPr/>
            <p:nvPr/>
          </p:nvGrpSpPr>
          <p:grpSpPr>
            <a:xfrm>
              <a:off x="6807440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890" name="Straight Connector 2889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91" name="Straight Connector 2890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92" name="Straight Connector 2891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93" name="Straight Connector 2892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94" name="Straight Connector 2893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95" name="Straight Connector 2894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96" name="Straight Connector 2895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97" name="Straight Connector 2896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98" name="Straight Connector 2897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99" name="Straight Connector 2898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00" name="Straight Connector 2899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18" name="Group 2817"/>
            <p:cNvGrpSpPr/>
            <p:nvPr/>
          </p:nvGrpSpPr>
          <p:grpSpPr>
            <a:xfrm>
              <a:off x="7359696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879" name="Straight Connector 2878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80" name="Straight Connector 2879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81" name="Straight Connector 2880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82" name="Straight Connector 2881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83" name="Straight Connector 2882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84" name="Straight Connector 2883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85" name="Straight Connector 2884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86" name="Straight Connector 2885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87" name="Straight Connector 2886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88" name="Straight Connector 2887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89" name="Straight Connector 2888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19" name="Group 2818"/>
            <p:cNvGrpSpPr/>
            <p:nvPr/>
          </p:nvGrpSpPr>
          <p:grpSpPr>
            <a:xfrm>
              <a:off x="7911951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868" name="Straight Connector 2867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69" name="Straight Connector 2868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70" name="Straight Connector 2869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71" name="Straight Connector 2870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72" name="Straight Connector 2871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73" name="Straight Connector 2872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74" name="Straight Connector 2873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75" name="Straight Connector 2874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76" name="Straight Connector 2875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77" name="Straight Connector 2876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78" name="Straight Connector 2877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20" name="Group 2819"/>
            <p:cNvGrpSpPr/>
            <p:nvPr/>
          </p:nvGrpSpPr>
          <p:grpSpPr>
            <a:xfrm>
              <a:off x="8464207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857" name="Straight Connector 2856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58" name="Straight Connector 2857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59" name="Straight Connector 2858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60" name="Straight Connector 2859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61" name="Straight Connector 2860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62" name="Straight Connector 2861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63" name="Straight Connector 2862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64" name="Straight Connector 2863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65" name="Straight Connector 2864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66" name="Straight Connector 2865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67" name="Straight Connector 2866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21" name="Group 2820"/>
            <p:cNvGrpSpPr/>
            <p:nvPr/>
          </p:nvGrpSpPr>
          <p:grpSpPr>
            <a:xfrm>
              <a:off x="9016462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846" name="Straight Connector 2845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47" name="Straight Connector 2846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48" name="Straight Connector 2847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49" name="Straight Connector 2848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50" name="Straight Connector 2849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51" name="Straight Connector 2850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52" name="Straight Connector 2851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53" name="Straight Connector 2852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54" name="Straight Connector 2853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55" name="Straight Connector 2854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56" name="Straight Connector 2855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22" name="Group 2821"/>
            <p:cNvGrpSpPr/>
            <p:nvPr/>
          </p:nvGrpSpPr>
          <p:grpSpPr>
            <a:xfrm>
              <a:off x="9568718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835" name="Straight Connector 2834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36" name="Straight Connector 2835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37" name="Straight Connector 2836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38" name="Straight Connector 2837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39" name="Straight Connector 2838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40" name="Straight Connector 2839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41" name="Straight Connector 2840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42" name="Straight Connector 2841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43" name="Straight Connector 2842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44" name="Straight Connector 2843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45" name="Straight Connector 2844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23" name="Group 2822"/>
            <p:cNvGrpSpPr/>
            <p:nvPr/>
          </p:nvGrpSpPr>
          <p:grpSpPr>
            <a:xfrm>
              <a:off x="10120973" y="3210009"/>
              <a:ext cx="552255" cy="672813"/>
              <a:chOff x="2682259" y="3200400"/>
              <a:chExt cx="586153" cy="731520"/>
            </a:xfrm>
          </p:grpSpPr>
          <p:cxnSp>
            <p:nvCxnSpPr>
              <p:cNvPr id="2824" name="Straight Connector 2823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25" name="Straight Connector 2824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26" name="Straight Connector 2825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27" name="Straight Connector 2826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28" name="Straight Connector 2827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29" name="Straight Connector 2828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30" name="Straight Connector 2829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31" name="Straight Connector 2830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32" name="Straight Connector 2831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33" name="Straight Connector 2832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34" name="Straight Connector 2833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989" name="TextBox 2988"/>
          <p:cNvSpPr txBox="1"/>
          <p:nvPr/>
        </p:nvSpPr>
        <p:spPr>
          <a:xfrm>
            <a:off x="5598957" y="1992898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90" name="TextBox 2989"/>
          <p:cNvSpPr txBox="1"/>
          <p:nvPr/>
        </p:nvSpPr>
        <p:spPr>
          <a:xfrm>
            <a:off x="5285385" y="300855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91" name="TextBox 2990"/>
          <p:cNvSpPr txBox="1"/>
          <p:nvPr/>
        </p:nvSpPr>
        <p:spPr>
          <a:xfrm>
            <a:off x="6776728" y="225707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92" name="TextBox 2991"/>
          <p:cNvSpPr txBox="1"/>
          <p:nvPr/>
        </p:nvSpPr>
        <p:spPr>
          <a:xfrm>
            <a:off x="7115212" y="362042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93" name="TextBox 2992"/>
          <p:cNvSpPr txBox="1"/>
          <p:nvPr/>
        </p:nvSpPr>
        <p:spPr>
          <a:xfrm>
            <a:off x="6345800" y="4309459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94" name="TextBox 2993"/>
          <p:cNvSpPr txBox="1"/>
          <p:nvPr/>
        </p:nvSpPr>
        <p:spPr>
          <a:xfrm>
            <a:off x="7707663" y="2615708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95" name="TextBox 2994"/>
          <p:cNvSpPr txBox="1"/>
          <p:nvPr/>
        </p:nvSpPr>
        <p:spPr>
          <a:xfrm>
            <a:off x="1787488" y="390158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96" name="TextBox 2995"/>
          <p:cNvSpPr txBox="1"/>
          <p:nvPr/>
        </p:nvSpPr>
        <p:spPr>
          <a:xfrm>
            <a:off x="5483527" y="3966509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2" name="TextBox 881"/>
          <p:cNvSpPr txBox="1"/>
          <p:nvPr/>
        </p:nvSpPr>
        <p:spPr>
          <a:xfrm>
            <a:off x="1569360" y="512806"/>
            <a:ext cx="8704262" cy="400110"/>
          </a:xfrm>
          <a:prstGeom prst="rect">
            <a:avLst/>
          </a:prstGeom>
          <a:solidFill>
            <a:srgbClr val="FCEEE4">
              <a:alpha val="67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চারটি বাহুর দৈর্ঘ্য ও একটি কোণ থাকলে কিভাবে চতুর্ভূজ অঙ্কন করতে হয়  তা মনোযোগ দিয়ে দেখি---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3" name="Rounded Rectangle 882"/>
          <p:cNvSpPr/>
          <p:nvPr/>
        </p:nvSpPr>
        <p:spPr>
          <a:xfrm>
            <a:off x="1604691" y="498795"/>
            <a:ext cx="255901" cy="437709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4" name="TextBox 883"/>
          <p:cNvSpPr txBox="1"/>
          <p:nvPr/>
        </p:nvSpPr>
        <p:spPr>
          <a:xfrm>
            <a:off x="1354386" y="7656791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5" name="Rounded Rectangle 884"/>
          <p:cNvSpPr/>
          <p:nvPr/>
        </p:nvSpPr>
        <p:spPr>
          <a:xfrm>
            <a:off x="800100" y="5863449"/>
            <a:ext cx="11772900" cy="680085"/>
          </a:xfrm>
          <a:prstGeom prst="roundRect">
            <a:avLst/>
          </a:prstGeom>
          <a:gradFill>
            <a:gsLst>
              <a:gs pos="30000">
                <a:srgbClr val="F3F7FC"/>
              </a:gs>
              <a:gs pos="8000">
                <a:schemeClr val="accent1"/>
              </a:gs>
              <a:gs pos="68000">
                <a:srgbClr val="F5F6F3"/>
              </a:gs>
              <a:gs pos="100000">
                <a:srgbClr val="F4D1F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6" name="TextBox 885"/>
              <p:cNvSpPr txBox="1"/>
              <p:nvPr/>
            </p:nvSpPr>
            <p:spPr>
              <a:xfrm>
                <a:off x="-40190115" y="5891772"/>
                <a:ext cx="415731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যেকোনো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রশ্মি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BE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BC= a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নিই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𝐸𝐵𝐹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𝑋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আঁকি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   (২) BF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থেকেBA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b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নেই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Aও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Cকে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c ও d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নিয়ে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𝐴𝐵𝐶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অভ্যন্তরে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চাপ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আঁকি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এরা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পরস্পপর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D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ছেদ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 (৩) A ও D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C ও D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যোগ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ই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উদ্দিষ্ট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চতুর্ভূজ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86" name="TextBox 8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190115" y="5891772"/>
                <a:ext cx="41573133" cy="584775"/>
              </a:xfrm>
              <a:prstGeom prst="rect">
                <a:avLst/>
              </a:prstGeom>
              <a:blipFill rotWithShape="0">
                <a:blip r:embed="rId7"/>
                <a:stretch>
                  <a:fillRect l="-367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7" name="Chord 886"/>
          <p:cNvSpPr/>
          <p:nvPr/>
        </p:nvSpPr>
        <p:spPr>
          <a:xfrm>
            <a:off x="-707717" y="5332075"/>
            <a:ext cx="3429000" cy="1600199"/>
          </a:xfrm>
          <a:prstGeom prst="chord">
            <a:avLst>
              <a:gd name="adj1" fmla="val 1828933"/>
              <a:gd name="adj2" fmla="val 20224777"/>
            </a:avLst>
          </a:prstGeom>
          <a:gradFill>
            <a:gsLst>
              <a:gs pos="30000">
                <a:srgbClr val="F3F7FC"/>
              </a:gs>
              <a:gs pos="8000">
                <a:schemeClr val="accent1"/>
              </a:gs>
              <a:gs pos="68000">
                <a:srgbClr val="F5F6F3"/>
              </a:gs>
              <a:gs pos="82000">
                <a:srgbClr val="F4D1F7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অংকনের বিবরনঃ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89" name="Picture 888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1" r="34765" b="66893"/>
          <a:stretch/>
        </p:blipFill>
        <p:spPr>
          <a:xfrm>
            <a:off x="3578941" y="4758235"/>
            <a:ext cx="5315277" cy="838200"/>
          </a:xfrm>
          <a:prstGeom prst="rect">
            <a:avLst/>
          </a:prstGeom>
        </p:spPr>
      </p:pic>
      <p:sp>
        <p:nvSpPr>
          <p:cNvPr id="891" name="TextBox 890"/>
          <p:cNvSpPr txBox="1"/>
          <p:nvPr/>
        </p:nvSpPr>
        <p:spPr>
          <a:xfrm>
            <a:off x="5754666" y="871262"/>
            <a:ext cx="381000" cy="314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0" name="Frame 889"/>
          <p:cNvSpPr/>
          <p:nvPr/>
        </p:nvSpPr>
        <p:spPr>
          <a:xfrm>
            <a:off x="0" y="-757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38711 0.00093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1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3" dur="2000" fill="hold"/>
                                        <p:tgtEl>
                                          <p:spTgt spid="14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0.3099 -0.00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53" dur="2000" fill="hold"/>
                                        <p:tgtEl>
                                          <p:spTgt spid="14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7" dur="2000" fill="hold"/>
                                        <p:tgtEl>
                                          <p:spTgt spid="14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4" dur="2000" fill="hold"/>
                                        <p:tgtEl>
                                          <p:spTgt spid="2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750"/>
                                        <p:tgtEl>
                                          <p:spTgt spid="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30377 0.0055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5" dur="2000" fill="hold"/>
                                        <p:tgtEl>
                                          <p:spTgt spid="2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9" dur="2000" fill="hold"/>
                                        <p:tgtEl>
                                          <p:spTgt spid="2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750"/>
                                        <p:tgtEl>
                                          <p:spTgt spid="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3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250"/>
                                        <p:tgtEl>
                                          <p:spTgt spid="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0.07656 -0.45625 " pathEditMode="relative" rAng="0" ptsTypes="AA">
                                      <p:cBhvr>
                                        <p:cTn id="113" dur="1250" fill="hold"/>
                                        <p:tgtEl>
                                          <p:spTgt spid="2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-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15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25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750" fill="hold"/>
                                        <p:tgtEl>
                                          <p:spTgt spid="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750" fill="hold"/>
                                        <p:tgtEl>
                                          <p:spTgt spid="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0.30495 0.44884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2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7" y="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50" dur="1500" fill="hold"/>
                                        <p:tgtEl>
                                          <p:spTgt spid="25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153" dur="1500" fill="hold"/>
                                        <p:tgtEl>
                                          <p:spTgt spid="25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56" dur="1500" fill="hold"/>
                                        <p:tgtEl>
                                          <p:spTgt spid="25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1500"/>
                                        <p:tgtEl>
                                          <p:spTgt spid="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500"/>
                            </p:stCondLst>
                            <p:childTnLst>
                              <p:par>
                                <p:cTn id="16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6" decel="8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500" fill="hold"/>
                                        <p:tgtEl>
                                          <p:spTgt spid="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500" fill="hold"/>
                                        <p:tgtEl>
                                          <p:spTgt spid="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500"/>
                            </p:stCondLst>
                            <p:childTnLst>
                              <p:par>
                                <p:cTn id="17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0.29895 0.4143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500"/>
                            </p:stCondLst>
                            <p:childTnLst>
                              <p:par>
                                <p:cTn id="1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83" dur="2000" fill="hold"/>
                                        <p:tgtEl>
                                          <p:spTgt spid="2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7" dur="2000" fill="hold"/>
                                        <p:tgtEl>
                                          <p:spTgt spid="2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1700"/>
                                        <p:tgtEl>
                                          <p:spTgt spid="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450"/>
                            </p:stCondLst>
                            <p:childTnLst>
                              <p:par>
                                <p:cTn id="192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6" decel="9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250" fill="hold"/>
                                        <p:tgtEl>
                                          <p:spTgt spid="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250" fill="hold"/>
                                        <p:tgtEl>
                                          <p:spTgt spid="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34922 0.08241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2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1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216" dur="2000" fill="hold"/>
                                        <p:tgtEl>
                                          <p:spTgt spid="25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19" dur="2000" fill="hold"/>
                                        <p:tgtEl>
                                          <p:spTgt spid="25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0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1500"/>
                                        <p:tgtEl>
                                          <p:spTgt spid="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2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2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2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1000" fill="hold"/>
                                        <p:tgtEl>
                                          <p:spTgt spid="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41589 0.31041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2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94" y="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48" dur="2000" fill="hold"/>
                                        <p:tgtEl>
                                          <p:spTgt spid="25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000"/>
                            </p:stCondLst>
                            <p:childTnLst>
                              <p:par>
                                <p:cTn id="2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51" dur="2000" fill="hold"/>
                                        <p:tgtEl>
                                          <p:spTgt spid="25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4" dur="1500"/>
                                        <p:tgtEl>
                                          <p:spTgt spid="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3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00"/>
                            </p:stCondLst>
                            <p:childTnLst>
                              <p:par>
                                <p:cTn id="2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1250"/>
                                        <p:tgtEl>
                                          <p:spTgt spid="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7799 -0.51875 " pathEditMode="relative" rAng="0" ptsTypes="AA">
                                      <p:cBhvr>
                                        <p:cTn id="270" dur="1250" fill="hold"/>
                                        <p:tgtEl>
                                          <p:spTgt spid="2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-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750"/>
                            </p:stCondLst>
                            <p:childTnLst>
                              <p:par>
                                <p:cTn id="272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25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3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1250"/>
                                        <p:tgtEl>
                                          <p:spTgt spid="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13529 0.06527 " pathEditMode="relative" rAng="0" ptsTypes="AA">
                                      <p:cBhvr>
                                        <p:cTn id="298" dur="1250" fill="hold"/>
                                        <p:tgtEl>
                                          <p:spTgt spid="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8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0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/>
                                        <p:tgtEl>
                                          <p:spTgt spid="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25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2250"/>
                            </p:stCondLst>
                            <p:childTnLst>
                              <p:par>
                                <p:cTn id="324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2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2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275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500"/>
                            </p:stCondLst>
                            <p:childTnLst>
                              <p:par>
                                <p:cTn id="3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100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100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500"/>
                            </p:stCondLst>
                            <p:childTnLst>
                              <p:par>
                                <p:cTn id="34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29500" fill="hold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29500" fill="hold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31500"/>
                            </p:stCondLst>
                            <p:childTnLst>
                              <p:par>
                                <p:cTn id="350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1" dur="500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28" grpId="0" animBg="1"/>
      <p:bldP spid="2329" grpId="0"/>
      <p:bldP spid="2330" grpId="0"/>
      <p:bldP spid="2331" grpId="0" animBg="1"/>
      <p:bldP spid="2335" grpId="0" animBg="1"/>
      <p:bldP spid="2336" grpId="0" animBg="1"/>
      <p:bldP spid="2338" grpId="0"/>
      <p:bldP spid="2545" grpId="0" animBg="1"/>
      <p:bldP spid="2546" grpId="0"/>
      <p:bldP spid="2561" grpId="0" animBg="1"/>
      <p:bldP spid="2565" grpId="0" animBg="1"/>
      <p:bldP spid="2569" grpId="0" animBg="1"/>
      <p:bldP spid="2570" grpId="0" animBg="1"/>
      <p:bldP spid="2781" grpId="0" animBg="1"/>
      <p:bldP spid="2989" grpId="0"/>
      <p:bldP spid="2990" grpId="0"/>
      <p:bldP spid="2991" grpId="0"/>
      <p:bldP spid="2992" grpId="0"/>
      <p:bldP spid="2993" grpId="0"/>
      <p:bldP spid="2994" grpId="0"/>
      <p:bldP spid="2996" grpId="0"/>
      <p:bldP spid="885" grpId="0" animBg="1"/>
      <p:bldP spid="885" grpId="1" animBg="1"/>
      <p:bldP spid="886" grpId="0"/>
      <p:bldP spid="887" grpId="0" animBg="1"/>
      <p:bldP spid="88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0" y="762000"/>
            <a:ext cx="2609850" cy="175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505558"/>
            <a:ext cx="2085975" cy="21907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36798" y="738554"/>
            <a:ext cx="3618387" cy="990600"/>
          </a:xfrm>
          <a:prstGeom prst="roundRect">
            <a:avLst>
              <a:gd name="adj" fmla="val 14694"/>
            </a:avLst>
          </a:prstGeom>
          <a:solidFill>
            <a:schemeClr val="bg1">
              <a:alpha val="53000"/>
            </a:schemeClr>
          </a:soli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 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46298" y="762000"/>
            <a:ext cx="381000" cy="990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2696308"/>
            <a:ext cx="8686800" cy="1077218"/>
          </a:xfrm>
          <a:prstGeom prst="rect">
            <a:avLst/>
          </a:prstGeom>
          <a:solidFill>
            <a:srgbClr val="FCEEE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 বাহুর দৈর্ঘ্য ও একটি কোণ থাকলে কিভাবে চতুর্ভূজ </a:t>
            </a:r>
          </a:p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অঙ্কন করতে হয়  তা বিবরণসহ লিখ।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-757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02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0.48672 0.016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36" y="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-0.43555 0.000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1" r="34765" b="66893"/>
          <a:stretch/>
        </p:blipFill>
        <p:spPr>
          <a:xfrm>
            <a:off x="393062" y="4445722"/>
            <a:ext cx="9144000" cy="10728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2687" y="5283812"/>
                <a:ext cx="11506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যেকোনো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রশ্মি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BE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BC= a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নিই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𝐸𝐵𝐹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𝑋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আঁকি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   (২) BF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থেকেBA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b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নেই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Aও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Cকে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c ও d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নিয়ে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𝐴𝐵𝐶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অভ্যন্তরে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চাপ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আঁকি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পরস্পপর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D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ছেদ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 (৩) A ও D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C ও D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যোগ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ই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উদ্দিষ্ট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চতুর্ভূজ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87" y="5283812"/>
                <a:ext cx="11506200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848" t="-3553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295400" y="228600"/>
            <a:ext cx="8923975" cy="7612555"/>
            <a:chOff x="1354386" y="472091"/>
            <a:chExt cx="8923975" cy="7446310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3039329" y="1272817"/>
              <a:ext cx="1371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754739" y="1093460"/>
              <a:ext cx="381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3031987" y="1566056"/>
              <a:ext cx="1992061" cy="105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747397" y="1397235"/>
              <a:ext cx="381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3019996" y="1909586"/>
              <a:ext cx="17373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735407" y="1740765"/>
              <a:ext cx="381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 flipV="1">
              <a:off x="3031987" y="2267864"/>
              <a:ext cx="1588383" cy="37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747398" y="2099043"/>
              <a:ext cx="381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(d)</a:t>
              </a:r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54386" y="7656791"/>
              <a:ext cx="381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 flipV="1">
              <a:off x="2949879" y="4349761"/>
              <a:ext cx="1588383" cy="37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959980" y="2518942"/>
              <a:ext cx="580228" cy="18133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>
            <a:xfrm rot="8674134">
              <a:off x="2030819" y="3585405"/>
              <a:ext cx="1737360" cy="1737360"/>
            </a:xfrm>
            <a:prstGeom prst="arc">
              <a:avLst>
                <a:gd name="adj1" fmla="val 7917194"/>
                <a:gd name="adj2" fmla="val 13555952"/>
              </a:avLst>
            </a:prstGeom>
            <a:ln w="38100">
              <a:solidFill>
                <a:srgbClr val="F43C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 flipV="1">
              <a:off x="5342285" y="4287976"/>
              <a:ext cx="4663440" cy="37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Isosceles Triangle 17"/>
            <p:cNvSpPr/>
            <p:nvPr/>
          </p:nvSpPr>
          <p:spPr>
            <a:xfrm rot="5400000">
              <a:off x="10018994" y="4142561"/>
              <a:ext cx="182880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26367" y="4401350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897361" y="4399104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Arc 20"/>
            <p:cNvSpPr/>
            <p:nvPr/>
          </p:nvSpPr>
          <p:spPr>
            <a:xfrm rot="8674134">
              <a:off x="4362812" y="3530424"/>
              <a:ext cx="1737360" cy="1737360"/>
            </a:xfrm>
            <a:prstGeom prst="arc">
              <a:avLst>
                <a:gd name="adj1" fmla="val 7917194"/>
                <a:gd name="adj2" fmla="val 13555952"/>
              </a:avLst>
            </a:prstGeom>
            <a:ln w="38100">
              <a:solidFill>
                <a:srgbClr val="F43C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 rot="3819496">
              <a:off x="2762444" y="3505205"/>
              <a:ext cx="1737360" cy="1737360"/>
            </a:xfrm>
            <a:prstGeom prst="arc">
              <a:avLst>
                <a:gd name="adj1" fmla="val 9324953"/>
                <a:gd name="adj2" fmla="val 11659908"/>
              </a:avLst>
            </a:prstGeom>
            <a:ln w="38100">
              <a:solidFill>
                <a:srgbClr val="F43C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3819496">
              <a:off x="5132259" y="3452737"/>
              <a:ext cx="1737360" cy="1737360"/>
            </a:xfrm>
            <a:prstGeom prst="arc">
              <a:avLst>
                <a:gd name="adj1" fmla="val 9324953"/>
                <a:gd name="adj2" fmla="val 11659908"/>
              </a:avLst>
            </a:prstGeom>
            <a:ln w="38100">
              <a:solidFill>
                <a:srgbClr val="F43C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5331721" y="1159621"/>
              <a:ext cx="942794" cy="31306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528606" y="3141177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Isosceles Triangle 25"/>
            <p:cNvSpPr/>
            <p:nvPr/>
          </p:nvSpPr>
          <p:spPr>
            <a:xfrm rot="1048001">
              <a:off x="6205541" y="862829"/>
              <a:ext cx="225885" cy="3459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53816" y="4326486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Arc 27"/>
            <p:cNvSpPr/>
            <p:nvPr/>
          </p:nvSpPr>
          <p:spPr>
            <a:xfrm rot="10608343">
              <a:off x="4962380" y="3514853"/>
              <a:ext cx="1737360" cy="1737360"/>
            </a:xfrm>
            <a:prstGeom prst="arc">
              <a:avLst>
                <a:gd name="adj1" fmla="val 9618000"/>
                <a:gd name="adj2" fmla="val 12180986"/>
              </a:avLst>
            </a:prstGeom>
            <a:ln w="38100">
              <a:solidFill>
                <a:srgbClr val="F43C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/>
            <p:cNvSpPr/>
            <p:nvPr/>
          </p:nvSpPr>
          <p:spPr>
            <a:xfrm rot="6564013">
              <a:off x="5004016" y="2199967"/>
              <a:ext cx="1333046" cy="1678659"/>
            </a:xfrm>
            <a:prstGeom prst="arc">
              <a:avLst>
                <a:gd name="adj1" fmla="val 9618000"/>
                <a:gd name="adj2" fmla="val 12180986"/>
              </a:avLst>
            </a:prstGeom>
            <a:ln w="38100">
              <a:solidFill>
                <a:srgbClr val="F43C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 rot="11343929">
              <a:off x="5847110" y="1871500"/>
              <a:ext cx="1737360" cy="1737360"/>
            </a:xfrm>
            <a:prstGeom prst="arc">
              <a:avLst>
                <a:gd name="adj1" fmla="val 9243248"/>
                <a:gd name="adj2" fmla="val 12180986"/>
              </a:avLst>
            </a:prstGeom>
            <a:ln w="38100">
              <a:solidFill>
                <a:srgbClr val="F43C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 rot="7541684">
              <a:off x="6247879" y="2800647"/>
              <a:ext cx="1737360" cy="1645920"/>
            </a:xfrm>
            <a:prstGeom prst="arc">
              <a:avLst>
                <a:gd name="adj1" fmla="val 9107536"/>
                <a:gd name="adj2" fmla="val 12180986"/>
              </a:avLst>
            </a:prstGeom>
            <a:ln w="38100">
              <a:solidFill>
                <a:srgbClr val="F43C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 flipH="1">
              <a:off x="6699623" y="628228"/>
              <a:ext cx="2253402" cy="36382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Isosceles Triangle 32"/>
            <p:cNvSpPr/>
            <p:nvPr/>
          </p:nvSpPr>
          <p:spPr>
            <a:xfrm rot="1545266">
              <a:off x="8851624" y="472091"/>
              <a:ext cx="273073" cy="21416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 flipV="1">
              <a:off x="5900051" y="2397605"/>
              <a:ext cx="1685387" cy="4852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598957" y="1992898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285385" y="300855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76728" y="225707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115212" y="362042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345800" y="4309459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707663" y="2615708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90585" y="3954048"/>
              <a:ext cx="381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483527" y="3966509"/>
              <a:ext cx="381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69360" y="512806"/>
              <a:ext cx="8704262" cy="400110"/>
            </a:xfrm>
            <a:prstGeom prst="rect">
              <a:avLst/>
            </a:prstGeom>
            <a:solidFill>
              <a:srgbClr val="FCEEE4">
                <a:alpha val="67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BD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চারটি বাহুর দৈর্ঘ্য ও একটি কোণ থাকলে কিভাবে চতুর্ভূজ অঙ্কন করতে হয়  তা মনোযোগ দিয়ে দেখি---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604691" y="498795"/>
              <a:ext cx="255901" cy="437709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54386" y="7656791"/>
              <a:ext cx="381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813181" y="1005898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Frame 46"/>
          <p:cNvSpPr/>
          <p:nvPr/>
        </p:nvSpPr>
        <p:spPr>
          <a:xfrm>
            <a:off x="0" y="-757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838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accent1">
                <a:lumMod val="5000"/>
                <a:lumOff val="95000"/>
              </a:schemeClr>
            </a:gs>
            <a:gs pos="3356">
              <a:schemeClr val="accent1">
                <a:lumMod val="20000"/>
                <a:lumOff val="80000"/>
              </a:schemeClr>
            </a:gs>
            <a:gs pos="98000">
              <a:srgbClr val="F1D1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093" y="1632419"/>
            <a:ext cx="11658600" cy="5016758"/>
          </a:xfrm>
          <a:prstGeom prst="rect">
            <a:avLst/>
          </a:prstGeom>
          <a:gradFill>
            <a:gsLst>
              <a:gs pos="63000">
                <a:schemeClr val="accent1">
                  <a:lumMod val="5000"/>
                  <a:lumOff val="95000"/>
                </a:schemeClr>
              </a:gs>
              <a:gs pos="3356">
                <a:schemeClr val="accent1">
                  <a:lumMod val="20000"/>
                  <a:lumOff val="80000"/>
                </a:schemeClr>
              </a:gs>
              <a:gs pos="98000">
                <a:srgbClr val="F1D1F6"/>
              </a:gs>
            </a:gsLst>
            <a:lin ang="5400000" scaled="1"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১। একটি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চতুর্ভূজের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দশ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চতুর্ভূজ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উপাত্তের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আঁকা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আঁকা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আঁকা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হ্যা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।</a:t>
            </a:r>
            <a:endParaRPr lang="bn-IN" sz="3200" dirty="0">
              <a:latin typeface="NikoshBAN" pitchFamily="2" charset="0"/>
              <a:cs typeface="NikoshBAN" pitchFamily="2" charset="0"/>
              <a:sym typeface="Symbo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67200" y="457200"/>
            <a:ext cx="3618387" cy="990600"/>
          </a:xfrm>
          <a:prstGeom prst="roundRect">
            <a:avLst>
              <a:gd name="adj" fmla="val 14694"/>
            </a:avLst>
          </a:prstGeom>
          <a:solidFill>
            <a:schemeClr val="bg1">
              <a:alpha val="53000"/>
            </a:schemeClr>
          </a:soli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 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76700" y="480646"/>
            <a:ext cx="381000" cy="990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-757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25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2286000" cy="3276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62400" y="304800"/>
            <a:ext cx="4495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 পর্ব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4786946"/>
            <a:ext cx="4886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-757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0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39D-F039-488F-9584-39D09925D401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10/19/2020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Abdul Mazid 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14271" y="-1193160"/>
            <a:ext cx="11548537" cy="6269634"/>
            <a:chOff x="-114271" y="-1193160"/>
            <a:chExt cx="11548537" cy="62696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4271" y="-1193160"/>
              <a:ext cx="11472333" cy="6269634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4511895" y="443379"/>
              <a:ext cx="3168203" cy="6549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*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*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34" y="2286000"/>
              <a:ext cx="10524132" cy="1417443"/>
            </a:xfrm>
            <a:prstGeom prst="rect">
              <a:avLst/>
            </a:prstGeom>
          </p:spPr>
        </p:pic>
      </p:grpSp>
      <p:sp>
        <p:nvSpPr>
          <p:cNvPr id="9" name="Frame 8"/>
          <p:cNvSpPr/>
          <p:nvPr/>
        </p:nvSpPr>
        <p:spPr>
          <a:xfrm>
            <a:off x="0" y="-757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288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335074"/>
            <a:ext cx="3257550" cy="338137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304800" y="113585"/>
            <a:ext cx="9525000" cy="6400800"/>
            <a:chOff x="1066800" y="228600"/>
            <a:chExt cx="5867400" cy="552889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423" b="84808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69"/>
            <a:stretch/>
          </p:blipFill>
          <p:spPr>
            <a:xfrm>
              <a:off x="1066800" y="228600"/>
              <a:ext cx="5867400" cy="552889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505200" y="3810000"/>
              <a:ext cx="3429000" cy="7078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lvl="0" algn="ctr"/>
              <a:r>
                <a:rPr lang="en-US" sz="40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5200" y="509745"/>
            <a:ext cx="1521173" cy="1793696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757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43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57033"/>
            <a:ext cx="12224932" cy="6915033"/>
            <a:chOff x="-152400" y="-94169"/>
            <a:chExt cx="12224932" cy="6915033"/>
          </a:xfrm>
        </p:grpSpPr>
        <p:grpSp>
          <p:nvGrpSpPr>
            <p:cNvPr id="101" name="Group 100"/>
            <p:cNvGrpSpPr/>
            <p:nvPr/>
          </p:nvGrpSpPr>
          <p:grpSpPr>
            <a:xfrm>
              <a:off x="-152400" y="-94169"/>
              <a:ext cx="12224932" cy="6915033"/>
              <a:chOff x="-38565" y="0"/>
              <a:chExt cx="12224932" cy="6915033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2013" y="30848"/>
                <a:ext cx="12174354" cy="6858000"/>
                <a:chOff x="1229026" y="1951520"/>
                <a:chExt cx="8839200" cy="4863164"/>
              </a:xfrm>
            </p:grpSpPr>
            <p:sp>
              <p:nvSpPr>
                <p:cNvPr id="2" name="Rounded Rectangle 1"/>
                <p:cNvSpPr/>
                <p:nvPr/>
              </p:nvSpPr>
              <p:spPr>
                <a:xfrm>
                  <a:off x="1229026" y="1951520"/>
                  <a:ext cx="8839200" cy="4863164"/>
                </a:xfrm>
                <a:prstGeom prst="roundRect">
                  <a:avLst>
                    <a:gd name="adj" fmla="val 1593"/>
                  </a:avLst>
                </a:prstGeom>
                <a:gradFill flip="none" rotWithShape="1">
                  <a:gsLst>
                    <a:gs pos="41000">
                      <a:srgbClr val="ECF3FA"/>
                    </a:gs>
                    <a:gs pos="2000">
                      <a:schemeClr val="accent1">
                        <a:lumMod val="5000"/>
                        <a:lumOff val="95000"/>
                      </a:schemeClr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7000">
                      <a:srgbClr val="F2F7FC"/>
                    </a:gs>
                    <a:gs pos="100000">
                      <a:schemeClr val="bg1"/>
                    </a:gs>
                  </a:gsLst>
                  <a:lin ang="108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8" name="Group 67"/>
                <p:cNvGrpSpPr/>
                <p:nvPr/>
              </p:nvGrpSpPr>
              <p:grpSpPr>
                <a:xfrm>
                  <a:off x="5298106" y="1961949"/>
                  <a:ext cx="739139" cy="4842309"/>
                  <a:chOff x="5378115" y="1983606"/>
                  <a:chExt cx="739139" cy="4842309"/>
                </a:xfrm>
              </p:grpSpPr>
              <p:cxnSp>
                <p:nvCxnSpPr>
                  <p:cNvPr id="4" name="Straight Connector 3"/>
                  <p:cNvCxnSpPr/>
                  <p:nvPr/>
                </p:nvCxnSpPr>
                <p:spPr>
                  <a:xfrm flipH="1">
                    <a:off x="5721015" y="1983606"/>
                    <a:ext cx="45720" cy="4831882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5439075" y="2342548"/>
                    <a:ext cx="678179" cy="228600"/>
                    <a:chOff x="5455920" y="1143000"/>
                    <a:chExt cx="678179" cy="228600"/>
                  </a:xfrm>
                </p:grpSpPr>
                <p:sp>
                  <p:nvSpPr>
                    <p:cNvPr id="5" name="Flowchart: Terminator 4"/>
                    <p:cNvSpPr/>
                    <p:nvPr/>
                  </p:nvSpPr>
                  <p:spPr>
                    <a:xfrm>
                      <a:off x="5486400" y="1219200"/>
                      <a:ext cx="609600" cy="76200"/>
                    </a:xfrm>
                    <a:prstGeom prst="flowChartTerminator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" name="Oval 6"/>
                    <p:cNvSpPr/>
                    <p:nvPr/>
                  </p:nvSpPr>
                  <p:spPr>
                    <a:xfrm>
                      <a:off x="5905499" y="1143000"/>
                      <a:ext cx="228600" cy="228600"/>
                    </a:xfrm>
                    <a:prstGeom prst="ellipse">
                      <a:avLst/>
                    </a:prstGeom>
                    <a:solidFill>
                      <a:schemeClr val="bg1">
                        <a:alpha val="92000"/>
                      </a:schemeClr>
                    </a:solidFill>
                    <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outerShdw blurRad="127000" sx="1000" sy="1000" algn="ctr" rotWithShape="0">
                        <a:srgbClr val="000000">
                          <a:alpha val="43137"/>
                        </a:srgbClr>
                      </a:outerShdw>
                      <a:reflection stA="75000" endPos="65000" dist="50800" dir="5400000" sy="-100000" algn="bl" rotWithShape="0"/>
                      <a:softEdge rad="1270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5455920" y="1143000"/>
                      <a:ext cx="228600" cy="228600"/>
                    </a:xfrm>
                    <a:prstGeom prst="ellipse">
                      <a:avLst/>
                    </a:prstGeom>
                    <a:solidFill>
                      <a:schemeClr val="bg1">
                        <a:alpha val="92000"/>
                      </a:schemeClr>
                    </a:solidFill>
                    <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outerShdw blurRad="127000" sx="1000" sy="1000" algn="ctr" rotWithShape="0">
                        <a:srgbClr val="000000">
                          <a:alpha val="43137"/>
                        </a:srgbClr>
                      </a:outerShdw>
                      <a:reflection stA="75000" endPos="65000" dist="50800" dir="5400000" sy="-100000" algn="bl" rotWithShape="0"/>
                      <a:softEdge rad="1270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5431455" y="1983606"/>
                    <a:ext cx="678179" cy="228600"/>
                    <a:chOff x="5455920" y="1143000"/>
                    <a:chExt cx="678179" cy="228600"/>
                  </a:xfrm>
                </p:grpSpPr>
                <p:sp>
                  <p:nvSpPr>
                    <p:cNvPr id="11" name="Flowchart: Terminator 10"/>
                    <p:cNvSpPr/>
                    <p:nvPr/>
                  </p:nvSpPr>
                  <p:spPr>
                    <a:xfrm>
                      <a:off x="5486400" y="1219200"/>
                      <a:ext cx="609600" cy="76200"/>
                    </a:xfrm>
                    <a:prstGeom prst="flowChartTerminator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5905499" y="1143000"/>
                      <a:ext cx="228600" cy="228600"/>
                    </a:xfrm>
                    <a:prstGeom prst="ellipse">
                      <a:avLst/>
                    </a:prstGeom>
                    <a:solidFill>
                      <a:schemeClr val="bg1">
                        <a:alpha val="92000"/>
                      </a:schemeClr>
                    </a:solidFill>
                    <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outerShdw blurRad="127000" sx="1000" sy="1000" algn="ctr" rotWithShape="0">
                        <a:srgbClr val="000000">
                          <a:alpha val="43137"/>
                        </a:srgbClr>
                      </a:outerShdw>
                      <a:reflection stA="75000" endPos="65000" dist="50800" dir="5400000" sy="-100000" algn="bl" rotWithShape="0"/>
                      <a:softEdge rad="1270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5455920" y="1143000"/>
                      <a:ext cx="228600" cy="228600"/>
                    </a:xfrm>
                    <a:prstGeom prst="ellipse">
                      <a:avLst/>
                    </a:prstGeom>
                    <a:solidFill>
                      <a:schemeClr val="bg1">
                        <a:alpha val="92000"/>
                      </a:schemeClr>
                    </a:solidFill>
                    <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outerShdw blurRad="127000" sx="1000" sy="1000" algn="ctr" rotWithShape="0">
                        <a:srgbClr val="000000">
                          <a:alpha val="43137"/>
                        </a:srgbClr>
                      </a:outerShdw>
                      <a:reflection stA="75000" endPos="65000" dist="50800" dir="5400000" sy="-100000" algn="bl" rotWithShape="0"/>
                      <a:softEdge rad="1270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5416014" y="2670609"/>
                    <a:ext cx="678179" cy="228600"/>
                    <a:chOff x="5455920" y="1143000"/>
                    <a:chExt cx="678179" cy="228600"/>
                  </a:xfrm>
                </p:grpSpPr>
                <p:sp>
                  <p:nvSpPr>
                    <p:cNvPr id="15" name="Flowchart: Terminator 14"/>
                    <p:cNvSpPr/>
                    <p:nvPr/>
                  </p:nvSpPr>
                  <p:spPr>
                    <a:xfrm>
                      <a:off x="5486400" y="1219200"/>
                      <a:ext cx="609600" cy="76200"/>
                    </a:xfrm>
                    <a:prstGeom prst="flowChartTerminator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" name="Oval 15"/>
                    <p:cNvSpPr/>
                    <p:nvPr/>
                  </p:nvSpPr>
                  <p:spPr>
                    <a:xfrm>
                      <a:off x="5905499" y="1143000"/>
                      <a:ext cx="228600" cy="228600"/>
                    </a:xfrm>
                    <a:prstGeom prst="ellipse">
                      <a:avLst/>
                    </a:prstGeom>
                    <a:solidFill>
                      <a:schemeClr val="bg1">
                        <a:alpha val="92000"/>
                      </a:schemeClr>
                    </a:solidFill>
                    <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outerShdw blurRad="127000" sx="1000" sy="1000" algn="ctr" rotWithShape="0">
                        <a:srgbClr val="000000">
                          <a:alpha val="43137"/>
                        </a:srgbClr>
                      </a:outerShdw>
                      <a:reflection stA="75000" endPos="65000" dist="50800" dir="5400000" sy="-100000" algn="bl" rotWithShape="0"/>
                      <a:softEdge rad="1270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" name="Oval 16"/>
                    <p:cNvSpPr/>
                    <p:nvPr/>
                  </p:nvSpPr>
                  <p:spPr>
                    <a:xfrm>
                      <a:off x="5455920" y="1143000"/>
                      <a:ext cx="228600" cy="228600"/>
                    </a:xfrm>
                    <a:prstGeom prst="ellipse">
                      <a:avLst/>
                    </a:prstGeom>
                    <a:solidFill>
                      <a:schemeClr val="bg1">
                        <a:alpha val="92000"/>
                      </a:schemeClr>
                    </a:solidFill>
                    <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outerShdw blurRad="127000" sx="1000" sy="1000" algn="ctr" rotWithShape="0">
                        <a:srgbClr val="000000">
                          <a:alpha val="43137"/>
                        </a:srgbClr>
                      </a:outerShdw>
                      <a:reflection stA="75000" endPos="65000" dist="50800" dir="5400000" sy="-100000" algn="bl" rotWithShape="0"/>
                      <a:softEdge rad="1270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5420025" y="2988644"/>
                    <a:ext cx="678179" cy="228600"/>
                    <a:chOff x="5455920" y="1143000"/>
                    <a:chExt cx="678179" cy="228600"/>
                  </a:xfrm>
                </p:grpSpPr>
                <p:sp>
                  <p:nvSpPr>
                    <p:cNvPr id="19" name="Flowchart: Terminator 18"/>
                    <p:cNvSpPr/>
                    <p:nvPr/>
                  </p:nvSpPr>
                  <p:spPr>
                    <a:xfrm>
                      <a:off x="5486400" y="1219200"/>
                      <a:ext cx="609600" cy="76200"/>
                    </a:xfrm>
                    <a:prstGeom prst="flowChartTerminator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" name="Oval 19"/>
                    <p:cNvSpPr/>
                    <p:nvPr/>
                  </p:nvSpPr>
                  <p:spPr>
                    <a:xfrm>
                      <a:off x="5905499" y="1143000"/>
                      <a:ext cx="228600" cy="228600"/>
                    </a:xfrm>
                    <a:prstGeom prst="ellipse">
                      <a:avLst/>
                    </a:prstGeom>
                    <a:solidFill>
                      <a:schemeClr val="bg1">
                        <a:alpha val="92000"/>
                      </a:schemeClr>
                    </a:solidFill>
                    <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outerShdw blurRad="127000" sx="1000" sy="1000" algn="ctr" rotWithShape="0">
                        <a:srgbClr val="000000">
                          <a:alpha val="43137"/>
                        </a:srgbClr>
                      </a:outerShdw>
                      <a:reflection stA="75000" endPos="65000" dist="50800" dir="5400000" sy="-100000" algn="bl" rotWithShape="0"/>
                      <a:softEdge rad="1270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" name="Oval 20"/>
                    <p:cNvSpPr/>
                    <p:nvPr/>
                  </p:nvSpPr>
                  <p:spPr>
                    <a:xfrm>
                      <a:off x="5455920" y="1143000"/>
                      <a:ext cx="228600" cy="228600"/>
                    </a:xfrm>
                    <a:prstGeom prst="ellipse">
                      <a:avLst/>
                    </a:prstGeom>
                    <a:solidFill>
                      <a:schemeClr val="bg1">
                        <a:alpha val="92000"/>
                      </a:schemeClr>
                    </a:solidFill>
                    <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outerShdw blurRad="127000" sx="1000" sy="1000" algn="ctr" rotWithShape="0">
                        <a:srgbClr val="000000">
                          <a:alpha val="43137"/>
                        </a:srgbClr>
                      </a:outerShdw>
                      <a:reflection stA="75000" endPos="65000" dist="50800" dir="5400000" sy="-100000" algn="bl" rotWithShape="0"/>
                      <a:softEdge rad="1270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5416215" y="3316705"/>
                    <a:ext cx="678179" cy="228600"/>
                    <a:chOff x="5455920" y="1143000"/>
                    <a:chExt cx="678179" cy="228600"/>
                  </a:xfrm>
                </p:grpSpPr>
                <p:sp>
                  <p:nvSpPr>
                    <p:cNvPr id="23" name="Flowchart: Terminator 22"/>
                    <p:cNvSpPr/>
                    <p:nvPr/>
                  </p:nvSpPr>
                  <p:spPr>
                    <a:xfrm>
                      <a:off x="5486400" y="1219200"/>
                      <a:ext cx="609600" cy="76200"/>
                    </a:xfrm>
                    <a:prstGeom prst="flowChartTerminator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Oval 23"/>
                    <p:cNvSpPr/>
                    <p:nvPr/>
                  </p:nvSpPr>
                  <p:spPr>
                    <a:xfrm>
                      <a:off x="5905499" y="1143000"/>
                      <a:ext cx="228600" cy="228600"/>
                    </a:xfrm>
                    <a:prstGeom prst="ellipse">
                      <a:avLst/>
                    </a:prstGeom>
                    <a:solidFill>
                      <a:schemeClr val="bg1">
                        <a:alpha val="92000"/>
                      </a:schemeClr>
                    </a:solidFill>
                    <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outerShdw blurRad="127000" sx="1000" sy="1000" algn="ctr" rotWithShape="0">
                        <a:srgbClr val="000000">
                          <a:alpha val="43137"/>
                        </a:srgbClr>
                      </a:outerShdw>
                      <a:reflection stA="75000" endPos="65000" dist="50800" dir="5400000" sy="-100000" algn="bl" rotWithShape="0"/>
                      <a:softEdge rad="1270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Oval 24"/>
                    <p:cNvSpPr/>
                    <p:nvPr/>
                  </p:nvSpPr>
                  <p:spPr>
                    <a:xfrm>
                      <a:off x="5455920" y="1143000"/>
                      <a:ext cx="228600" cy="228600"/>
                    </a:xfrm>
                    <a:prstGeom prst="ellipse">
                      <a:avLst/>
                    </a:prstGeom>
                    <a:solidFill>
                      <a:schemeClr val="bg1">
                        <a:alpha val="92000"/>
                      </a:schemeClr>
                    </a:solidFill>
                    <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outerShdw blurRad="127000" sx="1000" sy="1000" algn="ctr" rotWithShape="0">
                        <a:srgbClr val="000000">
                          <a:alpha val="43137"/>
                        </a:srgbClr>
                      </a:outerShdw>
                      <a:reflection stA="75000" endPos="65000" dist="50800" dir="5400000" sy="-100000" algn="bl" rotWithShape="0"/>
                      <a:softEdge rad="1270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5412405" y="3644766"/>
                    <a:ext cx="678179" cy="228600"/>
                    <a:chOff x="5455920" y="1143000"/>
                    <a:chExt cx="678179" cy="228600"/>
                  </a:xfrm>
                </p:grpSpPr>
                <p:sp>
                  <p:nvSpPr>
                    <p:cNvPr id="27" name="Flowchart: Terminator 26"/>
                    <p:cNvSpPr/>
                    <p:nvPr/>
                  </p:nvSpPr>
                  <p:spPr>
                    <a:xfrm>
                      <a:off x="5486400" y="1219200"/>
                      <a:ext cx="609600" cy="76200"/>
                    </a:xfrm>
                    <a:prstGeom prst="flowChartTerminator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Oval 27"/>
                    <p:cNvSpPr/>
                    <p:nvPr/>
                  </p:nvSpPr>
                  <p:spPr>
                    <a:xfrm>
                      <a:off x="5905499" y="1143000"/>
                      <a:ext cx="228600" cy="228600"/>
                    </a:xfrm>
                    <a:prstGeom prst="ellipse">
                      <a:avLst/>
                    </a:prstGeom>
                    <a:solidFill>
                      <a:schemeClr val="bg1">
                        <a:alpha val="92000"/>
                      </a:schemeClr>
                    </a:solidFill>
                    <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outerShdw blurRad="127000" sx="1000" sy="1000" algn="ctr" rotWithShape="0">
                        <a:srgbClr val="000000">
                          <a:alpha val="43137"/>
                        </a:srgbClr>
                      </a:outerShdw>
                      <a:reflection stA="75000" endPos="65000" dist="50800" dir="5400000" sy="-100000" algn="bl" rotWithShape="0"/>
                      <a:softEdge rad="1270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Oval 28"/>
                    <p:cNvSpPr/>
                    <p:nvPr/>
                  </p:nvSpPr>
                  <p:spPr>
                    <a:xfrm>
                      <a:off x="5455920" y="1143000"/>
                      <a:ext cx="228600" cy="228600"/>
                    </a:xfrm>
                    <a:prstGeom prst="ellipse">
                      <a:avLst/>
                    </a:prstGeom>
                    <a:solidFill>
                      <a:schemeClr val="bg1">
                        <a:alpha val="92000"/>
                      </a:schemeClr>
                    </a:solidFill>
                    <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outerShdw blurRad="127000" sx="1000" sy="1000" algn="ctr" rotWithShape="0">
                        <a:srgbClr val="000000">
                          <a:alpha val="43137"/>
                        </a:srgbClr>
                      </a:outerShdw>
                      <a:reflection stA="75000" endPos="65000" dist="50800" dir="5400000" sy="-100000" algn="bl" rotWithShape="0"/>
                      <a:softEdge rad="1270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5408595" y="3972827"/>
                    <a:ext cx="678179" cy="228600"/>
                    <a:chOff x="5455920" y="1143000"/>
                    <a:chExt cx="678179" cy="228600"/>
                  </a:xfrm>
                </p:grpSpPr>
                <p:sp>
                  <p:nvSpPr>
                    <p:cNvPr id="31" name="Flowchart: Terminator 30"/>
                    <p:cNvSpPr/>
                    <p:nvPr/>
                  </p:nvSpPr>
                  <p:spPr>
                    <a:xfrm>
                      <a:off x="5486400" y="1219200"/>
                      <a:ext cx="609600" cy="76200"/>
                    </a:xfrm>
                    <a:prstGeom prst="flowChartTerminator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Oval 31"/>
                    <p:cNvSpPr/>
                    <p:nvPr/>
                  </p:nvSpPr>
                  <p:spPr>
                    <a:xfrm>
                      <a:off x="5905499" y="1143000"/>
                      <a:ext cx="228600" cy="228600"/>
                    </a:xfrm>
                    <a:prstGeom prst="ellipse">
                      <a:avLst/>
                    </a:prstGeom>
                    <a:solidFill>
                      <a:schemeClr val="bg1">
                        <a:alpha val="92000"/>
                      </a:schemeClr>
                    </a:solidFill>
                    <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outerShdw blurRad="127000" sx="1000" sy="1000" algn="ctr" rotWithShape="0">
                        <a:srgbClr val="000000">
                          <a:alpha val="43137"/>
                        </a:srgbClr>
                      </a:outerShdw>
                      <a:reflection stA="75000" endPos="65000" dist="50800" dir="5400000" sy="-100000" algn="bl" rotWithShape="0"/>
                      <a:softEdge rad="1270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Oval 32"/>
                    <p:cNvSpPr/>
                    <p:nvPr/>
                  </p:nvSpPr>
                  <p:spPr>
                    <a:xfrm>
                      <a:off x="5455920" y="1143000"/>
                      <a:ext cx="228600" cy="228600"/>
                    </a:xfrm>
                    <a:prstGeom prst="ellipse">
                      <a:avLst/>
                    </a:prstGeom>
                    <a:solidFill>
                      <a:schemeClr val="bg1">
                        <a:alpha val="92000"/>
                      </a:schemeClr>
                    </a:solidFill>
                    <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outerShdw blurRad="127000" sx="1000" sy="1000" algn="ctr" rotWithShape="0">
                        <a:srgbClr val="000000">
                          <a:alpha val="43137"/>
                        </a:srgbClr>
                      </a:outerShdw>
                      <a:reflection stA="75000" endPos="65000" dist="50800" dir="5400000" sy="-100000" algn="bl" rotWithShape="0"/>
                      <a:softEdge rad="1270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5404785" y="4300888"/>
                    <a:ext cx="678179" cy="228600"/>
                    <a:chOff x="5455920" y="1143000"/>
                    <a:chExt cx="678179" cy="228600"/>
                  </a:xfrm>
                </p:grpSpPr>
                <p:sp>
                  <p:nvSpPr>
                    <p:cNvPr id="35" name="Flowchart: Terminator 34"/>
                    <p:cNvSpPr/>
                    <p:nvPr/>
                  </p:nvSpPr>
                  <p:spPr>
                    <a:xfrm>
                      <a:off x="5486400" y="1219200"/>
                      <a:ext cx="609600" cy="76200"/>
                    </a:xfrm>
                    <a:prstGeom prst="flowChartTerminator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Oval 35"/>
                    <p:cNvSpPr/>
                    <p:nvPr/>
                  </p:nvSpPr>
                  <p:spPr>
                    <a:xfrm>
                      <a:off x="5905499" y="1143000"/>
                      <a:ext cx="228600" cy="228600"/>
                    </a:xfrm>
                    <a:prstGeom prst="ellipse">
                      <a:avLst/>
                    </a:prstGeom>
                    <a:solidFill>
                      <a:schemeClr val="bg1">
                        <a:alpha val="92000"/>
                      </a:schemeClr>
                    </a:solidFill>
                    <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outerShdw blurRad="127000" sx="1000" sy="1000" algn="ctr" rotWithShape="0">
                        <a:srgbClr val="000000">
                          <a:alpha val="43137"/>
                        </a:srgbClr>
                      </a:outerShdw>
                      <a:reflection stA="75000" endPos="65000" dist="50800" dir="5400000" sy="-100000" algn="bl" rotWithShape="0"/>
                      <a:softEdge rad="1270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Oval 36"/>
                    <p:cNvSpPr/>
                    <p:nvPr/>
                  </p:nvSpPr>
                  <p:spPr>
                    <a:xfrm>
                      <a:off x="5455920" y="1143000"/>
                      <a:ext cx="228600" cy="228600"/>
                    </a:xfrm>
                    <a:prstGeom prst="ellipse">
                      <a:avLst/>
                    </a:prstGeom>
                    <a:solidFill>
                      <a:schemeClr val="bg1">
                        <a:alpha val="92000"/>
                      </a:schemeClr>
                    </a:solidFill>
                    <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outerShdw blurRad="127000" sx="1000" sy="1000" algn="ctr" rotWithShape="0">
                        <a:srgbClr val="000000">
                          <a:alpha val="43137"/>
                        </a:srgbClr>
                      </a:outerShdw>
                      <a:reflection stA="75000" endPos="65000" dist="50800" dir="5400000" sy="-100000" algn="bl" rotWithShape="0"/>
                      <a:softEdge rad="1270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8" name="Group 37"/>
                  <p:cNvGrpSpPr/>
                  <p:nvPr/>
                </p:nvGrpSpPr>
                <p:grpSpPr>
                  <a:xfrm>
                    <a:off x="5400975" y="4628949"/>
                    <a:ext cx="678179" cy="228600"/>
                    <a:chOff x="5455920" y="1143000"/>
                    <a:chExt cx="678179" cy="228600"/>
                  </a:xfrm>
                </p:grpSpPr>
                <p:sp>
                  <p:nvSpPr>
                    <p:cNvPr id="39" name="Flowchart: Terminator 38"/>
                    <p:cNvSpPr/>
                    <p:nvPr/>
                  </p:nvSpPr>
                  <p:spPr>
                    <a:xfrm>
                      <a:off x="5486400" y="1219200"/>
                      <a:ext cx="609600" cy="76200"/>
                    </a:xfrm>
                    <a:prstGeom prst="flowChartTerminator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" name="Oval 39"/>
                    <p:cNvSpPr/>
                    <p:nvPr/>
                  </p:nvSpPr>
                  <p:spPr>
                    <a:xfrm>
                      <a:off x="5905499" y="1143000"/>
                      <a:ext cx="228600" cy="228600"/>
                    </a:xfrm>
                    <a:prstGeom prst="ellipse">
                      <a:avLst/>
                    </a:prstGeom>
                    <a:solidFill>
                      <a:schemeClr val="bg1">
                        <a:alpha val="92000"/>
                      </a:schemeClr>
                    </a:solidFill>
                    <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outerShdw blurRad="127000" sx="1000" sy="1000" algn="ctr" rotWithShape="0">
                        <a:srgbClr val="000000">
                          <a:alpha val="43137"/>
                        </a:srgbClr>
                      </a:outerShdw>
                      <a:reflection stA="75000" endPos="65000" dist="50800" dir="5400000" sy="-100000" algn="bl" rotWithShape="0"/>
                      <a:softEdge rad="1270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Oval 40"/>
                    <p:cNvSpPr/>
                    <p:nvPr/>
                  </p:nvSpPr>
                  <p:spPr>
                    <a:xfrm>
                      <a:off x="5455920" y="1143000"/>
                      <a:ext cx="228600" cy="228600"/>
                    </a:xfrm>
                    <a:prstGeom prst="ellipse">
                      <a:avLst/>
                    </a:prstGeom>
                    <a:solidFill>
                      <a:schemeClr val="bg1">
                        <a:alpha val="92000"/>
                      </a:schemeClr>
                    </a:solidFill>
                    <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outerShdw blurRad="127000" sx="1000" sy="1000" algn="ctr" rotWithShape="0">
                        <a:srgbClr val="000000">
                          <a:alpha val="43137"/>
                        </a:srgbClr>
                      </a:outerShdw>
                      <a:reflection stA="75000" endPos="65000" dist="50800" dir="5400000" sy="-100000" algn="bl" rotWithShape="0"/>
                      <a:softEdge rad="1270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2" name="Group 41"/>
                  <p:cNvGrpSpPr/>
                  <p:nvPr/>
                </p:nvGrpSpPr>
                <p:grpSpPr>
                  <a:xfrm>
                    <a:off x="5397165" y="4957010"/>
                    <a:ext cx="678179" cy="228600"/>
                    <a:chOff x="5455920" y="1143000"/>
                    <a:chExt cx="678179" cy="228600"/>
                  </a:xfrm>
                </p:grpSpPr>
                <p:sp>
                  <p:nvSpPr>
                    <p:cNvPr id="43" name="Flowchart: Terminator 42"/>
                    <p:cNvSpPr/>
                    <p:nvPr/>
                  </p:nvSpPr>
                  <p:spPr>
                    <a:xfrm>
                      <a:off x="5486400" y="1219200"/>
                      <a:ext cx="609600" cy="76200"/>
                    </a:xfrm>
                    <a:prstGeom prst="flowChartTerminator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" name="Oval 43"/>
                    <p:cNvSpPr/>
                    <p:nvPr/>
                  </p:nvSpPr>
                  <p:spPr>
                    <a:xfrm>
                      <a:off x="5905499" y="1143000"/>
                      <a:ext cx="228600" cy="228600"/>
                    </a:xfrm>
                    <a:prstGeom prst="ellipse">
                      <a:avLst/>
                    </a:prstGeom>
                    <a:solidFill>
                      <a:schemeClr val="bg1">
                        <a:alpha val="92000"/>
                      </a:schemeClr>
                    </a:solidFill>
                    <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outerShdw blurRad="127000" sx="1000" sy="1000" algn="ctr" rotWithShape="0">
                        <a:srgbClr val="000000">
                          <a:alpha val="43137"/>
                        </a:srgbClr>
                      </a:outerShdw>
                      <a:reflection stA="75000" endPos="65000" dist="50800" dir="5400000" sy="-100000" algn="bl" rotWithShape="0"/>
                      <a:softEdge rad="1270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Oval 44"/>
                    <p:cNvSpPr/>
                    <p:nvPr/>
                  </p:nvSpPr>
                  <p:spPr>
                    <a:xfrm>
                      <a:off x="5455920" y="1143000"/>
                      <a:ext cx="228600" cy="228600"/>
                    </a:xfrm>
                    <a:prstGeom prst="ellipse">
                      <a:avLst/>
                    </a:prstGeom>
                    <a:solidFill>
                      <a:schemeClr val="bg1">
                        <a:alpha val="92000"/>
                      </a:schemeClr>
                    </a:solidFill>
                    <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outerShdw blurRad="127000" sx="1000" sy="1000" algn="ctr" rotWithShape="0">
                        <a:srgbClr val="000000">
                          <a:alpha val="43137"/>
                        </a:srgbClr>
                      </a:outerShdw>
                      <a:reflection stA="75000" endPos="65000" dist="50800" dir="5400000" sy="-100000" algn="bl" rotWithShape="0"/>
                      <a:softEdge rad="1270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" name="Group 45"/>
                  <p:cNvGrpSpPr/>
                  <p:nvPr/>
                </p:nvGrpSpPr>
                <p:grpSpPr>
                  <a:xfrm>
                    <a:off x="5393355" y="5285071"/>
                    <a:ext cx="678179" cy="228600"/>
                    <a:chOff x="5455920" y="1143000"/>
                    <a:chExt cx="678179" cy="228600"/>
                  </a:xfrm>
                </p:grpSpPr>
                <p:sp>
                  <p:nvSpPr>
                    <p:cNvPr id="47" name="Flowchart: Terminator 46"/>
                    <p:cNvSpPr/>
                    <p:nvPr/>
                  </p:nvSpPr>
                  <p:spPr>
                    <a:xfrm>
                      <a:off x="5486400" y="1219200"/>
                      <a:ext cx="609600" cy="76200"/>
                    </a:xfrm>
                    <a:prstGeom prst="flowChartTerminator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" name="Oval 47"/>
                    <p:cNvSpPr/>
                    <p:nvPr/>
                  </p:nvSpPr>
                  <p:spPr>
                    <a:xfrm>
                      <a:off x="5905499" y="1143000"/>
                      <a:ext cx="228600" cy="228600"/>
                    </a:xfrm>
                    <a:prstGeom prst="ellipse">
                      <a:avLst/>
                    </a:prstGeom>
                    <a:solidFill>
                      <a:schemeClr val="bg1">
                        <a:alpha val="92000"/>
                      </a:schemeClr>
                    </a:solidFill>
                    <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outerShdw blurRad="127000" sx="1000" sy="1000" algn="ctr" rotWithShape="0">
                        <a:srgbClr val="000000">
                          <a:alpha val="43137"/>
                        </a:srgbClr>
                      </a:outerShdw>
                      <a:reflection stA="75000" endPos="65000" dist="50800" dir="5400000" sy="-100000" algn="bl" rotWithShape="0"/>
                      <a:softEdge rad="1270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Oval 48"/>
                    <p:cNvSpPr/>
                    <p:nvPr/>
                  </p:nvSpPr>
                  <p:spPr>
                    <a:xfrm>
                      <a:off x="5455920" y="1143000"/>
                      <a:ext cx="228600" cy="228600"/>
                    </a:xfrm>
                    <a:prstGeom prst="ellipse">
                      <a:avLst/>
                    </a:prstGeom>
                    <a:solidFill>
                      <a:schemeClr val="bg1">
                        <a:alpha val="92000"/>
                      </a:schemeClr>
                    </a:solidFill>
                    <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outerShdw blurRad="127000" sx="1000" sy="1000" algn="ctr" rotWithShape="0">
                        <a:srgbClr val="000000">
                          <a:alpha val="43137"/>
                        </a:srgbClr>
                      </a:outerShdw>
                      <a:reflection stA="75000" endPos="65000" dist="50800" dir="5400000" sy="-100000" algn="bl" rotWithShape="0"/>
                      <a:softEdge rad="1270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5389545" y="5613132"/>
                    <a:ext cx="678179" cy="228600"/>
                    <a:chOff x="5455920" y="1143000"/>
                    <a:chExt cx="678179" cy="228600"/>
                  </a:xfrm>
                </p:grpSpPr>
                <p:sp>
                  <p:nvSpPr>
                    <p:cNvPr id="51" name="Flowchart: Terminator 50"/>
                    <p:cNvSpPr/>
                    <p:nvPr/>
                  </p:nvSpPr>
                  <p:spPr>
                    <a:xfrm>
                      <a:off x="5486400" y="1219200"/>
                      <a:ext cx="609600" cy="76200"/>
                    </a:xfrm>
                    <a:prstGeom prst="flowChartTerminator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5905499" y="1143000"/>
                      <a:ext cx="228600" cy="228600"/>
                    </a:xfrm>
                    <a:prstGeom prst="ellipse">
                      <a:avLst/>
                    </a:prstGeom>
                    <a:solidFill>
                      <a:schemeClr val="bg1">
                        <a:alpha val="92000"/>
                      </a:schemeClr>
                    </a:solidFill>
                    <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outerShdw blurRad="127000" sx="1000" sy="1000" algn="ctr" rotWithShape="0">
                        <a:srgbClr val="000000">
                          <a:alpha val="43137"/>
                        </a:srgbClr>
                      </a:outerShdw>
                      <a:reflection stA="75000" endPos="65000" dist="50800" dir="5400000" sy="-100000" algn="bl" rotWithShape="0"/>
                      <a:softEdge rad="1270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5455920" y="1143000"/>
                      <a:ext cx="228600" cy="228600"/>
                    </a:xfrm>
                    <a:prstGeom prst="ellipse">
                      <a:avLst/>
                    </a:prstGeom>
                    <a:solidFill>
                      <a:schemeClr val="bg1">
                        <a:alpha val="92000"/>
                      </a:schemeClr>
                    </a:solidFill>
                    <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outerShdw blurRad="127000" sx="1000" sy="1000" algn="ctr" rotWithShape="0">
                        <a:srgbClr val="000000">
                          <a:alpha val="43137"/>
                        </a:srgbClr>
                      </a:outerShdw>
                      <a:reflection stA="75000" endPos="65000" dist="50800" dir="5400000" sy="-100000" algn="bl" rotWithShape="0"/>
                      <a:softEdge rad="1270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" name="Group 53"/>
                  <p:cNvGrpSpPr/>
                  <p:nvPr/>
                </p:nvGrpSpPr>
                <p:grpSpPr>
                  <a:xfrm>
                    <a:off x="5385735" y="5941193"/>
                    <a:ext cx="678179" cy="228600"/>
                    <a:chOff x="5455920" y="1143000"/>
                    <a:chExt cx="678179" cy="228600"/>
                  </a:xfrm>
                </p:grpSpPr>
                <p:sp>
                  <p:nvSpPr>
                    <p:cNvPr id="55" name="Flowchart: Terminator 54"/>
                    <p:cNvSpPr/>
                    <p:nvPr/>
                  </p:nvSpPr>
                  <p:spPr>
                    <a:xfrm>
                      <a:off x="5486400" y="1219200"/>
                      <a:ext cx="609600" cy="76200"/>
                    </a:xfrm>
                    <a:prstGeom prst="flowChartTerminator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5905499" y="1143000"/>
                      <a:ext cx="228600" cy="228600"/>
                    </a:xfrm>
                    <a:prstGeom prst="ellipse">
                      <a:avLst/>
                    </a:prstGeom>
                    <a:solidFill>
                      <a:schemeClr val="bg1">
                        <a:alpha val="92000"/>
                      </a:schemeClr>
                    </a:solidFill>
                    <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outerShdw blurRad="127000" sx="1000" sy="1000" algn="ctr" rotWithShape="0">
                        <a:srgbClr val="000000">
                          <a:alpha val="43137"/>
                        </a:srgbClr>
                      </a:outerShdw>
                      <a:reflection stA="75000" endPos="65000" dist="50800" dir="5400000" sy="-100000" algn="bl" rotWithShape="0"/>
                      <a:softEdge rad="1270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Oval 56"/>
                    <p:cNvSpPr/>
                    <p:nvPr/>
                  </p:nvSpPr>
                  <p:spPr>
                    <a:xfrm>
                      <a:off x="5455920" y="1143000"/>
                      <a:ext cx="228600" cy="228600"/>
                    </a:xfrm>
                    <a:prstGeom prst="ellipse">
                      <a:avLst/>
                    </a:prstGeom>
                    <a:solidFill>
                      <a:schemeClr val="bg1">
                        <a:alpha val="92000"/>
                      </a:schemeClr>
                    </a:solidFill>
                    <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outerShdw blurRad="127000" sx="1000" sy="1000" algn="ctr" rotWithShape="0">
                        <a:srgbClr val="000000">
                          <a:alpha val="43137"/>
                        </a:srgbClr>
                      </a:outerShdw>
                      <a:reflection stA="75000" endPos="65000" dist="50800" dir="5400000" sy="-100000" algn="bl" rotWithShape="0"/>
                      <a:softEdge rad="1270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" name="Group 57"/>
                  <p:cNvGrpSpPr/>
                  <p:nvPr/>
                </p:nvGrpSpPr>
                <p:grpSpPr>
                  <a:xfrm>
                    <a:off x="5381925" y="6269254"/>
                    <a:ext cx="678179" cy="228600"/>
                    <a:chOff x="5455920" y="1143000"/>
                    <a:chExt cx="678179" cy="228600"/>
                  </a:xfrm>
                </p:grpSpPr>
                <p:sp>
                  <p:nvSpPr>
                    <p:cNvPr id="59" name="Flowchart: Terminator 58"/>
                    <p:cNvSpPr/>
                    <p:nvPr/>
                  </p:nvSpPr>
                  <p:spPr>
                    <a:xfrm>
                      <a:off x="5486400" y="1219200"/>
                      <a:ext cx="609600" cy="76200"/>
                    </a:xfrm>
                    <a:prstGeom prst="flowChartTerminator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Oval 59"/>
                    <p:cNvSpPr/>
                    <p:nvPr/>
                  </p:nvSpPr>
                  <p:spPr>
                    <a:xfrm>
                      <a:off x="5905499" y="1143000"/>
                      <a:ext cx="228600" cy="228600"/>
                    </a:xfrm>
                    <a:prstGeom prst="ellipse">
                      <a:avLst/>
                    </a:prstGeom>
                    <a:solidFill>
                      <a:schemeClr val="bg1">
                        <a:alpha val="92000"/>
                      </a:schemeClr>
                    </a:solidFill>
                    <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outerShdw blurRad="127000" sx="1000" sy="1000" algn="ctr" rotWithShape="0">
                        <a:srgbClr val="000000">
                          <a:alpha val="43137"/>
                        </a:srgbClr>
                      </a:outerShdw>
                      <a:reflection stA="75000" endPos="65000" dist="50800" dir="5400000" sy="-100000" algn="bl" rotWithShape="0"/>
                      <a:softEdge rad="1270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Oval 60"/>
                    <p:cNvSpPr/>
                    <p:nvPr/>
                  </p:nvSpPr>
                  <p:spPr>
                    <a:xfrm>
                      <a:off x="5455920" y="1143000"/>
                      <a:ext cx="228600" cy="228600"/>
                    </a:xfrm>
                    <a:prstGeom prst="ellipse">
                      <a:avLst/>
                    </a:prstGeom>
                    <a:solidFill>
                      <a:schemeClr val="bg1">
                        <a:alpha val="92000"/>
                      </a:schemeClr>
                    </a:solidFill>
                    <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outerShdw blurRad="127000" sx="1000" sy="1000" algn="ctr" rotWithShape="0">
                        <a:srgbClr val="000000">
                          <a:alpha val="43137"/>
                        </a:srgbClr>
                      </a:outerShdw>
                      <a:reflection stA="75000" endPos="65000" dist="50800" dir="5400000" sy="-100000" algn="bl" rotWithShape="0"/>
                      <a:softEdge rad="1270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2" name="Group 61"/>
                  <p:cNvGrpSpPr/>
                  <p:nvPr/>
                </p:nvGrpSpPr>
                <p:grpSpPr>
                  <a:xfrm>
                    <a:off x="5378115" y="6597314"/>
                    <a:ext cx="678179" cy="228601"/>
                    <a:chOff x="5455920" y="1142999"/>
                    <a:chExt cx="678179" cy="228601"/>
                  </a:xfrm>
                </p:grpSpPr>
                <p:sp>
                  <p:nvSpPr>
                    <p:cNvPr id="63" name="Flowchart: Terminator 62"/>
                    <p:cNvSpPr/>
                    <p:nvPr/>
                  </p:nvSpPr>
                  <p:spPr>
                    <a:xfrm>
                      <a:off x="5486400" y="1219200"/>
                      <a:ext cx="609600" cy="76200"/>
                    </a:xfrm>
                    <a:prstGeom prst="flowChartTerminator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Oval 63"/>
                    <p:cNvSpPr/>
                    <p:nvPr/>
                  </p:nvSpPr>
                  <p:spPr>
                    <a:xfrm>
                      <a:off x="5905499" y="1143000"/>
                      <a:ext cx="228600" cy="228600"/>
                    </a:xfrm>
                    <a:prstGeom prst="ellipse">
                      <a:avLst/>
                    </a:prstGeom>
                    <a:solidFill>
                      <a:schemeClr val="bg1">
                        <a:alpha val="92000"/>
                      </a:schemeClr>
                    </a:solidFill>
                    <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outerShdw blurRad="127000" sx="1000" sy="1000" algn="ctr" rotWithShape="0">
                        <a:srgbClr val="000000">
                          <a:alpha val="43137"/>
                        </a:srgbClr>
                      </a:outerShdw>
                      <a:reflection stA="75000" endPos="65000" dist="50800" dir="5400000" sy="-100000" algn="bl" rotWithShape="0"/>
                      <a:softEdge rad="1270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" name="Oval 64"/>
                    <p:cNvSpPr/>
                    <p:nvPr/>
                  </p:nvSpPr>
                  <p:spPr>
                    <a:xfrm>
                      <a:off x="5455920" y="1142999"/>
                      <a:ext cx="228600" cy="228600"/>
                    </a:xfrm>
                    <a:prstGeom prst="ellipse">
                      <a:avLst/>
                    </a:prstGeom>
                    <a:solidFill>
                      <a:schemeClr val="bg1">
                        <a:alpha val="92000"/>
                      </a:schemeClr>
                    </a:solidFill>
                    <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outerShdw blurRad="127000" sx="1000" sy="1000" algn="ctr" rotWithShape="0">
                        <a:srgbClr val="000000">
                          <a:alpha val="43137"/>
                        </a:srgbClr>
                      </a:outerShdw>
                      <a:reflection stA="75000" endPos="65000" dist="50800" dir="5400000" sy="-100000" algn="bl" rotWithShape="0"/>
                      <a:softEdge rad="1270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77" name="Group 76"/>
              <p:cNvGrpSpPr/>
              <p:nvPr/>
            </p:nvGrpSpPr>
            <p:grpSpPr>
              <a:xfrm flipH="1">
                <a:off x="12023577" y="0"/>
                <a:ext cx="141457" cy="6885958"/>
                <a:chOff x="11956812" y="-244507"/>
                <a:chExt cx="177468" cy="7073098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 flipH="1">
                  <a:off x="12115800" y="14705"/>
                  <a:ext cx="18480" cy="68138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flipH="1">
                  <a:off x="12076053" y="-50098"/>
                  <a:ext cx="18480" cy="68138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flipH="1">
                  <a:off x="12036306" y="-114901"/>
                  <a:ext cx="18480" cy="68138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flipH="1">
                  <a:off x="11996559" y="-179704"/>
                  <a:ext cx="18480" cy="68138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H="1">
                  <a:off x="11956812" y="-244507"/>
                  <a:ext cx="18480" cy="68138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" name="Group 77"/>
              <p:cNvGrpSpPr/>
              <p:nvPr/>
            </p:nvGrpSpPr>
            <p:grpSpPr>
              <a:xfrm rot="10800000">
                <a:off x="29646" y="4663"/>
                <a:ext cx="98701" cy="6910370"/>
                <a:chOff x="11956812" y="-244507"/>
                <a:chExt cx="177468" cy="7073098"/>
              </a:xfrm>
            </p:grpSpPr>
            <p:cxnSp>
              <p:nvCxnSpPr>
                <p:cNvPr id="79" name="Straight Connector 78"/>
                <p:cNvCxnSpPr/>
                <p:nvPr/>
              </p:nvCxnSpPr>
              <p:spPr>
                <a:xfrm flipH="1">
                  <a:off x="12115800" y="14705"/>
                  <a:ext cx="18480" cy="68138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flipH="1">
                  <a:off x="12076053" y="-50098"/>
                  <a:ext cx="18480" cy="68138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flipH="1">
                  <a:off x="12036306" y="-114901"/>
                  <a:ext cx="18480" cy="68138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H="1">
                  <a:off x="11996559" y="-179704"/>
                  <a:ext cx="18480" cy="68138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flipH="1">
                  <a:off x="11956812" y="-244507"/>
                  <a:ext cx="18480" cy="68138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/>
              <p:cNvGrpSpPr/>
              <p:nvPr/>
            </p:nvGrpSpPr>
            <p:grpSpPr>
              <a:xfrm>
                <a:off x="-38565" y="13788"/>
                <a:ext cx="5665860" cy="117499"/>
                <a:chOff x="-38565" y="13788"/>
                <a:chExt cx="5665860" cy="117499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>
                  <a:off x="73857" y="122162"/>
                  <a:ext cx="5553438" cy="912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17646" y="67975"/>
                  <a:ext cx="5553438" cy="912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-38565" y="13788"/>
                  <a:ext cx="5553438" cy="912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/>
            </p:nvGrpSpPr>
            <p:grpSpPr>
              <a:xfrm>
                <a:off x="6513029" y="13727"/>
                <a:ext cx="5665860" cy="117499"/>
                <a:chOff x="-38565" y="13788"/>
                <a:chExt cx="5665860" cy="117499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>
                  <a:off x="73857" y="122162"/>
                  <a:ext cx="5553438" cy="912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17646" y="67975"/>
                  <a:ext cx="5553438" cy="912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-38565" y="13788"/>
                  <a:ext cx="5553438" cy="912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/>
            </p:nvGrpSpPr>
            <p:grpSpPr>
              <a:xfrm>
                <a:off x="27557" y="6731455"/>
                <a:ext cx="5665860" cy="117499"/>
                <a:chOff x="-38565" y="13788"/>
                <a:chExt cx="5665860" cy="117499"/>
              </a:xfrm>
            </p:grpSpPr>
            <p:cxnSp>
              <p:nvCxnSpPr>
                <p:cNvPr id="94" name="Straight Connector 93"/>
                <p:cNvCxnSpPr/>
                <p:nvPr/>
              </p:nvCxnSpPr>
              <p:spPr>
                <a:xfrm>
                  <a:off x="73857" y="122162"/>
                  <a:ext cx="5553438" cy="912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17646" y="67975"/>
                  <a:ext cx="5553438" cy="912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-38565" y="13788"/>
                  <a:ext cx="5553438" cy="912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/>
              <p:cNvGrpSpPr/>
              <p:nvPr/>
            </p:nvGrpSpPr>
            <p:grpSpPr>
              <a:xfrm>
                <a:off x="6404128" y="6679420"/>
                <a:ext cx="5665860" cy="117499"/>
                <a:chOff x="-38565" y="13788"/>
                <a:chExt cx="5665860" cy="117499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>
                  <a:off x="73857" y="122162"/>
                  <a:ext cx="5553438" cy="912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7646" y="67975"/>
                  <a:ext cx="5553438" cy="912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-38565" y="13788"/>
                  <a:ext cx="5553438" cy="912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0978" y="1433992"/>
              <a:ext cx="1340202" cy="159220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4" name="Freeform: Shape 27">
              <a:extLst>
                <a:ext uri="{FF2B5EF4-FFF2-40B4-BE49-F238E27FC236}">
                  <a16:creationId xmlns:a16="http://schemas.microsoft.com/office/drawing/2014/main" xmlns="" id="{14B826B0-F182-4666-AB05-258971549B94}"/>
                </a:ext>
              </a:extLst>
            </p:cNvPr>
            <p:cNvSpPr/>
            <p:nvPr/>
          </p:nvSpPr>
          <p:spPr>
            <a:xfrm>
              <a:off x="8356142" y="1106195"/>
              <a:ext cx="1949875" cy="2133600"/>
            </a:xfrm>
            <a:custGeom>
              <a:avLst/>
              <a:gdLst>
                <a:gd name="connsiteX0" fmla="*/ 3339117 w 6018698"/>
                <a:gd name="connsiteY0" fmla="*/ 0 h 6060816"/>
                <a:gd name="connsiteX1" fmla="*/ 3983771 w 6018698"/>
                <a:gd name="connsiteY1" fmla="*/ 845913 h 6060816"/>
                <a:gd name="connsiteX2" fmla="*/ 3983772 w 6018698"/>
                <a:gd name="connsiteY2" fmla="*/ 845913 h 6060816"/>
                <a:gd name="connsiteX3" fmla="*/ 5220277 w 6018698"/>
                <a:gd name="connsiteY3" fmla="*/ 2468453 h 6060816"/>
                <a:gd name="connsiteX4" fmla="*/ 5220277 w 6018698"/>
                <a:gd name="connsiteY4" fmla="*/ 2468452 h 6060816"/>
                <a:gd name="connsiteX5" fmla="*/ 6018698 w 6018698"/>
                <a:gd name="connsiteY5" fmla="*/ 3516138 h 6060816"/>
                <a:gd name="connsiteX6" fmla="*/ 5220277 w 6018698"/>
                <a:gd name="connsiteY6" fmla="*/ 4124600 h 6060816"/>
                <a:gd name="connsiteX7" fmla="*/ 5220277 w 6018698"/>
                <a:gd name="connsiteY7" fmla="*/ 4124601 h 6060816"/>
                <a:gd name="connsiteX8" fmla="*/ 3789586 w 6018698"/>
                <a:gd name="connsiteY8" fmla="*/ 5214903 h 6060816"/>
                <a:gd name="connsiteX9" fmla="*/ 2679581 w 6018698"/>
                <a:gd name="connsiteY9" fmla="*/ 6060816 h 6060816"/>
                <a:gd name="connsiteX10" fmla="*/ 2034927 w 6018698"/>
                <a:gd name="connsiteY10" fmla="*/ 5214903 h 6060816"/>
                <a:gd name="connsiteX11" fmla="*/ 2034926 w 6018698"/>
                <a:gd name="connsiteY11" fmla="*/ 5214903 h 6060816"/>
                <a:gd name="connsiteX12" fmla="*/ 798420 w 6018698"/>
                <a:gd name="connsiteY12" fmla="*/ 3592363 h 6060816"/>
                <a:gd name="connsiteX13" fmla="*/ 798420 w 6018698"/>
                <a:gd name="connsiteY13" fmla="*/ 3592362 h 6060816"/>
                <a:gd name="connsiteX14" fmla="*/ 0 w 6018698"/>
                <a:gd name="connsiteY14" fmla="*/ 2544677 h 6060816"/>
                <a:gd name="connsiteX15" fmla="*/ 798421 w 6018698"/>
                <a:gd name="connsiteY15" fmla="*/ 1936216 h 6060816"/>
                <a:gd name="connsiteX16" fmla="*/ 798421 w 6018698"/>
                <a:gd name="connsiteY16" fmla="*/ 2479993 h 6060816"/>
                <a:gd name="connsiteX17" fmla="*/ 606148 w 6018698"/>
                <a:gd name="connsiteY17" fmla="*/ 2626520 h 6060816"/>
                <a:gd name="connsiteX18" fmla="*/ 798421 w 6018698"/>
                <a:gd name="connsiteY18" fmla="*/ 2878820 h 6060816"/>
                <a:gd name="connsiteX19" fmla="*/ 798421 w 6018698"/>
                <a:gd name="connsiteY19" fmla="*/ 2878822 h 6060816"/>
                <a:gd name="connsiteX20" fmla="*/ 2578704 w 6018698"/>
                <a:gd name="connsiteY20" fmla="*/ 5214903 h 6060816"/>
                <a:gd name="connsiteX21" fmla="*/ 2578705 w 6018698"/>
                <a:gd name="connsiteY21" fmla="*/ 5214903 h 6060816"/>
                <a:gd name="connsiteX22" fmla="*/ 2761424 w 6018698"/>
                <a:gd name="connsiteY22" fmla="*/ 5454667 h 6060816"/>
                <a:gd name="connsiteX23" fmla="*/ 3076042 w 6018698"/>
                <a:gd name="connsiteY23" fmla="*/ 5214903 h 6060816"/>
                <a:gd name="connsiteX24" fmla="*/ 5220277 w 6018698"/>
                <a:gd name="connsiteY24" fmla="*/ 3580824 h 6060816"/>
                <a:gd name="connsiteX25" fmla="*/ 5220277 w 6018698"/>
                <a:gd name="connsiteY25" fmla="*/ 3580823 h 6060816"/>
                <a:gd name="connsiteX26" fmla="*/ 5412550 w 6018698"/>
                <a:gd name="connsiteY26" fmla="*/ 3434295 h 6060816"/>
                <a:gd name="connsiteX27" fmla="*/ 5220277 w 6018698"/>
                <a:gd name="connsiteY27" fmla="*/ 3181995 h 6060816"/>
                <a:gd name="connsiteX28" fmla="*/ 5220277 w 6018698"/>
                <a:gd name="connsiteY28" fmla="*/ 3181996 h 6060816"/>
                <a:gd name="connsiteX29" fmla="*/ 3439994 w 6018698"/>
                <a:gd name="connsiteY29" fmla="*/ 845913 h 6060816"/>
                <a:gd name="connsiteX30" fmla="*/ 3439993 w 6018698"/>
                <a:gd name="connsiteY30" fmla="*/ 845913 h 6060816"/>
                <a:gd name="connsiteX31" fmla="*/ 3257273 w 6018698"/>
                <a:gd name="connsiteY31" fmla="*/ 606149 h 6060816"/>
                <a:gd name="connsiteX32" fmla="*/ 2942656 w 6018698"/>
                <a:gd name="connsiteY32" fmla="*/ 845913 h 6060816"/>
                <a:gd name="connsiteX33" fmla="*/ 2229113 w 6018698"/>
                <a:gd name="connsiteY33" fmla="*/ 845913 h 6060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18698" h="6060816">
                  <a:moveTo>
                    <a:pt x="3339117" y="0"/>
                  </a:moveTo>
                  <a:lnTo>
                    <a:pt x="3983771" y="845913"/>
                  </a:lnTo>
                  <a:lnTo>
                    <a:pt x="3983772" y="845913"/>
                  </a:lnTo>
                  <a:lnTo>
                    <a:pt x="5220277" y="2468453"/>
                  </a:lnTo>
                  <a:lnTo>
                    <a:pt x="5220277" y="2468452"/>
                  </a:lnTo>
                  <a:lnTo>
                    <a:pt x="6018698" y="3516138"/>
                  </a:lnTo>
                  <a:lnTo>
                    <a:pt x="5220277" y="4124600"/>
                  </a:lnTo>
                  <a:lnTo>
                    <a:pt x="5220277" y="4124601"/>
                  </a:lnTo>
                  <a:lnTo>
                    <a:pt x="3789586" y="5214903"/>
                  </a:lnTo>
                  <a:lnTo>
                    <a:pt x="2679581" y="6060816"/>
                  </a:lnTo>
                  <a:lnTo>
                    <a:pt x="2034927" y="5214903"/>
                  </a:lnTo>
                  <a:lnTo>
                    <a:pt x="2034926" y="5214903"/>
                  </a:lnTo>
                  <a:lnTo>
                    <a:pt x="798420" y="3592363"/>
                  </a:lnTo>
                  <a:lnTo>
                    <a:pt x="798420" y="3592362"/>
                  </a:lnTo>
                  <a:lnTo>
                    <a:pt x="0" y="2544677"/>
                  </a:lnTo>
                  <a:lnTo>
                    <a:pt x="798421" y="1936216"/>
                  </a:lnTo>
                  <a:lnTo>
                    <a:pt x="798421" y="2479993"/>
                  </a:lnTo>
                  <a:lnTo>
                    <a:pt x="606148" y="2626520"/>
                  </a:lnTo>
                  <a:lnTo>
                    <a:pt x="798421" y="2878820"/>
                  </a:lnTo>
                  <a:lnTo>
                    <a:pt x="798421" y="2878822"/>
                  </a:lnTo>
                  <a:lnTo>
                    <a:pt x="2578704" y="5214903"/>
                  </a:lnTo>
                  <a:lnTo>
                    <a:pt x="2578705" y="5214903"/>
                  </a:lnTo>
                  <a:lnTo>
                    <a:pt x="2761424" y="5454667"/>
                  </a:lnTo>
                  <a:lnTo>
                    <a:pt x="3076042" y="5214903"/>
                  </a:lnTo>
                  <a:lnTo>
                    <a:pt x="5220277" y="3580824"/>
                  </a:lnTo>
                  <a:lnTo>
                    <a:pt x="5220277" y="3580823"/>
                  </a:lnTo>
                  <a:lnTo>
                    <a:pt x="5412550" y="3434295"/>
                  </a:lnTo>
                  <a:lnTo>
                    <a:pt x="5220277" y="3181995"/>
                  </a:lnTo>
                  <a:lnTo>
                    <a:pt x="5220277" y="3181996"/>
                  </a:lnTo>
                  <a:lnTo>
                    <a:pt x="3439994" y="845913"/>
                  </a:lnTo>
                  <a:lnTo>
                    <a:pt x="3439993" y="845913"/>
                  </a:lnTo>
                  <a:lnTo>
                    <a:pt x="3257273" y="606149"/>
                  </a:lnTo>
                  <a:lnTo>
                    <a:pt x="2942656" y="845913"/>
                  </a:lnTo>
                  <a:lnTo>
                    <a:pt x="2229113" y="84591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753864" y="3335546"/>
              <a:ext cx="449579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2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নবম ও দশম</a:t>
              </a:r>
              <a:r>
                <a:rPr lang="en-US" sz="2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  <a:p>
              <a:pPr algn="ctr"/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গনিত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  <a:p>
              <a:pPr algn="ctr"/>
              <a:r>
                <a:rPr lang="en-US" sz="2800" b="1" dirty="0" err="1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bn-BD" sz="2800" b="1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অষ্টম</a:t>
              </a:r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2800" b="1" dirty="0" err="1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চতুর্ভূজে</a:t>
              </a:r>
              <a:r>
                <a:rPr lang="bn-BD" sz="2800" b="1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সম্পাদ্য</a:t>
              </a:r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algn="ctr"/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৮.৫ 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  <a:p>
              <a:pPr algn="ctr"/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৪৫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  <a:p>
              <a:pPr algn="ctr"/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; </a:t>
              </a:r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১১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/০</a:t>
              </a:r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/২০২০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ইং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6" name="Picture 10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52" t="7142" r="19525" b="18572"/>
            <a:stretch/>
          </p:blipFill>
          <p:spPr>
            <a:xfrm>
              <a:off x="1828800" y="1447800"/>
              <a:ext cx="1371599" cy="141869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8" name="Freeform: Shape 27">
              <a:extLst>
                <a:ext uri="{FF2B5EF4-FFF2-40B4-BE49-F238E27FC236}">
                  <a16:creationId xmlns:a16="http://schemas.microsoft.com/office/drawing/2014/main" xmlns="" id="{14B826B0-F182-4666-AB05-258971549B94}"/>
                </a:ext>
              </a:extLst>
            </p:cNvPr>
            <p:cNvSpPr/>
            <p:nvPr/>
          </p:nvSpPr>
          <p:spPr>
            <a:xfrm>
              <a:off x="1516375" y="1090347"/>
              <a:ext cx="2057401" cy="2133600"/>
            </a:xfrm>
            <a:custGeom>
              <a:avLst/>
              <a:gdLst>
                <a:gd name="connsiteX0" fmla="*/ 3339117 w 6018698"/>
                <a:gd name="connsiteY0" fmla="*/ 0 h 6060816"/>
                <a:gd name="connsiteX1" fmla="*/ 3983771 w 6018698"/>
                <a:gd name="connsiteY1" fmla="*/ 845913 h 6060816"/>
                <a:gd name="connsiteX2" fmla="*/ 3983772 w 6018698"/>
                <a:gd name="connsiteY2" fmla="*/ 845913 h 6060816"/>
                <a:gd name="connsiteX3" fmla="*/ 5220277 w 6018698"/>
                <a:gd name="connsiteY3" fmla="*/ 2468453 h 6060816"/>
                <a:gd name="connsiteX4" fmla="*/ 5220277 w 6018698"/>
                <a:gd name="connsiteY4" fmla="*/ 2468452 h 6060816"/>
                <a:gd name="connsiteX5" fmla="*/ 6018698 w 6018698"/>
                <a:gd name="connsiteY5" fmla="*/ 3516138 h 6060816"/>
                <a:gd name="connsiteX6" fmla="*/ 5220277 w 6018698"/>
                <a:gd name="connsiteY6" fmla="*/ 4124600 h 6060816"/>
                <a:gd name="connsiteX7" fmla="*/ 5220277 w 6018698"/>
                <a:gd name="connsiteY7" fmla="*/ 4124601 h 6060816"/>
                <a:gd name="connsiteX8" fmla="*/ 3789586 w 6018698"/>
                <a:gd name="connsiteY8" fmla="*/ 5214903 h 6060816"/>
                <a:gd name="connsiteX9" fmla="*/ 2679581 w 6018698"/>
                <a:gd name="connsiteY9" fmla="*/ 6060816 h 6060816"/>
                <a:gd name="connsiteX10" fmla="*/ 2034927 w 6018698"/>
                <a:gd name="connsiteY10" fmla="*/ 5214903 h 6060816"/>
                <a:gd name="connsiteX11" fmla="*/ 2034926 w 6018698"/>
                <a:gd name="connsiteY11" fmla="*/ 5214903 h 6060816"/>
                <a:gd name="connsiteX12" fmla="*/ 798420 w 6018698"/>
                <a:gd name="connsiteY12" fmla="*/ 3592363 h 6060816"/>
                <a:gd name="connsiteX13" fmla="*/ 798420 w 6018698"/>
                <a:gd name="connsiteY13" fmla="*/ 3592362 h 6060816"/>
                <a:gd name="connsiteX14" fmla="*/ 0 w 6018698"/>
                <a:gd name="connsiteY14" fmla="*/ 2544677 h 6060816"/>
                <a:gd name="connsiteX15" fmla="*/ 798421 w 6018698"/>
                <a:gd name="connsiteY15" fmla="*/ 1936216 h 6060816"/>
                <a:gd name="connsiteX16" fmla="*/ 798421 w 6018698"/>
                <a:gd name="connsiteY16" fmla="*/ 2479993 h 6060816"/>
                <a:gd name="connsiteX17" fmla="*/ 606148 w 6018698"/>
                <a:gd name="connsiteY17" fmla="*/ 2626520 h 6060816"/>
                <a:gd name="connsiteX18" fmla="*/ 798421 w 6018698"/>
                <a:gd name="connsiteY18" fmla="*/ 2878820 h 6060816"/>
                <a:gd name="connsiteX19" fmla="*/ 798421 w 6018698"/>
                <a:gd name="connsiteY19" fmla="*/ 2878822 h 6060816"/>
                <a:gd name="connsiteX20" fmla="*/ 2578704 w 6018698"/>
                <a:gd name="connsiteY20" fmla="*/ 5214903 h 6060816"/>
                <a:gd name="connsiteX21" fmla="*/ 2578705 w 6018698"/>
                <a:gd name="connsiteY21" fmla="*/ 5214903 h 6060816"/>
                <a:gd name="connsiteX22" fmla="*/ 2761424 w 6018698"/>
                <a:gd name="connsiteY22" fmla="*/ 5454667 h 6060816"/>
                <a:gd name="connsiteX23" fmla="*/ 3076042 w 6018698"/>
                <a:gd name="connsiteY23" fmla="*/ 5214903 h 6060816"/>
                <a:gd name="connsiteX24" fmla="*/ 5220277 w 6018698"/>
                <a:gd name="connsiteY24" fmla="*/ 3580824 h 6060816"/>
                <a:gd name="connsiteX25" fmla="*/ 5220277 w 6018698"/>
                <a:gd name="connsiteY25" fmla="*/ 3580823 h 6060816"/>
                <a:gd name="connsiteX26" fmla="*/ 5412550 w 6018698"/>
                <a:gd name="connsiteY26" fmla="*/ 3434295 h 6060816"/>
                <a:gd name="connsiteX27" fmla="*/ 5220277 w 6018698"/>
                <a:gd name="connsiteY27" fmla="*/ 3181995 h 6060816"/>
                <a:gd name="connsiteX28" fmla="*/ 5220277 w 6018698"/>
                <a:gd name="connsiteY28" fmla="*/ 3181996 h 6060816"/>
                <a:gd name="connsiteX29" fmla="*/ 3439994 w 6018698"/>
                <a:gd name="connsiteY29" fmla="*/ 845913 h 6060816"/>
                <a:gd name="connsiteX30" fmla="*/ 3439993 w 6018698"/>
                <a:gd name="connsiteY30" fmla="*/ 845913 h 6060816"/>
                <a:gd name="connsiteX31" fmla="*/ 3257273 w 6018698"/>
                <a:gd name="connsiteY31" fmla="*/ 606149 h 6060816"/>
                <a:gd name="connsiteX32" fmla="*/ 2942656 w 6018698"/>
                <a:gd name="connsiteY32" fmla="*/ 845913 h 6060816"/>
                <a:gd name="connsiteX33" fmla="*/ 2229113 w 6018698"/>
                <a:gd name="connsiteY33" fmla="*/ 845913 h 6060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18698" h="6060816">
                  <a:moveTo>
                    <a:pt x="3339117" y="0"/>
                  </a:moveTo>
                  <a:lnTo>
                    <a:pt x="3983771" y="845913"/>
                  </a:lnTo>
                  <a:lnTo>
                    <a:pt x="3983772" y="845913"/>
                  </a:lnTo>
                  <a:lnTo>
                    <a:pt x="5220277" y="2468453"/>
                  </a:lnTo>
                  <a:lnTo>
                    <a:pt x="5220277" y="2468452"/>
                  </a:lnTo>
                  <a:lnTo>
                    <a:pt x="6018698" y="3516138"/>
                  </a:lnTo>
                  <a:lnTo>
                    <a:pt x="5220277" y="4124600"/>
                  </a:lnTo>
                  <a:lnTo>
                    <a:pt x="5220277" y="4124601"/>
                  </a:lnTo>
                  <a:lnTo>
                    <a:pt x="3789586" y="5214903"/>
                  </a:lnTo>
                  <a:lnTo>
                    <a:pt x="2679581" y="6060816"/>
                  </a:lnTo>
                  <a:lnTo>
                    <a:pt x="2034927" y="5214903"/>
                  </a:lnTo>
                  <a:lnTo>
                    <a:pt x="2034926" y="5214903"/>
                  </a:lnTo>
                  <a:lnTo>
                    <a:pt x="798420" y="3592363"/>
                  </a:lnTo>
                  <a:lnTo>
                    <a:pt x="798420" y="3592362"/>
                  </a:lnTo>
                  <a:lnTo>
                    <a:pt x="0" y="2544677"/>
                  </a:lnTo>
                  <a:lnTo>
                    <a:pt x="798421" y="1936216"/>
                  </a:lnTo>
                  <a:lnTo>
                    <a:pt x="798421" y="2479993"/>
                  </a:lnTo>
                  <a:lnTo>
                    <a:pt x="606148" y="2626520"/>
                  </a:lnTo>
                  <a:lnTo>
                    <a:pt x="798421" y="2878820"/>
                  </a:lnTo>
                  <a:lnTo>
                    <a:pt x="798421" y="2878822"/>
                  </a:lnTo>
                  <a:lnTo>
                    <a:pt x="2578704" y="5214903"/>
                  </a:lnTo>
                  <a:lnTo>
                    <a:pt x="2578705" y="5214903"/>
                  </a:lnTo>
                  <a:lnTo>
                    <a:pt x="2761424" y="5454667"/>
                  </a:lnTo>
                  <a:lnTo>
                    <a:pt x="3076042" y="5214903"/>
                  </a:lnTo>
                  <a:lnTo>
                    <a:pt x="5220277" y="3580824"/>
                  </a:lnTo>
                  <a:lnTo>
                    <a:pt x="5220277" y="3580823"/>
                  </a:lnTo>
                  <a:lnTo>
                    <a:pt x="5412550" y="3434295"/>
                  </a:lnTo>
                  <a:lnTo>
                    <a:pt x="5220277" y="3181995"/>
                  </a:lnTo>
                  <a:lnTo>
                    <a:pt x="5220277" y="3181996"/>
                  </a:lnTo>
                  <a:lnTo>
                    <a:pt x="3439994" y="845913"/>
                  </a:lnTo>
                  <a:lnTo>
                    <a:pt x="3439993" y="845913"/>
                  </a:lnTo>
                  <a:lnTo>
                    <a:pt x="3257273" y="606149"/>
                  </a:lnTo>
                  <a:lnTo>
                    <a:pt x="2942656" y="845913"/>
                  </a:lnTo>
                  <a:lnTo>
                    <a:pt x="2229113" y="84591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185991" y="406779"/>
              <a:ext cx="2933700" cy="56558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7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01944" y="3261070"/>
              <a:ext cx="474604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bn-IN" sz="36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আব্দুল মজিদ</a:t>
              </a:r>
              <a:endParaRPr lang="bn-IN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sz="2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bn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sz="2800" b="1" dirty="0" smtClean="0">
                  <a:ln w="1905"/>
                  <a:solidFill>
                    <a:srgbClr val="0099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b="1" dirty="0" smtClean="0">
                  <a:ln w="1905"/>
                  <a:solidFill>
                    <a:srgbClr val="0099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দীঘলবাক উচ্চ বিদ্যালয় ও কলেজ।</a:t>
              </a:r>
              <a:endParaRPr lang="en-US" sz="28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sz="24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abdulmazidjoy91@gmail</a:t>
              </a:r>
              <a:r>
                <a:rPr lang="en-US" sz="24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.com</a:t>
              </a:r>
              <a:endPara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sz="2400" b="1" dirty="0">
                  <a:ln w="1905"/>
                  <a:solidFill>
                    <a:srgbClr val="FF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Mob: </a:t>
              </a:r>
              <a:r>
                <a:rPr lang="en-US" sz="2400" b="1" dirty="0" smtClean="0">
                  <a:ln w="1905"/>
                  <a:solidFill>
                    <a:srgbClr val="FF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01727779725</a:t>
              </a:r>
              <a:endParaRPr lang="en-US" sz="2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864229" y="389684"/>
              <a:ext cx="2933700" cy="56558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7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1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50" y="123741"/>
            <a:ext cx="6985000" cy="553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085" y="-651982"/>
            <a:ext cx="6042107" cy="604210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063734" y="2613274"/>
            <a:ext cx="7924800" cy="663083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4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চতুর্ভূজের 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38435" y="2501919"/>
            <a:ext cx="8075395" cy="801500"/>
          </a:xfrm>
          <a:prstGeom prst="rect">
            <a:avLst/>
          </a:prstGeom>
          <a:solidFill>
            <a:srgbClr val="08E3E8"/>
          </a:solidFill>
          <a:ln>
            <a:noFill/>
          </a:ln>
          <a:scene3d>
            <a:camera prst="orthographicFront"/>
            <a:lightRig rig="threePt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38435" y="2501919"/>
            <a:ext cx="7924800" cy="663083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4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এতক্ষন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লাম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561334" y="-535770"/>
            <a:ext cx="4450018" cy="662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293738" y="2447796"/>
            <a:ext cx="838200" cy="933482"/>
            <a:chOff x="2003972" y="607208"/>
            <a:chExt cx="793082" cy="690303"/>
          </a:xfrm>
        </p:grpSpPr>
        <p:sp>
          <p:nvSpPr>
            <p:cNvPr id="14" name="Rectangle 13"/>
            <p:cNvSpPr/>
            <p:nvPr/>
          </p:nvSpPr>
          <p:spPr>
            <a:xfrm>
              <a:off x="2003972" y="685800"/>
              <a:ext cx="681476" cy="61171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dkEdge">
              <a:bevelT w="165100" prst="coolSlan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11254" y="607208"/>
              <a:ext cx="685800" cy="592703"/>
            </a:xfrm>
            <a:prstGeom prst="rect">
              <a:avLst/>
            </a:prstGeom>
            <a:solidFill>
              <a:srgbClr val="08E3E8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dkEdge">
              <a:bevelT w="165100" prst="coolSlan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rapezoid 7"/>
          <p:cNvSpPr/>
          <p:nvPr/>
        </p:nvSpPr>
        <p:spPr>
          <a:xfrm>
            <a:off x="2971800" y="2284437"/>
            <a:ext cx="1676400" cy="952107"/>
          </a:xfrm>
          <a:prstGeom prst="trapezoid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3094892" y="2282741"/>
            <a:ext cx="1295400" cy="1066800"/>
          </a:xfrm>
          <a:prstGeom prst="parallelogram">
            <a:avLst>
              <a:gd name="adj" fmla="val 0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/>
          <p:cNvSpPr/>
          <p:nvPr/>
        </p:nvSpPr>
        <p:spPr>
          <a:xfrm>
            <a:off x="2781300" y="2113525"/>
            <a:ext cx="1676400" cy="1181493"/>
          </a:xfrm>
          <a:prstGeom prst="parallelogram">
            <a:avLst>
              <a:gd name="adj" fmla="val 28989"/>
            </a:avLst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>
            <a:off x="2819400" y="2435141"/>
            <a:ext cx="1828800" cy="762000"/>
          </a:xfrm>
          <a:prstGeom prst="parallelogram">
            <a:avLst>
              <a:gd name="adj" fmla="val 0"/>
            </a:avLst>
          </a:prstGeom>
          <a:noFill/>
          <a:ln w="76200">
            <a:solidFill>
              <a:srgbClr val="F43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2538046" y="2435141"/>
            <a:ext cx="2286000" cy="914400"/>
          </a:xfrm>
          <a:prstGeom prst="parallelogram">
            <a:avLst>
              <a:gd name="adj" fmla="val 3367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385114" y="5186821"/>
            <a:ext cx="12192000" cy="1813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114" y="104678"/>
            <a:ext cx="6096000" cy="6553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19867" y="-2038568"/>
            <a:ext cx="12192000" cy="234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ame 18"/>
          <p:cNvSpPr/>
          <p:nvPr/>
        </p:nvSpPr>
        <p:spPr>
          <a:xfrm>
            <a:off x="0" y="-757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61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xit" presetSubtype="1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2" presetClass="entr" presetSubtype="4" decel="9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250"/>
                            </p:stCondLst>
                            <p:childTnLst>
                              <p:par>
                                <p:cTn id="77" presetID="2" presetClass="entr" presetSubtype="8" decel="8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8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1" grpId="1" animBg="1"/>
      <p:bldP spid="12" grpId="0" animBg="1"/>
      <p:bldP spid="12" grpId="1" animBg="1"/>
      <p:bldP spid="8" grpId="0" animBg="1"/>
      <p:bldP spid="8" grpId="1" animBg="1"/>
      <p:bldP spid="6" grpId="0" animBg="1"/>
      <p:bldP spid="6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rgbClr val="FDF9FE"/>
            </a:gs>
            <a:gs pos="38000">
              <a:schemeClr val="bg1"/>
            </a:gs>
            <a:gs pos="8000">
              <a:srgbClr val="F4D1F7"/>
            </a:gs>
            <a:gs pos="91275">
              <a:srgbClr val="F4D1F7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11430000" y="1676400"/>
            <a:ext cx="2804080" cy="4876428"/>
            <a:chOff x="11730308" y="966754"/>
            <a:chExt cx="2804080" cy="4876428"/>
          </a:xfrm>
        </p:grpSpPr>
        <p:sp>
          <p:nvSpPr>
            <p:cNvPr id="51" name="Rounded Rectangle 7"/>
            <p:cNvSpPr/>
            <p:nvPr/>
          </p:nvSpPr>
          <p:spPr>
            <a:xfrm rot="21245038" flipV="1">
              <a:off x="12126121" y="2018762"/>
              <a:ext cx="411758" cy="1308018"/>
            </a:xfrm>
            <a:custGeom>
              <a:avLst/>
              <a:gdLst>
                <a:gd name="connsiteX0" fmla="*/ 0 w 3571336"/>
                <a:gd name="connsiteY0" fmla="*/ 271732 h 543464"/>
                <a:gd name="connsiteX1" fmla="*/ 271732 w 3571336"/>
                <a:gd name="connsiteY1" fmla="*/ 0 h 543464"/>
                <a:gd name="connsiteX2" fmla="*/ 3299604 w 3571336"/>
                <a:gd name="connsiteY2" fmla="*/ 0 h 543464"/>
                <a:gd name="connsiteX3" fmla="*/ 3571336 w 3571336"/>
                <a:gd name="connsiteY3" fmla="*/ 271732 h 543464"/>
                <a:gd name="connsiteX4" fmla="*/ 3571336 w 3571336"/>
                <a:gd name="connsiteY4" fmla="*/ 271732 h 543464"/>
                <a:gd name="connsiteX5" fmla="*/ 3299604 w 3571336"/>
                <a:gd name="connsiteY5" fmla="*/ 543464 h 543464"/>
                <a:gd name="connsiteX6" fmla="*/ 271732 w 3571336"/>
                <a:gd name="connsiteY6" fmla="*/ 543464 h 543464"/>
                <a:gd name="connsiteX7" fmla="*/ 0 w 3571336"/>
                <a:gd name="connsiteY7" fmla="*/ 271732 h 543464"/>
                <a:gd name="connsiteX0" fmla="*/ 0 w 3571336"/>
                <a:gd name="connsiteY0" fmla="*/ 276309 h 548041"/>
                <a:gd name="connsiteX1" fmla="*/ 271732 w 3571336"/>
                <a:gd name="connsiteY1" fmla="*/ 4577 h 548041"/>
                <a:gd name="connsiteX2" fmla="*/ 2181537 w 3571336"/>
                <a:gd name="connsiteY2" fmla="*/ 0 h 548041"/>
                <a:gd name="connsiteX3" fmla="*/ 3299604 w 3571336"/>
                <a:gd name="connsiteY3" fmla="*/ 4577 h 548041"/>
                <a:gd name="connsiteX4" fmla="*/ 3571336 w 3571336"/>
                <a:gd name="connsiteY4" fmla="*/ 276309 h 548041"/>
                <a:gd name="connsiteX5" fmla="*/ 3571336 w 3571336"/>
                <a:gd name="connsiteY5" fmla="*/ 276309 h 548041"/>
                <a:gd name="connsiteX6" fmla="*/ 3299604 w 3571336"/>
                <a:gd name="connsiteY6" fmla="*/ 548041 h 548041"/>
                <a:gd name="connsiteX7" fmla="*/ 271732 w 3571336"/>
                <a:gd name="connsiteY7" fmla="*/ 548041 h 548041"/>
                <a:gd name="connsiteX8" fmla="*/ 0 w 3571336"/>
                <a:gd name="connsiteY8" fmla="*/ 276309 h 548041"/>
                <a:gd name="connsiteX0" fmla="*/ 31137 w 3602473"/>
                <a:gd name="connsiteY0" fmla="*/ 1265510 h 1537242"/>
                <a:gd name="connsiteX1" fmla="*/ 1003341 w 3602473"/>
                <a:gd name="connsiteY1" fmla="*/ 0 h 1537242"/>
                <a:gd name="connsiteX2" fmla="*/ 2212674 w 3602473"/>
                <a:gd name="connsiteY2" fmla="*/ 989201 h 1537242"/>
                <a:gd name="connsiteX3" fmla="*/ 3330741 w 3602473"/>
                <a:gd name="connsiteY3" fmla="*/ 993778 h 1537242"/>
                <a:gd name="connsiteX4" fmla="*/ 3602473 w 3602473"/>
                <a:gd name="connsiteY4" fmla="*/ 1265510 h 1537242"/>
                <a:gd name="connsiteX5" fmla="*/ 3602473 w 3602473"/>
                <a:gd name="connsiteY5" fmla="*/ 1265510 h 1537242"/>
                <a:gd name="connsiteX6" fmla="*/ 3330741 w 3602473"/>
                <a:gd name="connsiteY6" fmla="*/ 1537242 h 1537242"/>
                <a:gd name="connsiteX7" fmla="*/ 302869 w 3602473"/>
                <a:gd name="connsiteY7" fmla="*/ 1537242 h 1537242"/>
                <a:gd name="connsiteX8" fmla="*/ 31137 w 3602473"/>
                <a:gd name="connsiteY8" fmla="*/ 1265510 h 1537242"/>
                <a:gd name="connsiteX0" fmla="*/ 31137 w 3602473"/>
                <a:gd name="connsiteY0" fmla="*/ 1265510 h 1537242"/>
                <a:gd name="connsiteX1" fmla="*/ 1003341 w 3602473"/>
                <a:gd name="connsiteY1" fmla="*/ 0 h 1537242"/>
                <a:gd name="connsiteX2" fmla="*/ 2212674 w 3602473"/>
                <a:gd name="connsiteY2" fmla="*/ 989201 h 1537242"/>
                <a:gd name="connsiteX3" fmla="*/ 3330741 w 3602473"/>
                <a:gd name="connsiteY3" fmla="*/ 993778 h 1537242"/>
                <a:gd name="connsiteX4" fmla="*/ 3602473 w 3602473"/>
                <a:gd name="connsiteY4" fmla="*/ 1265510 h 1537242"/>
                <a:gd name="connsiteX5" fmla="*/ 3602473 w 3602473"/>
                <a:gd name="connsiteY5" fmla="*/ 1265510 h 1537242"/>
                <a:gd name="connsiteX6" fmla="*/ 3330741 w 3602473"/>
                <a:gd name="connsiteY6" fmla="*/ 1537242 h 1537242"/>
                <a:gd name="connsiteX7" fmla="*/ 2439451 w 3602473"/>
                <a:gd name="connsiteY7" fmla="*/ 1535731 h 1537242"/>
                <a:gd name="connsiteX8" fmla="*/ 302869 w 3602473"/>
                <a:gd name="connsiteY8" fmla="*/ 1537242 h 1537242"/>
                <a:gd name="connsiteX9" fmla="*/ 31137 w 3602473"/>
                <a:gd name="connsiteY9" fmla="*/ 1265510 h 1537242"/>
                <a:gd name="connsiteX0" fmla="*/ 2386 w 3573722"/>
                <a:gd name="connsiteY0" fmla="*/ 1265510 h 1537242"/>
                <a:gd name="connsiteX1" fmla="*/ 974590 w 3573722"/>
                <a:gd name="connsiteY1" fmla="*/ 0 h 1537242"/>
                <a:gd name="connsiteX2" fmla="*/ 2183923 w 3573722"/>
                <a:gd name="connsiteY2" fmla="*/ 989201 h 1537242"/>
                <a:gd name="connsiteX3" fmla="*/ 3301990 w 3573722"/>
                <a:gd name="connsiteY3" fmla="*/ 993778 h 1537242"/>
                <a:gd name="connsiteX4" fmla="*/ 3573722 w 3573722"/>
                <a:gd name="connsiteY4" fmla="*/ 1265510 h 1537242"/>
                <a:gd name="connsiteX5" fmla="*/ 3573722 w 3573722"/>
                <a:gd name="connsiteY5" fmla="*/ 1265510 h 1537242"/>
                <a:gd name="connsiteX6" fmla="*/ 3301990 w 3573722"/>
                <a:gd name="connsiteY6" fmla="*/ 1537242 h 1537242"/>
                <a:gd name="connsiteX7" fmla="*/ 2410700 w 3573722"/>
                <a:gd name="connsiteY7" fmla="*/ 1535731 h 1537242"/>
                <a:gd name="connsiteX8" fmla="*/ 1297989 w 3573722"/>
                <a:gd name="connsiteY8" fmla="*/ 774859 h 1537242"/>
                <a:gd name="connsiteX9" fmla="*/ 2386 w 3573722"/>
                <a:gd name="connsiteY9" fmla="*/ 1265510 h 1537242"/>
                <a:gd name="connsiteX0" fmla="*/ 102167 w 2669685"/>
                <a:gd name="connsiteY0" fmla="*/ 365214 h 1537242"/>
                <a:gd name="connsiteX1" fmla="*/ 70553 w 2669685"/>
                <a:gd name="connsiteY1" fmla="*/ 0 h 1537242"/>
                <a:gd name="connsiteX2" fmla="*/ 1279886 w 2669685"/>
                <a:gd name="connsiteY2" fmla="*/ 989201 h 1537242"/>
                <a:gd name="connsiteX3" fmla="*/ 2397953 w 2669685"/>
                <a:gd name="connsiteY3" fmla="*/ 993778 h 1537242"/>
                <a:gd name="connsiteX4" fmla="*/ 2669685 w 2669685"/>
                <a:gd name="connsiteY4" fmla="*/ 1265510 h 1537242"/>
                <a:gd name="connsiteX5" fmla="*/ 2669685 w 2669685"/>
                <a:gd name="connsiteY5" fmla="*/ 1265510 h 1537242"/>
                <a:gd name="connsiteX6" fmla="*/ 2397953 w 2669685"/>
                <a:gd name="connsiteY6" fmla="*/ 1537242 h 1537242"/>
                <a:gd name="connsiteX7" fmla="*/ 1506663 w 2669685"/>
                <a:gd name="connsiteY7" fmla="*/ 1535731 h 1537242"/>
                <a:gd name="connsiteX8" fmla="*/ 393952 w 2669685"/>
                <a:gd name="connsiteY8" fmla="*/ 774859 h 1537242"/>
                <a:gd name="connsiteX9" fmla="*/ 102167 w 2669685"/>
                <a:gd name="connsiteY9" fmla="*/ 365214 h 1537242"/>
                <a:gd name="connsiteX0" fmla="*/ 108166 w 2675684"/>
                <a:gd name="connsiteY0" fmla="*/ 365214 h 1537242"/>
                <a:gd name="connsiteX1" fmla="*/ 76552 w 2675684"/>
                <a:gd name="connsiteY1" fmla="*/ 0 h 1537242"/>
                <a:gd name="connsiteX2" fmla="*/ 1285885 w 2675684"/>
                <a:gd name="connsiteY2" fmla="*/ 989201 h 1537242"/>
                <a:gd name="connsiteX3" fmla="*/ 2403952 w 2675684"/>
                <a:gd name="connsiteY3" fmla="*/ 993778 h 1537242"/>
                <a:gd name="connsiteX4" fmla="*/ 2675684 w 2675684"/>
                <a:gd name="connsiteY4" fmla="*/ 1265510 h 1537242"/>
                <a:gd name="connsiteX5" fmla="*/ 2675684 w 2675684"/>
                <a:gd name="connsiteY5" fmla="*/ 1265510 h 1537242"/>
                <a:gd name="connsiteX6" fmla="*/ 2403952 w 2675684"/>
                <a:gd name="connsiteY6" fmla="*/ 1537242 h 1537242"/>
                <a:gd name="connsiteX7" fmla="*/ 1512662 w 2675684"/>
                <a:gd name="connsiteY7" fmla="*/ 1535731 h 1537242"/>
                <a:gd name="connsiteX8" fmla="*/ 545350 w 2675684"/>
                <a:gd name="connsiteY8" fmla="*/ 939871 h 1537242"/>
                <a:gd name="connsiteX9" fmla="*/ 108166 w 2675684"/>
                <a:gd name="connsiteY9" fmla="*/ 365214 h 1537242"/>
                <a:gd name="connsiteX0" fmla="*/ 106202 w 2673720"/>
                <a:gd name="connsiteY0" fmla="*/ 365214 h 1537242"/>
                <a:gd name="connsiteX1" fmla="*/ 74588 w 2673720"/>
                <a:gd name="connsiteY1" fmla="*/ 0 h 1537242"/>
                <a:gd name="connsiteX2" fmla="*/ 1283921 w 2673720"/>
                <a:gd name="connsiteY2" fmla="*/ 989201 h 1537242"/>
                <a:gd name="connsiteX3" fmla="*/ 2401988 w 2673720"/>
                <a:gd name="connsiteY3" fmla="*/ 993778 h 1537242"/>
                <a:gd name="connsiteX4" fmla="*/ 2673720 w 2673720"/>
                <a:gd name="connsiteY4" fmla="*/ 1265510 h 1537242"/>
                <a:gd name="connsiteX5" fmla="*/ 2673720 w 2673720"/>
                <a:gd name="connsiteY5" fmla="*/ 1265510 h 1537242"/>
                <a:gd name="connsiteX6" fmla="*/ 2401988 w 2673720"/>
                <a:gd name="connsiteY6" fmla="*/ 1537242 h 1537242"/>
                <a:gd name="connsiteX7" fmla="*/ 1510698 w 2673720"/>
                <a:gd name="connsiteY7" fmla="*/ 1535731 h 1537242"/>
                <a:gd name="connsiteX8" fmla="*/ 497415 w 2673720"/>
                <a:gd name="connsiteY8" fmla="*/ 946556 h 1537242"/>
                <a:gd name="connsiteX9" fmla="*/ 106202 w 2673720"/>
                <a:gd name="connsiteY9" fmla="*/ 365214 h 1537242"/>
                <a:gd name="connsiteX0" fmla="*/ 106202 w 2673720"/>
                <a:gd name="connsiteY0" fmla="*/ 365214 h 1537242"/>
                <a:gd name="connsiteX1" fmla="*/ 74588 w 2673720"/>
                <a:gd name="connsiteY1" fmla="*/ 0 h 1537242"/>
                <a:gd name="connsiteX2" fmla="*/ 1283921 w 2673720"/>
                <a:gd name="connsiteY2" fmla="*/ 989201 h 1537242"/>
                <a:gd name="connsiteX3" fmla="*/ 2401988 w 2673720"/>
                <a:gd name="connsiteY3" fmla="*/ 993778 h 1537242"/>
                <a:gd name="connsiteX4" fmla="*/ 2673720 w 2673720"/>
                <a:gd name="connsiteY4" fmla="*/ 1265510 h 1537242"/>
                <a:gd name="connsiteX5" fmla="*/ 2673720 w 2673720"/>
                <a:gd name="connsiteY5" fmla="*/ 1265510 h 1537242"/>
                <a:gd name="connsiteX6" fmla="*/ 2401988 w 2673720"/>
                <a:gd name="connsiteY6" fmla="*/ 1537242 h 1537242"/>
                <a:gd name="connsiteX7" fmla="*/ 1510698 w 2673720"/>
                <a:gd name="connsiteY7" fmla="*/ 1535731 h 1537242"/>
                <a:gd name="connsiteX8" fmla="*/ 497415 w 2673720"/>
                <a:gd name="connsiteY8" fmla="*/ 946556 h 1537242"/>
                <a:gd name="connsiteX9" fmla="*/ 106202 w 2673720"/>
                <a:gd name="connsiteY9" fmla="*/ 365214 h 1537242"/>
                <a:gd name="connsiteX0" fmla="*/ 106202 w 2673720"/>
                <a:gd name="connsiteY0" fmla="*/ 365214 h 1537242"/>
                <a:gd name="connsiteX1" fmla="*/ 74588 w 2673720"/>
                <a:gd name="connsiteY1" fmla="*/ 0 h 1537242"/>
                <a:gd name="connsiteX2" fmla="*/ 1283921 w 2673720"/>
                <a:gd name="connsiteY2" fmla="*/ 989201 h 1537242"/>
                <a:gd name="connsiteX3" fmla="*/ 2401988 w 2673720"/>
                <a:gd name="connsiteY3" fmla="*/ 993778 h 1537242"/>
                <a:gd name="connsiteX4" fmla="*/ 2673720 w 2673720"/>
                <a:gd name="connsiteY4" fmla="*/ 1265510 h 1537242"/>
                <a:gd name="connsiteX5" fmla="*/ 2673720 w 2673720"/>
                <a:gd name="connsiteY5" fmla="*/ 1265510 h 1537242"/>
                <a:gd name="connsiteX6" fmla="*/ 2401988 w 2673720"/>
                <a:gd name="connsiteY6" fmla="*/ 1537242 h 1537242"/>
                <a:gd name="connsiteX7" fmla="*/ 1510698 w 2673720"/>
                <a:gd name="connsiteY7" fmla="*/ 1535731 h 1537242"/>
                <a:gd name="connsiteX8" fmla="*/ 106202 w 2673720"/>
                <a:gd name="connsiteY8" fmla="*/ 365214 h 1537242"/>
                <a:gd name="connsiteX0" fmla="*/ 267510 w 2835028"/>
                <a:gd name="connsiteY0" fmla="*/ 508460 h 1680488"/>
                <a:gd name="connsiteX1" fmla="*/ 235896 w 2835028"/>
                <a:gd name="connsiteY1" fmla="*/ 143246 h 1680488"/>
                <a:gd name="connsiteX2" fmla="*/ 1445229 w 2835028"/>
                <a:gd name="connsiteY2" fmla="*/ 1132447 h 1680488"/>
                <a:gd name="connsiteX3" fmla="*/ 2563296 w 2835028"/>
                <a:gd name="connsiteY3" fmla="*/ 1137024 h 1680488"/>
                <a:gd name="connsiteX4" fmla="*/ 2835028 w 2835028"/>
                <a:gd name="connsiteY4" fmla="*/ 1408756 h 1680488"/>
                <a:gd name="connsiteX5" fmla="*/ 2835028 w 2835028"/>
                <a:gd name="connsiteY5" fmla="*/ 1408756 h 1680488"/>
                <a:gd name="connsiteX6" fmla="*/ 2563296 w 2835028"/>
                <a:gd name="connsiteY6" fmla="*/ 1680488 h 1680488"/>
                <a:gd name="connsiteX7" fmla="*/ 1672006 w 2835028"/>
                <a:gd name="connsiteY7" fmla="*/ 1678977 h 1680488"/>
                <a:gd name="connsiteX8" fmla="*/ 267510 w 2835028"/>
                <a:gd name="connsiteY8" fmla="*/ 508460 h 1680488"/>
                <a:gd name="connsiteX0" fmla="*/ 267510 w 2835028"/>
                <a:gd name="connsiteY0" fmla="*/ 508460 h 1680488"/>
                <a:gd name="connsiteX1" fmla="*/ 235896 w 2835028"/>
                <a:gd name="connsiteY1" fmla="*/ 143246 h 1680488"/>
                <a:gd name="connsiteX2" fmla="*/ 1445229 w 2835028"/>
                <a:gd name="connsiteY2" fmla="*/ 1132447 h 1680488"/>
                <a:gd name="connsiteX3" fmla="*/ 2563296 w 2835028"/>
                <a:gd name="connsiteY3" fmla="*/ 1137024 h 1680488"/>
                <a:gd name="connsiteX4" fmla="*/ 2835028 w 2835028"/>
                <a:gd name="connsiteY4" fmla="*/ 1408756 h 1680488"/>
                <a:gd name="connsiteX5" fmla="*/ 2835028 w 2835028"/>
                <a:gd name="connsiteY5" fmla="*/ 1408756 h 1680488"/>
                <a:gd name="connsiteX6" fmla="*/ 2563296 w 2835028"/>
                <a:gd name="connsiteY6" fmla="*/ 1680488 h 1680488"/>
                <a:gd name="connsiteX7" fmla="*/ 1672006 w 2835028"/>
                <a:gd name="connsiteY7" fmla="*/ 1678977 h 1680488"/>
                <a:gd name="connsiteX8" fmla="*/ 267510 w 2835028"/>
                <a:gd name="connsiteY8" fmla="*/ 508460 h 1680488"/>
                <a:gd name="connsiteX0" fmla="*/ 267510 w 2835028"/>
                <a:gd name="connsiteY0" fmla="*/ 508460 h 1818443"/>
                <a:gd name="connsiteX1" fmla="*/ 235896 w 2835028"/>
                <a:gd name="connsiteY1" fmla="*/ 143246 h 1818443"/>
                <a:gd name="connsiteX2" fmla="*/ 1445229 w 2835028"/>
                <a:gd name="connsiteY2" fmla="*/ 1132447 h 1818443"/>
                <a:gd name="connsiteX3" fmla="*/ 2563296 w 2835028"/>
                <a:gd name="connsiteY3" fmla="*/ 1137024 h 1818443"/>
                <a:gd name="connsiteX4" fmla="*/ 2835028 w 2835028"/>
                <a:gd name="connsiteY4" fmla="*/ 1408756 h 1818443"/>
                <a:gd name="connsiteX5" fmla="*/ 2835028 w 2835028"/>
                <a:gd name="connsiteY5" fmla="*/ 1408756 h 1818443"/>
                <a:gd name="connsiteX6" fmla="*/ 2204573 w 2835028"/>
                <a:gd name="connsiteY6" fmla="*/ 1818443 h 1818443"/>
                <a:gd name="connsiteX7" fmla="*/ 1672006 w 2835028"/>
                <a:gd name="connsiteY7" fmla="*/ 1678977 h 1818443"/>
                <a:gd name="connsiteX8" fmla="*/ 267510 w 2835028"/>
                <a:gd name="connsiteY8" fmla="*/ 508460 h 1818443"/>
                <a:gd name="connsiteX0" fmla="*/ 267510 w 2835028"/>
                <a:gd name="connsiteY0" fmla="*/ 508460 h 1818443"/>
                <a:gd name="connsiteX1" fmla="*/ 235896 w 2835028"/>
                <a:gd name="connsiteY1" fmla="*/ 143246 h 1818443"/>
                <a:gd name="connsiteX2" fmla="*/ 1445229 w 2835028"/>
                <a:gd name="connsiteY2" fmla="*/ 1132447 h 1818443"/>
                <a:gd name="connsiteX3" fmla="*/ 2563296 w 2835028"/>
                <a:gd name="connsiteY3" fmla="*/ 1137024 h 1818443"/>
                <a:gd name="connsiteX4" fmla="*/ 2835028 w 2835028"/>
                <a:gd name="connsiteY4" fmla="*/ 1408756 h 1818443"/>
                <a:gd name="connsiteX5" fmla="*/ 2835028 w 2835028"/>
                <a:gd name="connsiteY5" fmla="*/ 1408756 h 1818443"/>
                <a:gd name="connsiteX6" fmla="*/ 2204573 w 2835028"/>
                <a:gd name="connsiteY6" fmla="*/ 1818443 h 1818443"/>
                <a:gd name="connsiteX7" fmla="*/ 267510 w 2835028"/>
                <a:gd name="connsiteY7" fmla="*/ 508460 h 1818443"/>
                <a:gd name="connsiteX0" fmla="*/ 267510 w 2835028"/>
                <a:gd name="connsiteY0" fmla="*/ 508460 h 1818443"/>
                <a:gd name="connsiteX1" fmla="*/ 235896 w 2835028"/>
                <a:gd name="connsiteY1" fmla="*/ 143246 h 1818443"/>
                <a:gd name="connsiteX2" fmla="*/ 1445229 w 2835028"/>
                <a:gd name="connsiteY2" fmla="*/ 1132447 h 1818443"/>
                <a:gd name="connsiteX3" fmla="*/ 2563296 w 2835028"/>
                <a:gd name="connsiteY3" fmla="*/ 1137024 h 1818443"/>
                <a:gd name="connsiteX4" fmla="*/ 2835028 w 2835028"/>
                <a:gd name="connsiteY4" fmla="*/ 1408756 h 1818443"/>
                <a:gd name="connsiteX5" fmla="*/ 2835028 w 2835028"/>
                <a:gd name="connsiteY5" fmla="*/ 1408756 h 1818443"/>
                <a:gd name="connsiteX6" fmla="*/ 2204573 w 2835028"/>
                <a:gd name="connsiteY6" fmla="*/ 1818443 h 1818443"/>
                <a:gd name="connsiteX7" fmla="*/ 267510 w 2835028"/>
                <a:gd name="connsiteY7" fmla="*/ 508460 h 1818443"/>
                <a:gd name="connsiteX0" fmla="*/ 187515 w 2755033"/>
                <a:gd name="connsiteY0" fmla="*/ 374286 h 1684269"/>
                <a:gd name="connsiteX1" fmla="*/ 155901 w 2755033"/>
                <a:gd name="connsiteY1" fmla="*/ 9072 h 1684269"/>
                <a:gd name="connsiteX2" fmla="*/ 1365234 w 2755033"/>
                <a:gd name="connsiteY2" fmla="*/ 998273 h 1684269"/>
                <a:gd name="connsiteX3" fmla="*/ 2483301 w 2755033"/>
                <a:gd name="connsiteY3" fmla="*/ 1002850 h 1684269"/>
                <a:gd name="connsiteX4" fmla="*/ 2755033 w 2755033"/>
                <a:gd name="connsiteY4" fmla="*/ 1274582 h 1684269"/>
                <a:gd name="connsiteX5" fmla="*/ 2755033 w 2755033"/>
                <a:gd name="connsiteY5" fmla="*/ 1274582 h 1684269"/>
                <a:gd name="connsiteX6" fmla="*/ 2124578 w 2755033"/>
                <a:gd name="connsiteY6" fmla="*/ 1684269 h 1684269"/>
                <a:gd name="connsiteX7" fmla="*/ 187515 w 2755033"/>
                <a:gd name="connsiteY7" fmla="*/ 374286 h 1684269"/>
                <a:gd name="connsiteX0" fmla="*/ 195368 w 2762886"/>
                <a:gd name="connsiteY0" fmla="*/ 365214 h 1675197"/>
                <a:gd name="connsiteX1" fmla="*/ 163754 w 2762886"/>
                <a:gd name="connsiteY1" fmla="*/ 0 h 1675197"/>
                <a:gd name="connsiteX2" fmla="*/ 1373087 w 2762886"/>
                <a:gd name="connsiteY2" fmla="*/ 989201 h 1675197"/>
                <a:gd name="connsiteX3" fmla="*/ 2491154 w 2762886"/>
                <a:gd name="connsiteY3" fmla="*/ 993778 h 1675197"/>
                <a:gd name="connsiteX4" fmla="*/ 2762886 w 2762886"/>
                <a:gd name="connsiteY4" fmla="*/ 1265510 h 1675197"/>
                <a:gd name="connsiteX5" fmla="*/ 2762886 w 2762886"/>
                <a:gd name="connsiteY5" fmla="*/ 1265510 h 1675197"/>
                <a:gd name="connsiteX6" fmla="*/ 2132431 w 2762886"/>
                <a:gd name="connsiteY6" fmla="*/ 1675197 h 1675197"/>
                <a:gd name="connsiteX7" fmla="*/ 195368 w 2762886"/>
                <a:gd name="connsiteY7" fmla="*/ 365214 h 1675197"/>
                <a:gd name="connsiteX0" fmla="*/ 118139 w 2685657"/>
                <a:gd name="connsiteY0" fmla="*/ 365214 h 1675197"/>
                <a:gd name="connsiteX1" fmla="*/ 86525 w 2685657"/>
                <a:gd name="connsiteY1" fmla="*/ 0 h 1675197"/>
                <a:gd name="connsiteX2" fmla="*/ 1295858 w 2685657"/>
                <a:gd name="connsiteY2" fmla="*/ 989201 h 1675197"/>
                <a:gd name="connsiteX3" fmla="*/ 2413925 w 2685657"/>
                <a:gd name="connsiteY3" fmla="*/ 993778 h 1675197"/>
                <a:gd name="connsiteX4" fmla="*/ 2685657 w 2685657"/>
                <a:gd name="connsiteY4" fmla="*/ 1265510 h 1675197"/>
                <a:gd name="connsiteX5" fmla="*/ 2685657 w 2685657"/>
                <a:gd name="connsiteY5" fmla="*/ 1265510 h 1675197"/>
                <a:gd name="connsiteX6" fmla="*/ 2055202 w 2685657"/>
                <a:gd name="connsiteY6" fmla="*/ 1675197 h 1675197"/>
                <a:gd name="connsiteX7" fmla="*/ 118139 w 2685657"/>
                <a:gd name="connsiteY7" fmla="*/ 365214 h 1675197"/>
                <a:gd name="connsiteX0" fmla="*/ 118139 w 2685657"/>
                <a:gd name="connsiteY0" fmla="*/ 365214 h 1675197"/>
                <a:gd name="connsiteX1" fmla="*/ 86525 w 2685657"/>
                <a:gd name="connsiteY1" fmla="*/ 0 h 1675197"/>
                <a:gd name="connsiteX2" fmla="*/ 1295858 w 2685657"/>
                <a:gd name="connsiteY2" fmla="*/ 989201 h 1675197"/>
                <a:gd name="connsiteX3" fmla="*/ 2413925 w 2685657"/>
                <a:gd name="connsiteY3" fmla="*/ 993778 h 1675197"/>
                <a:gd name="connsiteX4" fmla="*/ 2685657 w 2685657"/>
                <a:gd name="connsiteY4" fmla="*/ 1265510 h 1675197"/>
                <a:gd name="connsiteX5" fmla="*/ 2685657 w 2685657"/>
                <a:gd name="connsiteY5" fmla="*/ 1265510 h 1675197"/>
                <a:gd name="connsiteX6" fmla="*/ 2055202 w 2685657"/>
                <a:gd name="connsiteY6" fmla="*/ 1675197 h 1675197"/>
                <a:gd name="connsiteX7" fmla="*/ 118139 w 2685657"/>
                <a:gd name="connsiteY7" fmla="*/ 365214 h 1675197"/>
                <a:gd name="connsiteX0" fmla="*/ 118139 w 2685657"/>
                <a:gd name="connsiteY0" fmla="*/ 365214 h 1675197"/>
                <a:gd name="connsiteX1" fmla="*/ 86525 w 2685657"/>
                <a:gd name="connsiteY1" fmla="*/ 0 h 1675197"/>
                <a:gd name="connsiteX2" fmla="*/ 1295858 w 2685657"/>
                <a:gd name="connsiteY2" fmla="*/ 989201 h 1675197"/>
                <a:gd name="connsiteX3" fmla="*/ 2413925 w 2685657"/>
                <a:gd name="connsiteY3" fmla="*/ 993778 h 1675197"/>
                <a:gd name="connsiteX4" fmla="*/ 2685657 w 2685657"/>
                <a:gd name="connsiteY4" fmla="*/ 1265510 h 1675197"/>
                <a:gd name="connsiteX5" fmla="*/ 2685657 w 2685657"/>
                <a:gd name="connsiteY5" fmla="*/ 1265510 h 1675197"/>
                <a:gd name="connsiteX6" fmla="*/ 2055202 w 2685657"/>
                <a:gd name="connsiteY6" fmla="*/ 1675197 h 1675197"/>
                <a:gd name="connsiteX7" fmla="*/ 118139 w 2685657"/>
                <a:gd name="connsiteY7" fmla="*/ 365214 h 1675197"/>
                <a:gd name="connsiteX0" fmla="*/ 118139 w 2685657"/>
                <a:gd name="connsiteY0" fmla="*/ 365214 h 1675283"/>
                <a:gd name="connsiteX1" fmla="*/ 86525 w 2685657"/>
                <a:gd name="connsiteY1" fmla="*/ 0 h 1675283"/>
                <a:gd name="connsiteX2" fmla="*/ 1295858 w 2685657"/>
                <a:gd name="connsiteY2" fmla="*/ 989201 h 1675283"/>
                <a:gd name="connsiteX3" fmla="*/ 2413925 w 2685657"/>
                <a:gd name="connsiteY3" fmla="*/ 993778 h 1675283"/>
                <a:gd name="connsiteX4" fmla="*/ 2685657 w 2685657"/>
                <a:gd name="connsiteY4" fmla="*/ 1265510 h 1675283"/>
                <a:gd name="connsiteX5" fmla="*/ 2685657 w 2685657"/>
                <a:gd name="connsiteY5" fmla="*/ 1265510 h 1675283"/>
                <a:gd name="connsiteX6" fmla="*/ 2055202 w 2685657"/>
                <a:gd name="connsiteY6" fmla="*/ 1675197 h 1675283"/>
                <a:gd name="connsiteX7" fmla="*/ 118139 w 2685657"/>
                <a:gd name="connsiteY7" fmla="*/ 365214 h 1675283"/>
                <a:gd name="connsiteX0" fmla="*/ 118139 w 2685657"/>
                <a:gd name="connsiteY0" fmla="*/ 365214 h 1675283"/>
                <a:gd name="connsiteX1" fmla="*/ 86525 w 2685657"/>
                <a:gd name="connsiteY1" fmla="*/ 0 h 1675283"/>
                <a:gd name="connsiteX2" fmla="*/ 1295858 w 2685657"/>
                <a:gd name="connsiteY2" fmla="*/ 989201 h 1675283"/>
                <a:gd name="connsiteX3" fmla="*/ 2413925 w 2685657"/>
                <a:gd name="connsiteY3" fmla="*/ 993778 h 1675283"/>
                <a:gd name="connsiteX4" fmla="*/ 2685657 w 2685657"/>
                <a:gd name="connsiteY4" fmla="*/ 1265510 h 1675283"/>
                <a:gd name="connsiteX5" fmla="*/ 2685657 w 2685657"/>
                <a:gd name="connsiteY5" fmla="*/ 1265510 h 1675283"/>
                <a:gd name="connsiteX6" fmla="*/ 2055202 w 2685657"/>
                <a:gd name="connsiteY6" fmla="*/ 1675197 h 1675283"/>
                <a:gd name="connsiteX7" fmla="*/ 118139 w 2685657"/>
                <a:gd name="connsiteY7" fmla="*/ 365214 h 1675283"/>
                <a:gd name="connsiteX0" fmla="*/ 118139 w 2685657"/>
                <a:gd name="connsiteY0" fmla="*/ 365214 h 1675283"/>
                <a:gd name="connsiteX1" fmla="*/ 86525 w 2685657"/>
                <a:gd name="connsiteY1" fmla="*/ 0 h 1675283"/>
                <a:gd name="connsiteX2" fmla="*/ 1295858 w 2685657"/>
                <a:gd name="connsiteY2" fmla="*/ 989201 h 1675283"/>
                <a:gd name="connsiteX3" fmla="*/ 2413925 w 2685657"/>
                <a:gd name="connsiteY3" fmla="*/ 993778 h 1675283"/>
                <a:gd name="connsiteX4" fmla="*/ 2685657 w 2685657"/>
                <a:gd name="connsiteY4" fmla="*/ 1265510 h 1675283"/>
                <a:gd name="connsiteX5" fmla="*/ 2685657 w 2685657"/>
                <a:gd name="connsiteY5" fmla="*/ 1265510 h 1675283"/>
                <a:gd name="connsiteX6" fmla="*/ 2055202 w 2685657"/>
                <a:gd name="connsiteY6" fmla="*/ 1675197 h 1675283"/>
                <a:gd name="connsiteX7" fmla="*/ 118139 w 2685657"/>
                <a:gd name="connsiteY7" fmla="*/ 365214 h 1675283"/>
                <a:gd name="connsiteX0" fmla="*/ 212312 w 2779830"/>
                <a:gd name="connsiteY0" fmla="*/ 344260 h 1654329"/>
                <a:gd name="connsiteX1" fmla="*/ 166902 w 2779830"/>
                <a:gd name="connsiteY1" fmla="*/ 0 h 1654329"/>
                <a:gd name="connsiteX2" fmla="*/ 1390031 w 2779830"/>
                <a:gd name="connsiteY2" fmla="*/ 968247 h 1654329"/>
                <a:gd name="connsiteX3" fmla="*/ 2508098 w 2779830"/>
                <a:gd name="connsiteY3" fmla="*/ 972824 h 1654329"/>
                <a:gd name="connsiteX4" fmla="*/ 2779830 w 2779830"/>
                <a:gd name="connsiteY4" fmla="*/ 1244556 h 1654329"/>
                <a:gd name="connsiteX5" fmla="*/ 2779830 w 2779830"/>
                <a:gd name="connsiteY5" fmla="*/ 1244556 h 1654329"/>
                <a:gd name="connsiteX6" fmla="*/ 2149375 w 2779830"/>
                <a:gd name="connsiteY6" fmla="*/ 1654243 h 1654329"/>
                <a:gd name="connsiteX7" fmla="*/ 212312 w 2779830"/>
                <a:gd name="connsiteY7" fmla="*/ 344260 h 1654329"/>
                <a:gd name="connsiteX0" fmla="*/ 132017 w 2699535"/>
                <a:gd name="connsiteY0" fmla="*/ 344260 h 1654329"/>
                <a:gd name="connsiteX1" fmla="*/ 86607 w 2699535"/>
                <a:gd name="connsiteY1" fmla="*/ 0 h 1654329"/>
                <a:gd name="connsiteX2" fmla="*/ 1309736 w 2699535"/>
                <a:gd name="connsiteY2" fmla="*/ 968247 h 1654329"/>
                <a:gd name="connsiteX3" fmla="*/ 2427803 w 2699535"/>
                <a:gd name="connsiteY3" fmla="*/ 972824 h 1654329"/>
                <a:gd name="connsiteX4" fmla="*/ 2699535 w 2699535"/>
                <a:gd name="connsiteY4" fmla="*/ 1244556 h 1654329"/>
                <a:gd name="connsiteX5" fmla="*/ 2699535 w 2699535"/>
                <a:gd name="connsiteY5" fmla="*/ 1244556 h 1654329"/>
                <a:gd name="connsiteX6" fmla="*/ 2069080 w 2699535"/>
                <a:gd name="connsiteY6" fmla="*/ 1654243 h 1654329"/>
                <a:gd name="connsiteX7" fmla="*/ 132017 w 2699535"/>
                <a:gd name="connsiteY7" fmla="*/ 344260 h 1654329"/>
                <a:gd name="connsiteX0" fmla="*/ 131053 w 2698571"/>
                <a:gd name="connsiteY0" fmla="*/ 344260 h 1654329"/>
                <a:gd name="connsiteX1" fmla="*/ 85643 w 2698571"/>
                <a:gd name="connsiteY1" fmla="*/ 0 h 1654329"/>
                <a:gd name="connsiteX2" fmla="*/ 1308772 w 2698571"/>
                <a:gd name="connsiteY2" fmla="*/ 968247 h 1654329"/>
                <a:gd name="connsiteX3" fmla="*/ 2426839 w 2698571"/>
                <a:gd name="connsiteY3" fmla="*/ 972824 h 1654329"/>
                <a:gd name="connsiteX4" fmla="*/ 2698571 w 2698571"/>
                <a:gd name="connsiteY4" fmla="*/ 1244556 h 1654329"/>
                <a:gd name="connsiteX5" fmla="*/ 2698571 w 2698571"/>
                <a:gd name="connsiteY5" fmla="*/ 1244556 h 1654329"/>
                <a:gd name="connsiteX6" fmla="*/ 2068116 w 2698571"/>
                <a:gd name="connsiteY6" fmla="*/ 1654243 h 1654329"/>
                <a:gd name="connsiteX7" fmla="*/ 131053 w 2698571"/>
                <a:gd name="connsiteY7" fmla="*/ 344260 h 1654329"/>
                <a:gd name="connsiteX0" fmla="*/ 131757 w 2699275"/>
                <a:gd name="connsiteY0" fmla="*/ 344260 h 1654329"/>
                <a:gd name="connsiteX1" fmla="*/ 86347 w 2699275"/>
                <a:gd name="connsiteY1" fmla="*/ 0 h 1654329"/>
                <a:gd name="connsiteX2" fmla="*/ 1309476 w 2699275"/>
                <a:gd name="connsiteY2" fmla="*/ 968247 h 1654329"/>
                <a:gd name="connsiteX3" fmla="*/ 2427543 w 2699275"/>
                <a:gd name="connsiteY3" fmla="*/ 972824 h 1654329"/>
                <a:gd name="connsiteX4" fmla="*/ 2699275 w 2699275"/>
                <a:gd name="connsiteY4" fmla="*/ 1244556 h 1654329"/>
                <a:gd name="connsiteX5" fmla="*/ 2699275 w 2699275"/>
                <a:gd name="connsiteY5" fmla="*/ 1244556 h 1654329"/>
                <a:gd name="connsiteX6" fmla="*/ 2068820 w 2699275"/>
                <a:gd name="connsiteY6" fmla="*/ 1654243 h 1654329"/>
                <a:gd name="connsiteX7" fmla="*/ 131757 w 2699275"/>
                <a:gd name="connsiteY7" fmla="*/ 344260 h 1654329"/>
                <a:gd name="connsiteX0" fmla="*/ 120567 w 2688085"/>
                <a:gd name="connsiteY0" fmla="*/ 344260 h 1654329"/>
                <a:gd name="connsiteX1" fmla="*/ 75157 w 2688085"/>
                <a:gd name="connsiteY1" fmla="*/ 0 h 1654329"/>
                <a:gd name="connsiteX2" fmla="*/ 1298286 w 2688085"/>
                <a:gd name="connsiteY2" fmla="*/ 968247 h 1654329"/>
                <a:gd name="connsiteX3" fmla="*/ 2416353 w 2688085"/>
                <a:gd name="connsiteY3" fmla="*/ 972824 h 1654329"/>
                <a:gd name="connsiteX4" fmla="*/ 2688085 w 2688085"/>
                <a:gd name="connsiteY4" fmla="*/ 1244556 h 1654329"/>
                <a:gd name="connsiteX5" fmla="*/ 2688085 w 2688085"/>
                <a:gd name="connsiteY5" fmla="*/ 1244556 h 1654329"/>
                <a:gd name="connsiteX6" fmla="*/ 2057630 w 2688085"/>
                <a:gd name="connsiteY6" fmla="*/ 1654243 h 1654329"/>
                <a:gd name="connsiteX7" fmla="*/ 342717 w 2688085"/>
                <a:gd name="connsiteY7" fmla="*/ 690071 h 1654329"/>
                <a:gd name="connsiteX8" fmla="*/ 120567 w 2688085"/>
                <a:gd name="connsiteY8" fmla="*/ 344260 h 1654329"/>
                <a:gd name="connsiteX0" fmla="*/ 342634 w 2688002"/>
                <a:gd name="connsiteY0" fmla="*/ 693319 h 1657577"/>
                <a:gd name="connsiteX1" fmla="*/ 75074 w 2688002"/>
                <a:gd name="connsiteY1" fmla="*/ 3248 h 1657577"/>
                <a:gd name="connsiteX2" fmla="*/ 1298203 w 2688002"/>
                <a:gd name="connsiteY2" fmla="*/ 971495 h 1657577"/>
                <a:gd name="connsiteX3" fmla="*/ 2416270 w 2688002"/>
                <a:gd name="connsiteY3" fmla="*/ 976072 h 1657577"/>
                <a:gd name="connsiteX4" fmla="*/ 2688002 w 2688002"/>
                <a:gd name="connsiteY4" fmla="*/ 1247804 h 1657577"/>
                <a:gd name="connsiteX5" fmla="*/ 2688002 w 2688002"/>
                <a:gd name="connsiteY5" fmla="*/ 1247804 h 1657577"/>
                <a:gd name="connsiteX6" fmla="*/ 2057547 w 2688002"/>
                <a:gd name="connsiteY6" fmla="*/ 1657491 h 1657577"/>
                <a:gd name="connsiteX7" fmla="*/ 342634 w 2688002"/>
                <a:gd name="connsiteY7" fmla="*/ 693319 h 1657577"/>
                <a:gd name="connsiteX0" fmla="*/ 342634 w 2688002"/>
                <a:gd name="connsiteY0" fmla="*/ 693319 h 1657577"/>
                <a:gd name="connsiteX1" fmla="*/ 75074 w 2688002"/>
                <a:gd name="connsiteY1" fmla="*/ 3248 h 1657577"/>
                <a:gd name="connsiteX2" fmla="*/ 1298203 w 2688002"/>
                <a:gd name="connsiteY2" fmla="*/ 971495 h 1657577"/>
                <a:gd name="connsiteX3" fmla="*/ 2416270 w 2688002"/>
                <a:gd name="connsiteY3" fmla="*/ 976072 h 1657577"/>
                <a:gd name="connsiteX4" fmla="*/ 2688002 w 2688002"/>
                <a:gd name="connsiteY4" fmla="*/ 1247804 h 1657577"/>
                <a:gd name="connsiteX5" fmla="*/ 2688002 w 2688002"/>
                <a:gd name="connsiteY5" fmla="*/ 1247804 h 1657577"/>
                <a:gd name="connsiteX6" fmla="*/ 2057547 w 2688002"/>
                <a:gd name="connsiteY6" fmla="*/ 1657491 h 1657577"/>
                <a:gd name="connsiteX7" fmla="*/ 342634 w 2688002"/>
                <a:gd name="connsiteY7" fmla="*/ 693319 h 1657577"/>
                <a:gd name="connsiteX0" fmla="*/ 342634 w 2688002"/>
                <a:gd name="connsiteY0" fmla="*/ 693319 h 1657577"/>
                <a:gd name="connsiteX1" fmla="*/ 75074 w 2688002"/>
                <a:gd name="connsiteY1" fmla="*/ 3248 h 1657577"/>
                <a:gd name="connsiteX2" fmla="*/ 1298203 w 2688002"/>
                <a:gd name="connsiteY2" fmla="*/ 971495 h 1657577"/>
                <a:gd name="connsiteX3" fmla="*/ 2416270 w 2688002"/>
                <a:gd name="connsiteY3" fmla="*/ 976072 h 1657577"/>
                <a:gd name="connsiteX4" fmla="*/ 2688002 w 2688002"/>
                <a:gd name="connsiteY4" fmla="*/ 1247804 h 1657577"/>
                <a:gd name="connsiteX5" fmla="*/ 2688002 w 2688002"/>
                <a:gd name="connsiteY5" fmla="*/ 1247804 h 1657577"/>
                <a:gd name="connsiteX6" fmla="*/ 2057547 w 2688002"/>
                <a:gd name="connsiteY6" fmla="*/ 1657491 h 1657577"/>
                <a:gd name="connsiteX7" fmla="*/ 342634 w 2688002"/>
                <a:gd name="connsiteY7" fmla="*/ 693319 h 1657577"/>
                <a:gd name="connsiteX0" fmla="*/ 329735 w 2675103"/>
                <a:gd name="connsiteY0" fmla="*/ 694230 h 1658488"/>
                <a:gd name="connsiteX1" fmla="*/ 62175 w 2675103"/>
                <a:gd name="connsiteY1" fmla="*/ 4159 h 1658488"/>
                <a:gd name="connsiteX2" fmla="*/ 1285304 w 2675103"/>
                <a:gd name="connsiteY2" fmla="*/ 972406 h 1658488"/>
                <a:gd name="connsiteX3" fmla="*/ 2403371 w 2675103"/>
                <a:gd name="connsiteY3" fmla="*/ 976983 h 1658488"/>
                <a:gd name="connsiteX4" fmla="*/ 2675103 w 2675103"/>
                <a:gd name="connsiteY4" fmla="*/ 1248715 h 1658488"/>
                <a:gd name="connsiteX5" fmla="*/ 2675103 w 2675103"/>
                <a:gd name="connsiteY5" fmla="*/ 1248715 h 1658488"/>
                <a:gd name="connsiteX6" fmla="*/ 2044648 w 2675103"/>
                <a:gd name="connsiteY6" fmla="*/ 1658402 h 1658488"/>
                <a:gd name="connsiteX7" fmla="*/ 329735 w 2675103"/>
                <a:gd name="connsiteY7" fmla="*/ 694230 h 1658488"/>
                <a:gd name="connsiteX0" fmla="*/ 329735 w 2675103"/>
                <a:gd name="connsiteY0" fmla="*/ 694230 h 1658488"/>
                <a:gd name="connsiteX1" fmla="*/ 62175 w 2675103"/>
                <a:gd name="connsiteY1" fmla="*/ 4159 h 1658488"/>
                <a:gd name="connsiteX2" fmla="*/ 1285304 w 2675103"/>
                <a:gd name="connsiteY2" fmla="*/ 972406 h 1658488"/>
                <a:gd name="connsiteX3" fmla="*/ 2403371 w 2675103"/>
                <a:gd name="connsiteY3" fmla="*/ 976983 h 1658488"/>
                <a:gd name="connsiteX4" fmla="*/ 2675103 w 2675103"/>
                <a:gd name="connsiteY4" fmla="*/ 1248715 h 1658488"/>
                <a:gd name="connsiteX5" fmla="*/ 2675103 w 2675103"/>
                <a:gd name="connsiteY5" fmla="*/ 1248715 h 1658488"/>
                <a:gd name="connsiteX6" fmla="*/ 2044648 w 2675103"/>
                <a:gd name="connsiteY6" fmla="*/ 1658402 h 1658488"/>
                <a:gd name="connsiteX7" fmla="*/ 329735 w 2675103"/>
                <a:gd name="connsiteY7" fmla="*/ 694230 h 1658488"/>
                <a:gd name="connsiteX0" fmla="*/ 329735 w 2675103"/>
                <a:gd name="connsiteY0" fmla="*/ 694230 h 1658488"/>
                <a:gd name="connsiteX1" fmla="*/ 62175 w 2675103"/>
                <a:gd name="connsiteY1" fmla="*/ 4159 h 1658488"/>
                <a:gd name="connsiteX2" fmla="*/ 1285304 w 2675103"/>
                <a:gd name="connsiteY2" fmla="*/ 972406 h 1658488"/>
                <a:gd name="connsiteX3" fmla="*/ 2403371 w 2675103"/>
                <a:gd name="connsiteY3" fmla="*/ 976983 h 1658488"/>
                <a:gd name="connsiteX4" fmla="*/ 2675103 w 2675103"/>
                <a:gd name="connsiteY4" fmla="*/ 1248715 h 1658488"/>
                <a:gd name="connsiteX5" fmla="*/ 2675103 w 2675103"/>
                <a:gd name="connsiteY5" fmla="*/ 1248715 h 1658488"/>
                <a:gd name="connsiteX6" fmla="*/ 2044648 w 2675103"/>
                <a:gd name="connsiteY6" fmla="*/ 1658402 h 1658488"/>
                <a:gd name="connsiteX7" fmla="*/ 329735 w 2675103"/>
                <a:gd name="connsiteY7" fmla="*/ 694230 h 1658488"/>
                <a:gd name="connsiteX0" fmla="*/ 329735 w 2675103"/>
                <a:gd name="connsiteY0" fmla="*/ 694230 h 1658708"/>
                <a:gd name="connsiteX1" fmla="*/ 62175 w 2675103"/>
                <a:gd name="connsiteY1" fmla="*/ 4159 h 1658708"/>
                <a:gd name="connsiteX2" fmla="*/ 1285304 w 2675103"/>
                <a:gd name="connsiteY2" fmla="*/ 972406 h 1658708"/>
                <a:gd name="connsiteX3" fmla="*/ 2403371 w 2675103"/>
                <a:gd name="connsiteY3" fmla="*/ 976983 h 1658708"/>
                <a:gd name="connsiteX4" fmla="*/ 2675103 w 2675103"/>
                <a:gd name="connsiteY4" fmla="*/ 1248715 h 1658708"/>
                <a:gd name="connsiteX5" fmla="*/ 2573938 w 2675103"/>
                <a:gd name="connsiteY5" fmla="*/ 1443432 h 1658708"/>
                <a:gd name="connsiteX6" fmla="*/ 2044648 w 2675103"/>
                <a:gd name="connsiteY6" fmla="*/ 1658402 h 1658708"/>
                <a:gd name="connsiteX7" fmla="*/ 329735 w 2675103"/>
                <a:gd name="connsiteY7" fmla="*/ 694230 h 1658708"/>
                <a:gd name="connsiteX0" fmla="*/ 329735 w 2675103"/>
                <a:gd name="connsiteY0" fmla="*/ 694230 h 1658708"/>
                <a:gd name="connsiteX1" fmla="*/ 62175 w 2675103"/>
                <a:gd name="connsiteY1" fmla="*/ 4159 h 1658708"/>
                <a:gd name="connsiteX2" fmla="*/ 1285304 w 2675103"/>
                <a:gd name="connsiteY2" fmla="*/ 972406 h 1658708"/>
                <a:gd name="connsiteX3" fmla="*/ 2403371 w 2675103"/>
                <a:gd name="connsiteY3" fmla="*/ 976983 h 1658708"/>
                <a:gd name="connsiteX4" fmla="*/ 2675103 w 2675103"/>
                <a:gd name="connsiteY4" fmla="*/ 1248715 h 1658708"/>
                <a:gd name="connsiteX5" fmla="*/ 2573938 w 2675103"/>
                <a:gd name="connsiteY5" fmla="*/ 1443432 h 1658708"/>
                <a:gd name="connsiteX6" fmla="*/ 2044648 w 2675103"/>
                <a:gd name="connsiteY6" fmla="*/ 1658402 h 1658708"/>
                <a:gd name="connsiteX7" fmla="*/ 329735 w 2675103"/>
                <a:gd name="connsiteY7" fmla="*/ 694230 h 1658708"/>
                <a:gd name="connsiteX0" fmla="*/ 329735 w 2604131"/>
                <a:gd name="connsiteY0" fmla="*/ 694230 h 1658708"/>
                <a:gd name="connsiteX1" fmla="*/ 62175 w 2604131"/>
                <a:gd name="connsiteY1" fmla="*/ 4159 h 1658708"/>
                <a:gd name="connsiteX2" fmla="*/ 1285304 w 2604131"/>
                <a:gd name="connsiteY2" fmla="*/ 972406 h 1658708"/>
                <a:gd name="connsiteX3" fmla="*/ 2403371 w 2604131"/>
                <a:gd name="connsiteY3" fmla="*/ 976983 h 1658708"/>
                <a:gd name="connsiteX4" fmla="*/ 2573938 w 2604131"/>
                <a:gd name="connsiteY4" fmla="*/ 1443432 h 1658708"/>
                <a:gd name="connsiteX5" fmla="*/ 2044648 w 2604131"/>
                <a:gd name="connsiteY5" fmla="*/ 1658402 h 1658708"/>
                <a:gd name="connsiteX6" fmla="*/ 329735 w 2604131"/>
                <a:gd name="connsiteY6" fmla="*/ 694230 h 1658708"/>
                <a:gd name="connsiteX0" fmla="*/ 329735 w 2604131"/>
                <a:gd name="connsiteY0" fmla="*/ 694230 h 1658734"/>
                <a:gd name="connsiteX1" fmla="*/ 62175 w 2604131"/>
                <a:gd name="connsiteY1" fmla="*/ 4159 h 1658734"/>
                <a:gd name="connsiteX2" fmla="*/ 1285304 w 2604131"/>
                <a:gd name="connsiteY2" fmla="*/ 972406 h 1658734"/>
                <a:gd name="connsiteX3" fmla="*/ 2403371 w 2604131"/>
                <a:gd name="connsiteY3" fmla="*/ 976983 h 1658734"/>
                <a:gd name="connsiteX4" fmla="*/ 2573938 w 2604131"/>
                <a:gd name="connsiteY4" fmla="*/ 1443432 h 1658734"/>
                <a:gd name="connsiteX5" fmla="*/ 2044648 w 2604131"/>
                <a:gd name="connsiteY5" fmla="*/ 1658402 h 1658734"/>
                <a:gd name="connsiteX6" fmla="*/ 329735 w 2604131"/>
                <a:gd name="connsiteY6" fmla="*/ 694230 h 1658734"/>
                <a:gd name="connsiteX0" fmla="*/ 329735 w 2604131"/>
                <a:gd name="connsiteY0" fmla="*/ 694230 h 1658402"/>
                <a:gd name="connsiteX1" fmla="*/ 62175 w 2604131"/>
                <a:gd name="connsiteY1" fmla="*/ 4159 h 1658402"/>
                <a:gd name="connsiteX2" fmla="*/ 1285304 w 2604131"/>
                <a:gd name="connsiteY2" fmla="*/ 972406 h 1658402"/>
                <a:gd name="connsiteX3" fmla="*/ 2403371 w 2604131"/>
                <a:gd name="connsiteY3" fmla="*/ 976983 h 1658402"/>
                <a:gd name="connsiteX4" fmla="*/ 2573938 w 2604131"/>
                <a:gd name="connsiteY4" fmla="*/ 1443432 h 1658402"/>
                <a:gd name="connsiteX5" fmla="*/ 2044648 w 2604131"/>
                <a:gd name="connsiteY5" fmla="*/ 1658402 h 1658402"/>
                <a:gd name="connsiteX6" fmla="*/ 329735 w 2604131"/>
                <a:gd name="connsiteY6" fmla="*/ 694230 h 1658402"/>
                <a:gd name="connsiteX0" fmla="*/ 329735 w 2604131"/>
                <a:gd name="connsiteY0" fmla="*/ 694230 h 1658402"/>
                <a:gd name="connsiteX1" fmla="*/ 62175 w 2604131"/>
                <a:gd name="connsiteY1" fmla="*/ 4159 h 1658402"/>
                <a:gd name="connsiteX2" fmla="*/ 1285304 w 2604131"/>
                <a:gd name="connsiteY2" fmla="*/ 972406 h 1658402"/>
                <a:gd name="connsiteX3" fmla="*/ 2403371 w 2604131"/>
                <a:gd name="connsiteY3" fmla="*/ 976983 h 1658402"/>
                <a:gd name="connsiteX4" fmla="*/ 2573938 w 2604131"/>
                <a:gd name="connsiteY4" fmla="*/ 1443432 h 1658402"/>
                <a:gd name="connsiteX5" fmla="*/ 2044648 w 2604131"/>
                <a:gd name="connsiteY5" fmla="*/ 1658402 h 1658402"/>
                <a:gd name="connsiteX6" fmla="*/ 329735 w 2604131"/>
                <a:gd name="connsiteY6" fmla="*/ 694230 h 1658402"/>
                <a:gd name="connsiteX0" fmla="*/ 329735 w 2604131"/>
                <a:gd name="connsiteY0" fmla="*/ 694230 h 1658402"/>
                <a:gd name="connsiteX1" fmla="*/ 62175 w 2604131"/>
                <a:gd name="connsiteY1" fmla="*/ 4159 h 1658402"/>
                <a:gd name="connsiteX2" fmla="*/ 1285304 w 2604131"/>
                <a:gd name="connsiteY2" fmla="*/ 972406 h 1658402"/>
                <a:gd name="connsiteX3" fmla="*/ 2403371 w 2604131"/>
                <a:gd name="connsiteY3" fmla="*/ 976983 h 1658402"/>
                <a:gd name="connsiteX4" fmla="*/ 2573938 w 2604131"/>
                <a:gd name="connsiteY4" fmla="*/ 1443432 h 1658402"/>
                <a:gd name="connsiteX5" fmla="*/ 2044648 w 2604131"/>
                <a:gd name="connsiteY5" fmla="*/ 1658402 h 1658402"/>
                <a:gd name="connsiteX6" fmla="*/ 329735 w 2604131"/>
                <a:gd name="connsiteY6" fmla="*/ 694230 h 1658402"/>
                <a:gd name="connsiteX0" fmla="*/ 329735 w 2615537"/>
                <a:gd name="connsiteY0" fmla="*/ 694230 h 1658402"/>
                <a:gd name="connsiteX1" fmla="*/ 62175 w 2615537"/>
                <a:gd name="connsiteY1" fmla="*/ 4159 h 1658402"/>
                <a:gd name="connsiteX2" fmla="*/ 1285304 w 2615537"/>
                <a:gd name="connsiteY2" fmla="*/ 972406 h 1658402"/>
                <a:gd name="connsiteX3" fmla="*/ 2442990 w 2615537"/>
                <a:gd name="connsiteY3" fmla="*/ 1090174 h 1658402"/>
                <a:gd name="connsiteX4" fmla="*/ 2573938 w 2615537"/>
                <a:gd name="connsiteY4" fmla="*/ 1443432 h 1658402"/>
                <a:gd name="connsiteX5" fmla="*/ 2044648 w 2615537"/>
                <a:gd name="connsiteY5" fmla="*/ 1658402 h 1658402"/>
                <a:gd name="connsiteX6" fmla="*/ 329735 w 2615537"/>
                <a:gd name="connsiteY6" fmla="*/ 694230 h 1658402"/>
                <a:gd name="connsiteX0" fmla="*/ 329735 w 2616407"/>
                <a:gd name="connsiteY0" fmla="*/ 694230 h 1658402"/>
                <a:gd name="connsiteX1" fmla="*/ 62175 w 2616407"/>
                <a:gd name="connsiteY1" fmla="*/ 4159 h 1658402"/>
                <a:gd name="connsiteX2" fmla="*/ 1285304 w 2616407"/>
                <a:gd name="connsiteY2" fmla="*/ 972406 h 1658402"/>
                <a:gd name="connsiteX3" fmla="*/ 2442990 w 2616407"/>
                <a:gd name="connsiteY3" fmla="*/ 1090174 h 1658402"/>
                <a:gd name="connsiteX4" fmla="*/ 2573938 w 2616407"/>
                <a:gd name="connsiteY4" fmla="*/ 1443432 h 1658402"/>
                <a:gd name="connsiteX5" fmla="*/ 2044648 w 2616407"/>
                <a:gd name="connsiteY5" fmla="*/ 1658402 h 1658402"/>
                <a:gd name="connsiteX6" fmla="*/ 329735 w 2616407"/>
                <a:gd name="connsiteY6" fmla="*/ 694230 h 1658402"/>
                <a:gd name="connsiteX0" fmla="*/ 329735 w 2484343"/>
                <a:gd name="connsiteY0" fmla="*/ 694230 h 1664167"/>
                <a:gd name="connsiteX1" fmla="*/ 62175 w 2484343"/>
                <a:gd name="connsiteY1" fmla="*/ 4159 h 1664167"/>
                <a:gd name="connsiteX2" fmla="*/ 1285304 w 2484343"/>
                <a:gd name="connsiteY2" fmla="*/ 972406 h 1664167"/>
                <a:gd name="connsiteX3" fmla="*/ 2442990 w 2484343"/>
                <a:gd name="connsiteY3" fmla="*/ 1090174 h 1664167"/>
                <a:gd name="connsiteX4" fmla="*/ 2044648 w 2484343"/>
                <a:gd name="connsiteY4" fmla="*/ 1658402 h 1664167"/>
                <a:gd name="connsiteX5" fmla="*/ 329735 w 2484343"/>
                <a:gd name="connsiteY5" fmla="*/ 694230 h 1664167"/>
                <a:gd name="connsiteX0" fmla="*/ 329735 w 2615982"/>
                <a:gd name="connsiteY0" fmla="*/ 694230 h 1658402"/>
                <a:gd name="connsiteX1" fmla="*/ 62175 w 2615982"/>
                <a:gd name="connsiteY1" fmla="*/ 4159 h 1658402"/>
                <a:gd name="connsiteX2" fmla="*/ 1285304 w 2615982"/>
                <a:gd name="connsiteY2" fmla="*/ 972406 h 1658402"/>
                <a:gd name="connsiteX3" fmla="*/ 2442990 w 2615982"/>
                <a:gd name="connsiteY3" fmla="*/ 1090174 h 1658402"/>
                <a:gd name="connsiteX4" fmla="*/ 2044648 w 2615982"/>
                <a:gd name="connsiteY4" fmla="*/ 1658402 h 1658402"/>
                <a:gd name="connsiteX5" fmla="*/ 329735 w 2615982"/>
                <a:gd name="connsiteY5" fmla="*/ 694230 h 1658402"/>
                <a:gd name="connsiteX0" fmla="*/ 329735 w 2647968"/>
                <a:gd name="connsiteY0" fmla="*/ 694230 h 1658402"/>
                <a:gd name="connsiteX1" fmla="*/ 62175 w 2647968"/>
                <a:gd name="connsiteY1" fmla="*/ 4159 h 1658402"/>
                <a:gd name="connsiteX2" fmla="*/ 1285304 w 2647968"/>
                <a:gd name="connsiteY2" fmla="*/ 972406 h 1658402"/>
                <a:gd name="connsiteX3" fmla="*/ 2442990 w 2647968"/>
                <a:gd name="connsiteY3" fmla="*/ 1090174 h 1658402"/>
                <a:gd name="connsiteX4" fmla="*/ 2044648 w 2647968"/>
                <a:gd name="connsiteY4" fmla="*/ 1658402 h 1658402"/>
                <a:gd name="connsiteX5" fmla="*/ 329735 w 2647968"/>
                <a:gd name="connsiteY5" fmla="*/ 694230 h 1658402"/>
                <a:gd name="connsiteX0" fmla="*/ 329735 w 2651541"/>
                <a:gd name="connsiteY0" fmla="*/ 694230 h 1658402"/>
                <a:gd name="connsiteX1" fmla="*/ 62175 w 2651541"/>
                <a:gd name="connsiteY1" fmla="*/ 4159 h 1658402"/>
                <a:gd name="connsiteX2" fmla="*/ 1285304 w 2651541"/>
                <a:gd name="connsiteY2" fmla="*/ 972406 h 1658402"/>
                <a:gd name="connsiteX3" fmla="*/ 2442990 w 2651541"/>
                <a:gd name="connsiteY3" fmla="*/ 1090174 h 1658402"/>
                <a:gd name="connsiteX4" fmla="*/ 2044648 w 2651541"/>
                <a:gd name="connsiteY4" fmla="*/ 1658402 h 1658402"/>
                <a:gd name="connsiteX5" fmla="*/ 329735 w 2651541"/>
                <a:gd name="connsiteY5" fmla="*/ 694230 h 1658402"/>
                <a:gd name="connsiteX0" fmla="*/ 329735 w 2656633"/>
                <a:gd name="connsiteY0" fmla="*/ 694230 h 1678985"/>
                <a:gd name="connsiteX1" fmla="*/ 62175 w 2656633"/>
                <a:gd name="connsiteY1" fmla="*/ 4159 h 1678985"/>
                <a:gd name="connsiteX2" fmla="*/ 1285304 w 2656633"/>
                <a:gd name="connsiteY2" fmla="*/ 972406 h 1678985"/>
                <a:gd name="connsiteX3" fmla="*/ 2442990 w 2656633"/>
                <a:gd name="connsiteY3" fmla="*/ 1090174 h 1678985"/>
                <a:gd name="connsiteX4" fmla="*/ 2623356 w 2656633"/>
                <a:gd name="connsiteY4" fmla="*/ 1330221 h 1678985"/>
                <a:gd name="connsiteX5" fmla="*/ 2044648 w 2656633"/>
                <a:gd name="connsiteY5" fmla="*/ 1658402 h 1678985"/>
                <a:gd name="connsiteX6" fmla="*/ 329735 w 2656633"/>
                <a:gd name="connsiteY6" fmla="*/ 694230 h 1678985"/>
                <a:gd name="connsiteX0" fmla="*/ 329735 w 2624241"/>
                <a:gd name="connsiteY0" fmla="*/ 694230 h 1678985"/>
                <a:gd name="connsiteX1" fmla="*/ 62175 w 2624241"/>
                <a:gd name="connsiteY1" fmla="*/ 4159 h 1678985"/>
                <a:gd name="connsiteX2" fmla="*/ 1285304 w 2624241"/>
                <a:gd name="connsiteY2" fmla="*/ 972406 h 1678985"/>
                <a:gd name="connsiteX3" fmla="*/ 2442990 w 2624241"/>
                <a:gd name="connsiteY3" fmla="*/ 1090174 h 1678985"/>
                <a:gd name="connsiteX4" fmla="*/ 2623356 w 2624241"/>
                <a:gd name="connsiteY4" fmla="*/ 1330221 h 1678985"/>
                <a:gd name="connsiteX5" fmla="*/ 2044648 w 2624241"/>
                <a:gd name="connsiteY5" fmla="*/ 1658402 h 1678985"/>
                <a:gd name="connsiteX6" fmla="*/ 329735 w 2624241"/>
                <a:gd name="connsiteY6" fmla="*/ 694230 h 1678985"/>
                <a:gd name="connsiteX0" fmla="*/ 329735 w 2623356"/>
                <a:gd name="connsiteY0" fmla="*/ 694230 h 1678985"/>
                <a:gd name="connsiteX1" fmla="*/ 62175 w 2623356"/>
                <a:gd name="connsiteY1" fmla="*/ 4159 h 1678985"/>
                <a:gd name="connsiteX2" fmla="*/ 1285304 w 2623356"/>
                <a:gd name="connsiteY2" fmla="*/ 972406 h 1678985"/>
                <a:gd name="connsiteX3" fmla="*/ 2272560 w 2623356"/>
                <a:gd name="connsiteY3" fmla="*/ 1098115 h 1678985"/>
                <a:gd name="connsiteX4" fmla="*/ 2623356 w 2623356"/>
                <a:gd name="connsiteY4" fmla="*/ 1330221 h 1678985"/>
                <a:gd name="connsiteX5" fmla="*/ 2044648 w 2623356"/>
                <a:gd name="connsiteY5" fmla="*/ 1658402 h 1678985"/>
                <a:gd name="connsiteX6" fmla="*/ 329735 w 2623356"/>
                <a:gd name="connsiteY6" fmla="*/ 694230 h 1678985"/>
                <a:gd name="connsiteX0" fmla="*/ 329735 w 2623356"/>
                <a:gd name="connsiteY0" fmla="*/ 694230 h 1678985"/>
                <a:gd name="connsiteX1" fmla="*/ 62175 w 2623356"/>
                <a:gd name="connsiteY1" fmla="*/ 4159 h 1678985"/>
                <a:gd name="connsiteX2" fmla="*/ 1285304 w 2623356"/>
                <a:gd name="connsiteY2" fmla="*/ 972406 h 1678985"/>
                <a:gd name="connsiteX3" fmla="*/ 2272560 w 2623356"/>
                <a:gd name="connsiteY3" fmla="*/ 1098115 h 1678985"/>
                <a:gd name="connsiteX4" fmla="*/ 2623356 w 2623356"/>
                <a:gd name="connsiteY4" fmla="*/ 1330221 h 1678985"/>
                <a:gd name="connsiteX5" fmla="*/ 2044648 w 2623356"/>
                <a:gd name="connsiteY5" fmla="*/ 1658402 h 1678985"/>
                <a:gd name="connsiteX6" fmla="*/ 329735 w 2623356"/>
                <a:gd name="connsiteY6" fmla="*/ 694230 h 1678985"/>
                <a:gd name="connsiteX0" fmla="*/ 329735 w 2623356"/>
                <a:gd name="connsiteY0" fmla="*/ 694230 h 1658402"/>
                <a:gd name="connsiteX1" fmla="*/ 62175 w 2623356"/>
                <a:gd name="connsiteY1" fmla="*/ 4159 h 1658402"/>
                <a:gd name="connsiteX2" fmla="*/ 1285304 w 2623356"/>
                <a:gd name="connsiteY2" fmla="*/ 972406 h 1658402"/>
                <a:gd name="connsiteX3" fmla="*/ 2272560 w 2623356"/>
                <a:gd name="connsiteY3" fmla="*/ 1098115 h 1658402"/>
                <a:gd name="connsiteX4" fmla="*/ 2623356 w 2623356"/>
                <a:gd name="connsiteY4" fmla="*/ 1330221 h 1658402"/>
                <a:gd name="connsiteX5" fmla="*/ 2044648 w 2623356"/>
                <a:gd name="connsiteY5" fmla="*/ 1658402 h 1658402"/>
                <a:gd name="connsiteX6" fmla="*/ 329735 w 2623356"/>
                <a:gd name="connsiteY6" fmla="*/ 694230 h 1658402"/>
                <a:gd name="connsiteX0" fmla="*/ 329735 w 2623356"/>
                <a:gd name="connsiteY0" fmla="*/ 694230 h 1658402"/>
                <a:gd name="connsiteX1" fmla="*/ 62175 w 2623356"/>
                <a:gd name="connsiteY1" fmla="*/ 4159 h 1658402"/>
                <a:gd name="connsiteX2" fmla="*/ 1285304 w 2623356"/>
                <a:gd name="connsiteY2" fmla="*/ 972406 h 1658402"/>
                <a:gd name="connsiteX3" fmla="*/ 2272560 w 2623356"/>
                <a:gd name="connsiteY3" fmla="*/ 1098115 h 1658402"/>
                <a:gd name="connsiteX4" fmla="*/ 2623356 w 2623356"/>
                <a:gd name="connsiteY4" fmla="*/ 1330221 h 1658402"/>
                <a:gd name="connsiteX5" fmla="*/ 2044648 w 2623356"/>
                <a:gd name="connsiteY5" fmla="*/ 1658402 h 1658402"/>
                <a:gd name="connsiteX6" fmla="*/ 329735 w 2623356"/>
                <a:gd name="connsiteY6" fmla="*/ 694230 h 1658402"/>
                <a:gd name="connsiteX0" fmla="*/ 329735 w 2623356"/>
                <a:gd name="connsiteY0" fmla="*/ 694230 h 1658402"/>
                <a:gd name="connsiteX1" fmla="*/ 62175 w 2623356"/>
                <a:gd name="connsiteY1" fmla="*/ 4159 h 1658402"/>
                <a:gd name="connsiteX2" fmla="*/ 1285304 w 2623356"/>
                <a:gd name="connsiteY2" fmla="*/ 972406 h 1658402"/>
                <a:gd name="connsiteX3" fmla="*/ 2272560 w 2623356"/>
                <a:gd name="connsiteY3" fmla="*/ 1098115 h 1658402"/>
                <a:gd name="connsiteX4" fmla="*/ 2623356 w 2623356"/>
                <a:gd name="connsiteY4" fmla="*/ 1330221 h 1658402"/>
                <a:gd name="connsiteX5" fmla="*/ 2044648 w 2623356"/>
                <a:gd name="connsiteY5" fmla="*/ 1658402 h 1658402"/>
                <a:gd name="connsiteX6" fmla="*/ 329735 w 2623356"/>
                <a:gd name="connsiteY6" fmla="*/ 694230 h 1658402"/>
                <a:gd name="connsiteX0" fmla="*/ 340531 w 2634152"/>
                <a:gd name="connsiteY0" fmla="*/ 696077 h 1660249"/>
                <a:gd name="connsiteX1" fmla="*/ 72971 w 2634152"/>
                <a:gd name="connsiteY1" fmla="*/ 6006 h 1660249"/>
                <a:gd name="connsiteX2" fmla="*/ 1296100 w 2634152"/>
                <a:gd name="connsiteY2" fmla="*/ 974253 h 1660249"/>
                <a:gd name="connsiteX3" fmla="*/ 2283356 w 2634152"/>
                <a:gd name="connsiteY3" fmla="*/ 1099962 h 1660249"/>
                <a:gd name="connsiteX4" fmla="*/ 2634152 w 2634152"/>
                <a:gd name="connsiteY4" fmla="*/ 1332068 h 1660249"/>
                <a:gd name="connsiteX5" fmla="*/ 2055444 w 2634152"/>
                <a:gd name="connsiteY5" fmla="*/ 1660249 h 1660249"/>
                <a:gd name="connsiteX6" fmla="*/ 340531 w 2634152"/>
                <a:gd name="connsiteY6" fmla="*/ 696077 h 1660249"/>
                <a:gd name="connsiteX0" fmla="*/ 340531 w 2634152"/>
                <a:gd name="connsiteY0" fmla="*/ 696077 h 1660249"/>
                <a:gd name="connsiteX1" fmla="*/ 72971 w 2634152"/>
                <a:gd name="connsiteY1" fmla="*/ 6006 h 1660249"/>
                <a:gd name="connsiteX2" fmla="*/ 1296100 w 2634152"/>
                <a:gd name="connsiteY2" fmla="*/ 974253 h 1660249"/>
                <a:gd name="connsiteX3" fmla="*/ 2283356 w 2634152"/>
                <a:gd name="connsiteY3" fmla="*/ 1099962 h 1660249"/>
                <a:gd name="connsiteX4" fmla="*/ 2634152 w 2634152"/>
                <a:gd name="connsiteY4" fmla="*/ 1332068 h 1660249"/>
                <a:gd name="connsiteX5" fmla="*/ 2055444 w 2634152"/>
                <a:gd name="connsiteY5" fmla="*/ 1660249 h 1660249"/>
                <a:gd name="connsiteX6" fmla="*/ 340531 w 2634152"/>
                <a:gd name="connsiteY6" fmla="*/ 696077 h 1660249"/>
                <a:gd name="connsiteX0" fmla="*/ 340531 w 2634152"/>
                <a:gd name="connsiteY0" fmla="*/ 696077 h 1650539"/>
                <a:gd name="connsiteX1" fmla="*/ 72971 w 2634152"/>
                <a:gd name="connsiteY1" fmla="*/ 6006 h 1650539"/>
                <a:gd name="connsiteX2" fmla="*/ 1296100 w 2634152"/>
                <a:gd name="connsiteY2" fmla="*/ 974253 h 1650539"/>
                <a:gd name="connsiteX3" fmla="*/ 2283356 w 2634152"/>
                <a:gd name="connsiteY3" fmla="*/ 1099962 h 1650539"/>
                <a:gd name="connsiteX4" fmla="*/ 2634152 w 2634152"/>
                <a:gd name="connsiteY4" fmla="*/ 1332068 h 1650539"/>
                <a:gd name="connsiteX5" fmla="*/ 2049822 w 2634152"/>
                <a:gd name="connsiteY5" fmla="*/ 1650539 h 1650539"/>
                <a:gd name="connsiteX6" fmla="*/ 340531 w 2634152"/>
                <a:gd name="connsiteY6" fmla="*/ 696077 h 1650539"/>
                <a:gd name="connsiteX0" fmla="*/ 340531 w 2634152"/>
                <a:gd name="connsiteY0" fmla="*/ 696077 h 1650539"/>
                <a:gd name="connsiteX1" fmla="*/ 72971 w 2634152"/>
                <a:gd name="connsiteY1" fmla="*/ 6006 h 1650539"/>
                <a:gd name="connsiteX2" fmla="*/ 1296100 w 2634152"/>
                <a:gd name="connsiteY2" fmla="*/ 974253 h 1650539"/>
                <a:gd name="connsiteX3" fmla="*/ 2283356 w 2634152"/>
                <a:gd name="connsiteY3" fmla="*/ 1099962 h 1650539"/>
                <a:gd name="connsiteX4" fmla="*/ 2634152 w 2634152"/>
                <a:gd name="connsiteY4" fmla="*/ 1332068 h 1650539"/>
                <a:gd name="connsiteX5" fmla="*/ 2049822 w 2634152"/>
                <a:gd name="connsiteY5" fmla="*/ 1650539 h 1650539"/>
                <a:gd name="connsiteX6" fmla="*/ 340531 w 2634152"/>
                <a:gd name="connsiteY6" fmla="*/ 696077 h 1650539"/>
                <a:gd name="connsiteX0" fmla="*/ 340531 w 2634152"/>
                <a:gd name="connsiteY0" fmla="*/ 696077 h 1650539"/>
                <a:gd name="connsiteX1" fmla="*/ 72971 w 2634152"/>
                <a:gd name="connsiteY1" fmla="*/ 6006 h 1650539"/>
                <a:gd name="connsiteX2" fmla="*/ 1296100 w 2634152"/>
                <a:gd name="connsiteY2" fmla="*/ 974253 h 1650539"/>
                <a:gd name="connsiteX3" fmla="*/ 2283356 w 2634152"/>
                <a:gd name="connsiteY3" fmla="*/ 1099962 h 1650539"/>
                <a:gd name="connsiteX4" fmla="*/ 2634152 w 2634152"/>
                <a:gd name="connsiteY4" fmla="*/ 1332068 h 1650539"/>
                <a:gd name="connsiteX5" fmla="*/ 2049822 w 2634152"/>
                <a:gd name="connsiteY5" fmla="*/ 1650539 h 1650539"/>
                <a:gd name="connsiteX6" fmla="*/ 340531 w 2634152"/>
                <a:gd name="connsiteY6" fmla="*/ 696077 h 1650539"/>
                <a:gd name="connsiteX0" fmla="*/ 340531 w 2634152"/>
                <a:gd name="connsiteY0" fmla="*/ 696077 h 1650539"/>
                <a:gd name="connsiteX1" fmla="*/ 72971 w 2634152"/>
                <a:gd name="connsiteY1" fmla="*/ 6006 h 1650539"/>
                <a:gd name="connsiteX2" fmla="*/ 1296100 w 2634152"/>
                <a:gd name="connsiteY2" fmla="*/ 974253 h 1650539"/>
                <a:gd name="connsiteX3" fmla="*/ 2283356 w 2634152"/>
                <a:gd name="connsiteY3" fmla="*/ 1099962 h 1650539"/>
                <a:gd name="connsiteX4" fmla="*/ 2634152 w 2634152"/>
                <a:gd name="connsiteY4" fmla="*/ 1332068 h 1650539"/>
                <a:gd name="connsiteX5" fmla="*/ 2049822 w 2634152"/>
                <a:gd name="connsiteY5" fmla="*/ 1650539 h 1650539"/>
                <a:gd name="connsiteX6" fmla="*/ 340531 w 2634152"/>
                <a:gd name="connsiteY6" fmla="*/ 696077 h 1650539"/>
                <a:gd name="connsiteX0" fmla="*/ 340531 w 2634152"/>
                <a:gd name="connsiteY0" fmla="*/ 696077 h 1650539"/>
                <a:gd name="connsiteX1" fmla="*/ 72971 w 2634152"/>
                <a:gd name="connsiteY1" fmla="*/ 6006 h 1650539"/>
                <a:gd name="connsiteX2" fmla="*/ 1296100 w 2634152"/>
                <a:gd name="connsiteY2" fmla="*/ 974253 h 1650539"/>
                <a:gd name="connsiteX3" fmla="*/ 2283356 w 2634152"/>
                <a:gd name="connsiteY3" fmla="*/ 1099962 h 1650539"/>
                <a:gd name="connsiteX4" fmla="*/ 2634152 w 2634152"/>
                <a:gd name="connsiteY4" fmla="*/ 1332068 h 1650539"/>
                <a:gd name="connsiteX5" fmla="*/ 2049822 w 2634152"/>
                <a:gd name="connsiteY5" fmla="*/ 1650539 h 1650539"/>
                <a:gd name="connsiteX6" fmla="*/ 340531 w 2634152"/>
                <a:gd name="connsiteY6" fmla="*/ 696077 h 1650539"/>
                <a:gd name="connsiteX0" fmla="*/ 346692 w 2640313"/>
                <a:gd name="connsiteY0" fmla="*/ 742488 h 1696950"/>
                <a:gd name="connsiteX1" fmla="*/ 71205 w 2640313"/>
                <a:gd name="connsiteY1" fmla="*/ 5146 h 1696950"/>
                <a:gd name="connsiteX2" fmla="*/ 1302261 w 2640313"/>
                <a:gd name="connsiteY2" fmla="*/ 1020664 h 1696950"/>
                <a:gd name="connsiteX3" fmla="*/ 2289517 w 2640313"/>
                <a:gd name="connsiteY3" fmla="*/ 1146373 h 1696950"/>
                <a:gd name="connsiteX4" fmla="*/ 2640313 w 2640313"/>
                <a:gd name="connsiteY4" fmla="*/ 1378479 h 1696950"/>
                <a:gd name="connsiteX5" fmla="*/ 2055983 w 2640313"/>
                <a:gd name="connsiteY5" fmla="*/ 1696950 h 1696950"/>
                <a:gd name="connsiteX6" fmla="*/ 346692 w 2640313"/>
                <a:gd name="connsiteY6" fmla="*/ 742488 h 1696950"/>
                <a:gd name="connsiteX0" fmla="*/ 346692 w 2640313"/>
                <a:gd name="connsiteY0" fmla="*/ 742488 h 1696950"/>
                <a:gd name="connsiteX1" fmla="*/ 71205 w 2640313"/>
                <a:gd name="connsiteY1" fmla="*/ 5146 h 1696950"/>
                <a:gd name="connsiteX2" fmla="*/ 1302261 w 2640313"/>
                <a:gd name="connsiteY2" fmla="*/ 1020664 h 1696950"/>
                <a:gd name="connsiteX3" fmla="*/ 2289517 w 2640313"/>
                <a:gd name="connsiteY3" fmla="*/ 1146373 h 1696950"/>
                <a:gd name="connsiteX4" fmla="*/ 2640313 w 2640313"/>
                <a:gd name="connsiteY4" fmla="*/ 1378479 h 1696950"/>
                <a:gd name="connsiteX5" fmla="*/ 2055983 w 2640313"/>
                <a:gd name="connsiteY5" fmla="*/ 1696950 h 1696950"/>
                <a:gd name="connsiteX6" fmla="*/ 346692 w 2640313"/>
                <a:gd name="connsiteY6" fmla="*/ 742488 h 1696950"/>
                <a:gd name="connsiteX0" fmla="*/ 358177 w 2651798"/>
                <a:gd name="connsiteY0" fmla="*/ 742401 h 1696863"/>
                <a:gd name="connsiteX1" fmla="*/ 82690 w 2651798"/>
                <a:gd name="connsiteY1" fmla="*/ 5059 h 1696863"/>
                <a:gd name="connsiteX2" fmla="*/ 1313746 w 2651798"/>
                <a:gd name="connsiteY2" fmla="*/ 1020577 h 1696863"/>
                <a:gd name="connsiteX3" fmla="*/ 2301002 w 2651798"/>
                <a:gd name="connsiteY3" fmla="*/ 1146286 h 1696863"/>
                <a:gd name="connsiteX4" fmla="*/ 2651798 w 2651798"/>
                <a:gd name="connsiteY4" fmla="*/ 1378392 h 1696863"/>
                <a:gd name="connsiteX5" fmla="*/ 2067468 w 2651798"/>
                <a:gd name="connsiteY5" fmla="*/ 1696863 h 1696863"/>
                <a:gd name="connsiteX6" fmla="*/ 358177 w 2651798"/>
                <a:gd name="connsiteY6" fmla="*/ 742401 h 1696863"/>
                <a:gd name="connsiteX0" fmla="*/ 289372 w 2582993"/>
                <a:gd name="connsiteY0" fmla="*/ 737342 h 1691804"/>
                <a:gd name="connsiteX1" fmla="*/ 13885 w 2582993"/>
                <a:gd name="connsiteY1" fmla="*/ 0 h 1691804"/>
                <a:gd name="connsiteX2" fmla="*/ 1244941 w 2582993"/>
                <a:gd name="connsiteY2" fmla="*/ 1015518 h 1691804"/>
                <a:gd name="connsiteX3" fmla="*/ 2232197 w 2582993"/>
                <a:gd name="connsiteY3" fmla="*/ 1141227 h 1691804"/>
                <a:gd name="connsiteX4" fmla="*/ 2582993 w 2582993"/>
                <a:gd name="connsiteY4" fmla="*/ 1373333 h 1691804"/>
                <a:gd name="connsiteX5" fmla="*/ 1998663 w 2582993"/>
                <a:gd name="connsiteY5" fmla="*/ 1691804 h 1691804"/>
                <a:gd name="connsiteX6" fmla="*/ 289372 w 2582993"/>
                <a:gd name="connsiteY6" fmla="*/ 737342 h 1691804"/>
                <a:gd name="connsiteX0" fmla="*/ 294936 w 2588557"/>
                <a:gd name="connsiteY0" fmla="*/ 737342 h 1691804"/>
                <a:gd name="connsiteX1" fmla="*/ 19449 w 2588557"/>
                <a:gd name="connsiteY1" fmla="*/ 0 h 1691804"/>
                <a:gd name="connsiteX2" fmla="*/ 1250505 w 2588557"/>
                <a:gd name="connsiteY2" fmla="*/ 1015518 h 1691804"/>
                <a:gd name="connsiteX3" fmla="*/ 2237761 w 2588557"/>
                <a:gd name="connsiteY3" fmla="*/ 1141227 h 1691804"/>
                <a:gd name="connsiteX4" fmla="*/ 2588557 w 2588557"/>
                <a:gd name="connsiteY4" fmla="*/ 1373333 h 1691804"/>
                <a:gd name="connsiteX5" fmla="*/ 2004227 w 2588557"/>
                <a:gd name="connsiteY5" fmla="*/ 1691804 h 1691804"/>
                <a:gd name="connsiteX6" fmla="*/ 294936 w 2588557"/>
                <a:gd name="connsiteY6" fmla="*/ 737342 h 1691804"/>
                <a:gd name="connsiteX0" fmla="*/ 293463 w 2587084"/>
                <a:gd name="connsiteY0" fmla="*/ 737342 h 1691804"/>
                <a:gd name="connsiteX1" fmla="*/ 17976 w 2587084"/>
                <a:gd name="connsiteY1" fmla="*/ 0 h 1691804"/>
                <a:gd name="connsiteX2" fmla="*/ 1249032 w 2587084"/>
                <a:gd name="connsiteY2" fmla="*/ 1015518 h 1691804"/>
                <a:gd name="connsiteX3" fmla="*/ 2236288 w 2587084"/>
                <a:gd name="connsiteY3" fmla="*/ 1141227 h 1691804"/>
                <a:gd name="connsiteX4" fmla="*/ 2587084 w 2587084"/>
                <a:gd name="connsiteY4" fmla="*/ 1373333 h 1691804"/>
                <a:gd name="connsiteX5" fmla="*/ 2002754 w 2587084"/>
                <a:gd name="connsiteY5" fmla="*/ 1691804 h 1691804"/>
                <a:gd name="connsiteX6" fmla="*/ 293463 w 2587084"/>
                <a:gd name="connsiteY6" fmla="*/ 737342 h 1691804"/>
                <a:gd name="connsiteX0" fmla="*/ 302993 w 2596614"/>
                <a:gd name="connsiteY0" fmla="*/ 737342 h 1691804"/>
                <a:gd name="connsiteX1" fmla="*/ 27506 w 2596614"/>
                <a:gd name="connsiteY1" fmla="*/ 0 h 1691804"/>
                <a:gd name="connsiteX2" fmla="*/ 1258562 w 2596614"/>
                <a:gd name="connsiteY2" fmla="*/ 1015518 h 1691804"/>
                <a:gd name="connsiteX3" fmla="*/ 2245818 w 2596614"/>
                <a:gd name="connsiteY3" fmla="*/ 1141227 h 1691804"/>
                <a:gd name="connsiteX4" fmla="*/ 2596614 w 2596614"/>
                <a:gd name="connsiteY4" fmla="*/ 1373333 h 1691804"/>
                <a:gd name="connsiteX5" fmla="*/ 2012284 w 2596614"/>
                <a:gd name="connsiteY5" fmla="*/ 1691804 h 1691804"/>
                <a:gd name="connsiteX6" fmla="*/ 302993 w 2596614"/>
                <a:gd name="connsiteY6" fmla="*/ 737342 h 1691804"/>
                <a:gd name="connsiteX0" fmla="*/ 302993 w 2596614"/>
                <a:gd name="connsiteY0" fmla="*/ 737342 h 1691804"/>
                <a:gd name="connsiteX1" fmla="*/ 27506 w 2596614"/>
                <a:gd name="connsiteY1" fmla="*/ 0 h 1691804"/>
                <a:gd name="connsiteX2" fmla="*/ 1258562 w 2596614"/>
                <a:gd name="connsiteY2" fmla="*/ 1015518 h 1691804"/>
                <a:gd name="connsiteX3" fmla="*/ 2245818 w 2596614"/>
                <a:gd name="connsiteY3" fmla="*/ 1141227 h 1691804"/>
                <a:gd name="connsiteX4" fmla="*/ 2596614 w 2596614"/>
                <a:gd name="connsiteY4" fmla="*/ 1373333 h 1691804"/>
                <a:gd name="connsiteX5" fmla="*/ 2012284 w 2596614"/>
                <a:gd name="connsiteY5" fmla="*/ 1691804 h 1691804"/>
                <a:gd name="connsiteX6" fmla="*/ 302993 w 2596614"/>
                <a:gd name="connsiteY6" fmla="*/ 737342 h 1691804"/>
                <a:gd name="connsiteX0" fmla="*/ 320931 w 2614552"/>
                <a:gd name="connsiteY0" fmla="*/ 755993 h 1710455"/>
                <a:gd name="connsiteX1" fmla="*/ 21679 w 2614552"/>
                <a:gd name="connsiteY1" fmla="*/ 0 h 1710455"/>
                <a:gd name="connsiteX2" fmla="*/ 1276500 w 2614552"/>
                <a:gd name="connsiteY2" fmla="*/ 1034169 h 1710455"/>
                <a:gd name="connsiteX3" fmla="*/ 2263756 w 2614552"/>
                <a:gd name="connsiteY3" fmla="*/ 1159878 h 1710455"/>
                <a:gd name="connsiteX4" fmla="*/ 2614552 w 2614552"/>
                <a:gd name="connsiteY4" fmla="*/ 1391984 h 1710455"/>
                <a:gd name="connsiteX5" fmla="*/ 2030222 w 2614552"/>
                <a:gd name="connsiteY5" fmla="*/ 1710455 h 1710455"/>
                <a:gd name="connsiteX6" fmla="*/ 320931 w 2614552"/>
                <a:gd name="connsiteY6" fmla="*/ 755993 h 171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4552" h="1710455">
                  <a:moveTo>
                    <a:pt x="320931" y="755993"/>
                  </a:moveTo>
                  <a:cubicBezTo>
                    <a:pt x="-53967" y="246744"/>
                    <a:pt x="-13379" y="134532"/>
                    <a:pt x="21679" y="0"/>
                  </a:cubicBezTo>
                  <a:cubicBezTo>
                    <a:pt x="114591" y="353788"/>
                    <a:pt x="544540" y="752253"/>
                    <a:pt x="1276500" y="1034169"/>
                  </a:cubicBezTo>
                  <a:cubicBezTo>
                    <a:pt x="1713386" y="1202802"/>
                    <a:pt x="1898949" y="1182878"/>
                    <a:pt x="2263756" y="1159878"/>
                  </a:cubicBezTo>
                  <a:cubicBezTo>
                    <a:pt x="2597137" y="1113460"/>
                    <a:pt x="2607604" y="1248994"/>
                    <a:pt x="2614552" y="1391984"/>
                  </a:cubicBezTo>
                  <a:cubicBezTo>
                    <a:pt x="2548162" y="1486689"/>
                    <a:pt x="2651127" y="1629641"/>
                    <a:pt x="2030222" y="1710455"/>
                  </a:cubicBezTo>
                  <a:cubicBezTo>
                    <a:pt x="1619912" y="1649813"/>
                    <a:pt x="1019604" y="1544488"/>
                    <a:pt x="320931" y="755993"/>
                  </a:cubicBezTo>
                  <a:close/>
                </a:path>
              </a:pathLst>
            </a:custGeom>
            <a:solidFill>
              <a:srgbClr val="F43CF4">
                <a:alpha val="81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12288141" y="1793864"/>
              <a:ext cx="1286570" cy="1829860"/>
              <a:chOff x="9407583" y="2344130"/>
              <a:chExt cx="1286570" cy="1829860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4466" y="2344130"/>
                <a:ext cx="1259687" cy="1652619"/>
              </a:xfrm>
              <a:prstGeom prst="rect">
                <a:avLst/>
              </a:prstGeom>
              <a:ln w="38100" cap="sq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7583" y="2422357"/>
                <a:ext cx="1251445" cy="1735827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16011" y="2536816"/>
                <a:ext cx="1224291" cy="1637174"/>
              </a:xfrm>
              <a:prstGeom prst="rect">
                <a:avLst/>
              </a:prstGeom>
            </p:spPr>
          </p:pic>
        </p:grpSp>
        <p:grpSp>
          <p:nvGrpSpPr>
            <p:cNvPr id="71" name="Group 70"/>
            <p:cNvGrpSpPr/>
            <p:nvPr/>
          </p:nvGrpSpPr>
          <p:grpSpPr>
            <a:xfrm>
              <a:off x="11730308" y="966754"/>
              <a:ext cx="2804080" cy="4876428"/>
              <a:chOff x="8756407" y="1411403"/>
              <a:chExt cx="2804080" cy="4876428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9747488" y="1411403"/>
                <a:ext cx="1393988" cy="3014121"/>
                <a:chOff x="8909033" y="1353938"/>
                <a:chExt cx="1393988" cy="3014121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9565151" y="1353938"/>
                  <a:ext cx="737870" cy="885371"/>
                </a:xfrm>
                <a:prstGeom prst="ellipse">
                  <a:avLst/>
                </a:prstGeom>
                <a:solidFill>
                  <a:srgbClr val="F43CF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ounded Rectangle 7"/>
                <p:cNvSpPr/>
                <p:nvPr/>
              </p:nvSpPr>
              <p:spPr>
                <a:xfrm rot="17438952">
                  <a:off x="8511627" y="2866077"/>
                  <a:ext cx="1899388" cy="1104576"/>
                </a:xfrm>
                <a:custGeom>
                  <a:avLst/>
                  <a:gdLst>
                    <a:gd name="connsiteX0" fmla="*/ 0 w 3571336"/>
                    <a:gd name="connsiteY0" fmla="*/ 271732 h 543464"/>
                    <a:gd name="connsiteX1" fmla="*/ 271732 w 3571336"/>
                    <a:gd name="connsiteY1" fmla="*/ 0 h 543464"/>
                    <a:gd name="connsiteX2" fmla="*/ 3299604 w 3571336"/>
                    <a:gd name="connsiteY2" fmla="*/ 0 h 543464"/>
                    <a:gd name="connsiteX3" fmla="*/ 3571336 w 3571336"/>
                    <a:gd name="connsiteY3" fmla="*/ 271732 h 543464"/>
                    <a:gd name="connsiteX4" fmla="*/ 3571336 w 3571336"/>
                    <a:gd name="connsiteY4" fmla="*/ 271732 h 543464"/>
                    <a:gd name="connsiteX5" fmla="*/ 3299604 w 3571336"/>
                    <a:gd name="connsiteY5" fmla="*/ 543464 h 543464"/>
                    <a:gd name="connsiteX6" fmla="*/ 271732 w 3571336"/>
                    <a:gd name="connsiteY6" fmla="*/ 543464 h 543464"/>
                    <a:gd name="connsiteX7" fmla="*/ 0 w 3571336"/>
                    <a:gd name="connsiteY7" fmla="*/ 271732 h 543464"/>
                    <a:gd name="connsiteX0" fmla="*/ 0 w 3571336"/>
                    <a:gd name="connsiteY0" fmla="*/ 276309 h 548041"/>
                    <a:gd name="connsiteX1" fmla="*/ 271732 w 3571336"/>
                    <a:gd name="connsiteY1" fmla="*/ 4577 h 548041"/>
                    <a:gd name="connsiteX2" fmla="*/ 2181537 w 3571336"/>
                    <a:gd name="connsiteY2" fmla="*/ 0 h 548041"/>
                    <a:gd name="connsiteX3" fmla="*/ 3299604 w 3571336"/>
                    <a:gd name="connsiteY3" fmla="*/ 4577 h 548041"/>
                    <a:gd name="connsiteX4" fmla="*/ 3571336 w 3571336"/>
                    <a:gd name="connsiteY4" fmla="*/ 276309 h 548041"/>
                    <a:gd name="connsiteX5" fmla="*/ 3571336 w 3571336"/>
                    <a:gd name="connsiteY5" fmla="*/ 276309 h 548041"/>
                    <a:gd name="connsiteX6" fmla="*/ 3299604 w 3571336"/>
                    <a:gd name="connsiteY6" fmla="*/ 548041 h 548041"/>
                    <a:gd name="connsiteX7" fmla="*/ 271732 w 3571336"/>
                    <a:gd name="connsiteY7" fmla="*/ 548041 h 548041"/>
                    <a:gd name="connsiteX8" fmla="*/ 0 w 3571336"/>
                    <a:gd name="connsiteY8" fmla="*/ 276309 h 548041"/>
                    <a:gd name="connsiteX0" fmla="*/ 31137 w 3602473"/>
                    <a:gd name="connsiteY0" fmla="*/ 1265510 h 1537242"/>
                    <a:gd name="connsiteX1" fmla="*/ 1003341 w 3602473"/>
                    <a:gd name="connsiteY1" fmla="*/ 0 h 1537242"/>
                    <a:gd name="connsiteX2" fmla="*/ 2212674 w 3602473"/>
                    <a:gd name="connsiteY2" fmla="*/ 989201 h 1537242"/>
                    <a:gd name="connsiteX3" fmla="*/ 3330741 w 3602473"/>
                    <a:gd name="connsiteY3" fmla="*/ 993778 h 1537242"/>
                    <a:gd name="connsiteX4" fmla="*/ 3602473 w 3602473"/>
                    <a:gd name="connsiteY4" fmla="*/ 1265510 h 1537242"/>
                    <a:gd name="connsiteX5" fmla="*/ 3602473 w 3602473"/>
                    <a:gd name="connsiteY5" fmla="*/ 1265510 h 1537242"/>
                    <a:gd name="connsiteX6" fmla="*/ 3330741 w 3602473"/>
                    <a:gd name="connsiteY6" fmla="*/ 1537242 h 1537242"/>
                    <a:gd name="connsiteX7" fmla="*/ 302869 w 3602473"/>
                    <a:gd name="connsiteY7" fmla="*/ 1537242 h 1537242"/>
                    <a:gd name="connsiteX8" fmla="*/ 31137 w 3602473"/>
                    <a:gd name="connsiteY8" fmla="*/ 1265510 h 1537242"/>
                    <a:gd name="connsiteX0" fmla="*/ 31137 w 3602473"/>
                    <a:gd name="connsiteY0" fmla="*/ 1265510 h 1537242"/>
                    <a:gd name="connsiteX1" fmla="*/ 1003341 w 3602473"/>
                    <a:gd name="connsiteY1" fmla="*/ 0 h 1537242"/>
                    <a:gd name="connsiteX2" fmla="*/ 2212674 w 3602473"/>
                    <a:gd name="connsiteY2" fmla="*/ 989201 h 1537242"/>
                    <a:gd name="connsiteX3" fmla="*/ 3330741 w 3602473"/>
                    <a:gd name="connsiteY3" fmla="*/ 993778 h 1537242"/>
                    <a:gd name="connsiteX4" fmla="*/ 3602473 w 3602473"/>
                    <a:gd name="connsiteY4" fmla="*/ 1265510 h 1537242"/>
                    <a:gd name="connsiteX5" fmla="*/ 3602473 w 3602473"/>
                    <a:gd name="connsiteY5" fmla="*/ 1265510 h 1537242"/>
                    <a:gd name="connsiteX6" fmla="*/ 3330741 w 3602473"/>
                    <a:gd name="connsiteY6" fmla="*/ 1537242 h 1537242"/>
                    <a:gd name="connsiteX7" fmla="*/ 2439451 w 3602473"/>
                    <a:gd name="connsiteY7" fmla="*/ 1535731 h 1537242"/>
                    <a:gd name="connsiteX8" fmla="*/ 302869 w 3602473"/>
                    <a:gd name="connsiteY8" fmla="*/ 1537242 h 1537242"/>
                    <a:gd name="connsiteX9" fmla="*/ 31137 w 3602473"/>
                    <a:gd name="connsiteY9" fmla="*/ 1265510 h 1537242"/>
                    <a:gd name="connsiteX0" fmla="*/ 2386 w 3573722"/>
                    <a:gd name="connsiteY0" fmla="*/ 1265510 h 1537242"/>
                    <a:gd name="connsiteX1" fmla="*/ 974590 w 3573722"/>
                    <a:gd name="connsiteY1" fmla="*/ 0 h 1537242"/>
                    <a:gd name="connsiteX2" fmla="*/ 2183923 w 3573722"/>
                    <a:gd name="connsiteY2" fmla="*/ 989201 h 1537242"/>
                    <a:gd name="connsiteX3" fmla="*/ 3301990 w 3573722"/>
                    <a:gd name="connsiteY3" fmla="*/ 993778 h 1537242"/>
                    <a:gd name="connsiteX4" fmla="*/ 3573722 w 3573722"/>
                    <a:gd name="connsiteY4" fmla="*/ 1265510 h 1537242"/>
                    <a:gd name="connsiteX5" fmla="*/ 3573722 w 3573722"/>
                    <a:gd name="connsiteY5" fmla="*/ 1265510 h 1537242"/>
                    <a:gd name="connsiteX6" fmla="*/ 3301990 w 3573722"/>
                    <a:gd name="connsiteY6" fmla="*/ 1537242 h 1537242"/>
                    <a:gd name="connsiteX7" fmla="*/ 2410700 w 3573722"/>
                    <a:gd name="connsiteY7" fmla="*/ 1535731 h 1537242"/>
                    <a:gd name="connsiteX8" fmla="*/ 1297989 w 3573722"/>
                    <a:gd name="connsiteY8" fmla="*/ 774859 h 1537242"/>
                    <a:gd name="connsiteX9" fmla="*/ 2386 w 3573722"/>
                    <a:gd name="connsiteY9" fmla="*/ 1265510 h 1537242"/>
                    <a:gd name="connsiteX0" fmla="*/ 102167 w 2669685"/>
                    <a:gd name="connsiteY0" fmla="*/ 365214 h 1537242"/>
                    <a:gd name="connsiteX1" fmla="*/ 70553 w 2669685"/>
                    <a:gd name="connsiteY1" fmla="*/ 0 h 1537242"/>
                    <a:gd name="connsiteX2" fmla="*/ 1279886 w 2669685"/>
                    <a:gd name="connsiteY2" fmla="*/ 989201 h 1537242"/>
                    <a:gd name="connsiteX3" fmla="*/ 2397953 w 2669685"/>
                    <a:gd name="connsiteY3" fmla="*/ 993778 h 1537242"/>
                    <a:gd name="connsiteX4" fmla="*/ 2669685 w 2669685"/>
                    <a:gd name="connsiteY4" fmla="*/ 1265510 h 1537242"/>
                    <a:gd name="connsiteX5" fmla="*/ 2669685 w 2669685"/>
                    <a:gd name="connsiteY5" fmla="*/ 1265510 h 1537242"/>
                    <a:gd name="connsiteX6" fmla="*/ 2397953 w 2669685"/>
                    <a:gd name="connsiteY6" fmla="*/ 1537242 h 1537242"/>
                    <a:gd name="connsiteX7" fmla="*/ 1506663 w 2669685"/>
                    <a:gd name="connsiteY7" fmla="*/ 1535731 h 1537242"/>
                    <a:gd name="connsiteX8" fmla="*/ 393952 w 2669685"/>
                    <a:gd name="connsiteY8" fmla="*/ 774859 h 1537242"/>
                    <a:gd name="connsiteX9" fmla="*/ 102167 w 2669685"/>
                    <a:gd name="connsiteY9" fmla="*/ 365214 h 1537242"/>
                    <a:gd name="connsiteX0" fmla="*/ 108166 w 2675684"/>
                    <a:gd name="connsiteY0" fmla="*/ 365214 h 1537242"/>
                    <a:gd name="connsiteX1" fmla="*/ 76552 w 2675684"/>
                    <a:gd name="connsiteY1" fmla="*/ 0 h 1537242"/>
                    <a:gd name="connsiteX2" fmla="*/ 1285885 w 2675684"/>
                    <a:gd name="connsiteY2" fmla="*/ 989201 h 1537242"/>
                    <a:gd name="connsiteX3" fmla="*/ 2403952 w 2675684"/>
                    <a:gd name="connsiteY3" fmla="*/ 993778 h 1537242"/>
                    <a:gd name="connsiteX4" fmla="*/ 2675684 w 2675684"/>
                    <a:gd name="connsiteY4" fmla="*/ 1265510 h 1537242"/>
                    <a:gd name="connsiteX5" fmla="*/ 2675684 w 2675684"/>
                    <a:gd name="connsiteY5" fmla="*/ 1265510 h 1537242"/>
                    <a:gd name="connsiteX6" fmla="*/ 2403952 w 2675684"/>
                    <a:gd name="connsiteY6" fmla="*/ 1537242 h 1537242"/>
                    <a:gd name="connsiteX7" fmla="*/ 1512662 w 2675684"/>
                    <a:gd name="connsiteY7" fmla="*/ 1535731 h 1537242"/>
                    <a:gd name="connsiteX8" fmla="*/ 545350 w 2675684"/>
                    <a:gd name="connsiteY8" fmla="*/ 939871 h 1537242"/>
                    <a:gd name="connsiteX9" fmla="*/ 108166 w 2675684"/>
                    <a:gd name="connsiteY9" fmla="*/ 365214 h 1537242"/>
                    <a:gd name="connsiteX0" fmla="*/ 106202 w 2673720"/>
                    <a:gd name="connsiteY0" fmla="*/ 365214 h 1537242"/>
                    <a:gd name="connsiteX1" fmla="*/ 74588 w 2673720"/>
                    <a:gd name="connsiteY1" fmla="*/ 0 h 1537242"/>
                    <a:gd name="connsiteX2" fmla="*/ 1283921 w 2673720"/>
                    <a:gd name="connsiteY2" fmla="*/ 989201 h 1537242"/>
                    <a:gd name="connsiteX3" fmla="*/ 2401988 w 2673720"/>
                    <a:gd name="connsiteY3" fmla="*/ 993778 h 1537242"/>
                    <a:gd name="connsiteX4" fmla="*/ 2673720 w 2673720"/>
                    <a:gd name="connsiteY4" fmla="*/ 1265510 h 1537242"/>
                    <a:gd name="connsiteX5" fmla="*/ 2673720 w 2673720"/>
                    <a:gd name="connsiteY5" fmla="*/ 1265510 h 1537242"/>
                    <a:gd name="connsiteX6" fmla="*/ 2401988 w 2673720"/>
                    <a:gd name="connsiteY6" fmla="*/ 1537242 h 1537242"/>
                    <a:gd name="connsiteX7" fmla="*/ 1510698 w 2673720"/>
                    <a:gd name="connsiteY7" fmla="*/ 1535731 h 1537242"/>
                    <a:gd name="connsiteX8" fmla="*/ 497415 w 2673720"/>
                    <a:gd name="connsiteY8" fmla="*/ 946556 h 1537242"/>
                    <a:gd name="connsiteX9" fmla="*/ 106202 w 2673720"/>
                    <a:gd name="connsiteY9" fmla="*/ 365214 h 1537242"/>
                    <a:gd name="connsiteX0" fmla="*/ 106202 w 2673720"/>
                    <a:gd name="connsiteY0" fmla="*/ 365214 h 1537242"/>
                    <a:gd name="connsiteX1" fmla="*/ 74588 w 2673720"/>
                    <a:gd name="connsiteY1" fmla="*/ 0 h 1537242"/>
                    <a:gd name="connsiteX2" fmla="*/ 1283921 w 2673720"/>
                    <a:gd name="connsiteY2" fmla="*/ 989201 h 1537242"/>
                    <a:gd name="connsiteX3" fmla="*/ 2401988 w 2673720"/>
                    <a:gd name="connsiteY3" fmla="*/ 993778 h 1537242"/>
                    <a:gd name="connsiteX4" fmla="*/ 2673720 w 2673720"/>
                    <a:gd name="connsiteY4" fmla="*/ 1265510 h 1537242"/>
                    <a:gd name="connsiteX5" fmla="*/ 2673720 w 2673720"/>
                    <a:gd name="connsiteY5" fmla="*/ 1265510 h 1537242"/>
                    <a:gd name="connsiteX6" fmla="*/ 2401988 w 2673720"/>
                    <a:gd name="connsiteY6" fmla="*/ 1537242 h 1537242"/>
                    <a:gd name="connsiteX7" fmla="*/ 1510698 w 2673720"/>
                    <a:gd name="connsiteY7" fmla="*/ 1535731 h 1537242"/>
                    <a:gd name="connsiteX8" fmla="*/ 497415 w 2673720"/>
                    <a:gd name="connsiteY8" fmla="*/ 946556 h 1537242"/>
                    <a:gd name="connsiteX9" fmla="*/ 106202 w 2673720"/>
                    <a:gd name="connsiteY9" fmla="*/ 365214 h 1537242"/>
                    <a:gd name="connsiteX0" fmla="*/ 106202 w 2673720"/>
                    <a:gd name="connsiteY0" fmla="*/ 365214 h 1537242"/>
                    <a:gd name="connsiteX1" fmla="*/ 74588 w 2673720"/>
                    <a:gd name="connsiteY1" fmla="*/ 0 h 1537242"/>
                    <a:gd name="connsiteX2" fmla="*/ 1283921 w 2673720"/>
                    <a:gd name="connsiteY2" fmla="*/ 989201 h 1537242"/>
                    <a:gd name="connsiteX3" fmla="*/ 2401988 w 2673720"/>
                    <a:gd name="connsiteY3" fmla="*/ 993778 h 1537242"/>
                    <a:gd name="connsiteX4" fmla="*/ 2673720 w 2673720"/>
                    <a:gd name="connsiteY4" fmla="*/ 1265510 h 1537242"/>
                    <a:gd name="connsiteX5" fmla="*/ 2673720 w 2673720"/>
                    <a:gd name="connsiteY5" fmla="*/ 1265510 h 1537242"/>
                    <a:gd name="connsiteX6" fmla="*/ 2401988 w 2673720"/>
                    <a:gd name="connsiteY6" fmla="*/ 1537242 h 1537242"/>
                    <a:gd name="connsiteX7" fmla="*/ 1510698 w 2673720"/>
                    <a:gd name="connsiteY7" fmla="*/ 1535731 h 1537242"/>
                    <a:gd name="connsiteX8" fmla="*/ 106202 w 2673720"/>
                    <a:gd name="connsiteY8" fmla="*/ 365214 h 1537242"/>
                    <a:gd name="connsiteX0" fmla="*/ 267510 w 2835028"/>
                    <a:gd name="connsiteY0" fmla="*/ 508460 h 1680488"/>
                    <a:gd name="connsiteX1" fmla="*/ 235896 w 2835028"/>
                    <a:gd name="connsiteY1" fmla="*/ 143246 h 1680488"/>
                    <a:gd name="connsiteX2" fmla="*/ 1445229 w 2835028"/>
                    <a:gd name="connsiteY2" fmla="*/ 1132447 h 1680488"/>
                    <a:gd name="connsiteX3" fmla="*/ 2563296 w 2835028"/>
                    <a:gd name="connsiteY3" fmla="*/ 1137024 h 1680488"/>
                    <a:gd name="connsiteX4" fmla="*/ 2835028 w 2835028"/>
                    <a:gd name="connsiteY4" fmla="*/ 1408756 h 1680488"/>
                    <a:gd name="connsiteX5" fmla="*/ 2835028 w 2835028"/>
                    <a:gd name="connsiteY5" fmla="*/ 1408756 h 1680488"/>
                    <a:gd name="connsiteX6" fmla="*/ 2563296 w 2835028"/>
                    <a:gd name="connsiteY6" fmla="*/ 1680488 h 1680488"/>
                    <a:gd name="connsiteX7" fmla="*/ 1672006 w 2835028"/>
                    <a:gd name="connsiteY7" fmla="*/ 1678977 h 1680488"/>
                    <a:gd name="connsiteX8" fmla="*/ 267510 w 2835028"/>
                    <a:gd name="connsiteY8" fmla="*/ 508460 h 1680488"/>
                    <a:gd name="connsiteX0" fmla="*/ 267510 w 2835028"/>
                    <a:gd name="connsiteY0" fmla="*/ 508460 h 1680488"/>
                    <a:gd name="connsiteX1" fmla="*/ 235896 w 2835028"/>
                    <a:gd name="connsiteY1" fmla="*/ 143246 h 1680488"/>
                    <a:gd name="connsiteX2" fmla="*/ 1445229 w 2835028"/>
                    <a:gd name="connsiteY2" fmla="*/ 1132447 h 1680488"/>
                    <a:gd name="connsiteX3" fmla="*/ 2563296 w 2835028"/>
                    <a:gd name="connsiteY3" fmla="*/ 1137024 h 1680488"/>
                    <a:gd name="connsiteX4" fmla="*/ 2835028 w 2835028"/>
                    <a:gd name="connsiteY4" fmla="*/ 1408756 h 1680488"/>
                    <a:gd name="connsiteX5" fmla="*/ 2835028 w 2835028"/>
                    <a:gd name="connsiteY5" fmla="*/ 1408756 h 1680488"/>
                    <a:gd name="connsiteX6" fmla="*/ 2563296 w 2835028"/>
                    <a:gd name="connsiteY6" fmla="*/ 1680488 h 1680488"/>
                    <a:gd name="connsiteX7" fmla="*/ 1672006 w 2835028"/>
                    <a:gd name="connsiteY7" fmla="*/ 1678977 h 1680488"/>
                    <a:gd name="connsiteX8" fmla="*/ 267510 w 2835028"/>
                    <a:gd name="connsiteY8" fmla="*/ 508460 h 1680488"/>
                    <a:gd name="connsiteX0" fmla="*/ 267510 w 2835028"/>
                    <a:gd name="connsiteY0" fmla="*/ 508460 h 1818443"/>
                    <a:gd name="connsiteX1" fmla="*/ 235896 w 2835028"/>
                    <a:gd name="connsiteY1" fmla="*/ 143246 h 1818443"/>
                    <a:gd name="connsiteX2" fmla="*/ 1445229 w 2835028"/>
                    <a:gd name="connsiteY2" fmla="*/ 1132447 h 1818443"/>
                    <a:gd name="connsiteX3" fmla="*/ 2563296 w 2835028"/>
                    <a:gd name="connsiteY3" fmla="*/ 1137024 h 1818443"/>
                    <a:gd name="connsiteX4" fmla="*/ 2835028 w 2835028"/>
                    <a:gd name="connsiteY4" fmla="*/ 1408756 h 1818443"/>
                    <a:gd name="connsiteX5" fmla="*/ 2835028 w 2835028"/>
                    <a:gd name="connsiteY5" fmla="*/ 1408756 h 1818443"/>
                    <a:gd name="connsiteX6" fmla="*/ 2204573 w 2835028"/>
                    <a:gd name="connsiteY6" fmla="*/ 1818443 h 1818443"/>
                    <a:gd name="connsiteX7" fmla="*/ 1672006 w 2835028"/>
                    <a:gd name="connsiteY7" fmla="*/ 1678977 h 1818443"/>
                    <a:gd name="connsiteX8" fmla="*/ 267510 w 2835028"/>
                    <a:gd name="connsiteY8" fmla="*/ 508460 h 1818443"/>
                    <a:gd name="connsiteX0" fmla="*/ 267510 w 2835028"/>
                    <a:gd name="connsiteY0" fmla="*/ 508460 h 1818443"/>
                    <a:gd name="connsiteX1" fmla="*/ 235896 w 2835028"/>
                    <a:gd name="connsiteY1" fmla="*/ 143246 h 1818443"/>
                    <a:gd name="connsiteX2" fmla="*/ 1445229 w 2835028"/>
                    <a:gd name="connsiteY2" fmla="*/ 1132447 h 1818443"/>
                    <a:gd name="connsiteX3" fmla="*/ 2563296 w 2835028"/>
                    <a:gd name="connsiteY3" fmla="*/ 1137024 h 1818443"/>
                    <a:gd name="connsiteX4" fmla="*/ 2835028 w 2835028"/>
                    <a:gd name="connsiteY4" fmla="*/ 1408756 h 1818443"/>
                    <a:gd name="connsiteX5" fmla="*/ 2835028 w 2835028"/>
                    <a:gd name="connsiteY5" fmla="*/ 1408756 h 1818443"/>
                    <a:gd name="connsiteX6" fmla="*/ 2204573 w 2835028"/>
                    <a:gd name="connsiteY6" fmla="*/ 1818443 h 1818443"/>
                    <a:gd name="connsiteX7" fmla="*/ 267510 w 2835028"/>
                    <a:gd name="connsiteY7" fmla="*/ 508460 h 1818443"/>
                    <a:gd name="connsiteX0" fmla="*/ 267510 w 2835028"/>
                    <a:gd name="connsiteY0" fmla="*/ 508460 h 1818443"/>
                    <a:gd name="connsiteX1" fmla="*/ 235896 w 2835028"/>
                    <a:gd name="connsiteY1" fmla="*/ 143246 h 1818443"/>
                    <a:gd name="connsiteX2" fmla="*/ 1445229 w 2835028"/>
                    <a:gd name="connsiteY2" fmla="*/ 1132447 h 1818443"/>
                    <a:gd name="connsiteX3" fmla="*/ 2563296 w 2835028"/>
                    <a:gd name="connsiteY3" fmla="*/ 1137024 h 1818443"/>
                    <a:gd name="connsiteX4" fmla="*/ 2835028 w 2835028"/>
                    <a:gd name="connsiteY4" fmla="*/ 1408756 h 1818443"/>
                    <a:gd name="connsiteX5" fmla="*/ 2835028 w 2835028"/>
                    <a:gd name="connsiteY5" fmla="*/ 1408756 h 1818443"/>
                    <a:gd name="connsiteX6" fmla="*/ 2204573 w 2835028"/>
                    <a:gd name="connsiteY6" fmla="*/ 1818443 h 1818443"/>
                    <a:gd name="connsiteX7" fmla="*/ 267510 w 2835028"/>
                    <a:gd name="connsiteY7" fmla="*/ 508460 h 1818443"/>
                    <a:gd name="connsiteX0" fmla="*/ 187515 w 2755033"/>
                    <a:gd name="connsiteY0" fmla="*/ 374286 h 1684269"/>
                    <a:gd name="connsiteX1" fmla="*/ 155901 w 2755033"/>
                    <a:gd name="connsiteY1" fmla="*/ 9072 h 1684269"/>
                    <a:gd name="connsiteX2" fmla="*/ 1365234 w 2755033"/>
                    <a:gd name="connsiteY2" fmla="*/ 998273 h 1684269"/>
                    <a:gd name="connsiteX3" fmla="*/ 2483301 w 2755033"/>
                    <a:gd name="connsiteY3" fmla="*/ 1002850 h 1684269"/>
                    <a:gd name="connsiteX4" fmla="*/ 2755033 w 2755033"/>
                    <a:gd name="connsiteY4" fmla="*/ 1274582 h 1684269"/>
                    <a:gd name="connsiteX5" fmla="*/ 2755033 w 2755033"/>
                    <a:gd name="connsiteY5" fmla="*/ 1274582 h 1684269"/>
                    <a:gd name="connsiteX6" fmla="*/ 2124578 w 2755033"/>
                    <a:gd name="connsiteY6" fmla="*/ 1684269 h 1684269"/>
                    <a:gd name="connsiteX7" fmla="*/ 187515 w 2755033"/>
                    <a:gd name="connsiteY7" fmla="*/ 374286 h 1684269"/>
                    <a:gd name="connsiteX0" fmla="*/ 195368 w 2762886"/>
                    <a:gd name="connsiteY0" fmla="*/ 365214 h 1675197"/>
                    <a:gd name="connsiteX1" fmla="*/ 163754 w 2762886"/>
                    <a:gd name="connsiteY1" fmla="*/ 0 h 1675197"/>
                    <a:gd name="connsiteX2" fmla="*/ 1373087 w 2762886"/>
                    <a:gd name="connsiteY2" fmla="*/ 989201 h 1675197"/>
                    <a:gd name="connsiteX3" fmla="*/ 2491154 w 2762886"/>
                    <a:gd name="connsiteY3" fmla="*/ 993778 h 1675197"/>
                    <a:gd name="connsiteX4" fmla="*/ 2762886 w 2762886"/>
                    <a:gd name="connsiteY4" fmla="*/ 1265510 h 1675197"/>
                    <a:gd name="connsiteX5" fmla="*/ 2762886 w 2762886"/>
                    <a:gd name="connsiteY5" fmla="*/ 1265510 h 1675197"/>
                    <a:gd name="connsiteX6" fmla="*/ 2132431 w 2762886"/>
                    <a:gd name="connsiteY6" fmla="*/ 1675197 h 1675197"/>
                    <a:gd name="connsiteX7" fmla="*/ 195368 w 2762886"/>
                    <a:gd name="connsiteY7" fmla="*/ 365214 h 1675197"/>
                    <a:gd name="connsiteX0" fmla="*/ 118139 w 2685657"/>
                    <a:gd name="connsiteY0" fmla="*/ 365214 h 1675197"/>
                    <a:gd name="connsiteX1" fmla="*/ 86525 w 2685657"/>
                    <a:gd name="connsiteY1" fmla="*/ 0 h 1675197"/>
                    <a:gd name="connsiteX2" fmla="*/ 1295858 w 2685657"/>
                    <a:gd name="connsiteY2" fmla="*/ 989201 h 1675197"/>
                    <a:gd name="connsiteX3" fmla="*/ 2413925 w 2685657"/>
                    <a:gd name="connsiteY3" fmla="*/ 993778 h 1675197"/>
                    <a:gd name="connsiteX4" fmla="*/ 2685657 w 2685657"/>
                    <a:gd name="connsiteY4" fmla="*/ 1265510 h 1675197"/>
                    <a:gd name="connsiteX5" fmla="*/ 2685657 w 2685657"/>
                    <a:gd name="connsiteY5" fmla="*/ 1265510 h 1675197"/>
                    <a:gd name="connsiteX6" fmla="*/ 2055202 w 2685657"/>
                    <a:gd name="connsiteY6" fmla="*/ 1675197 h 1675197"/>
                    <a:gd name="connsiteX7" fmla="*/ 118139 w 2685657"/>
                    <a:gd name="connsiteY7" fmla="*/ 365214 h 1675197"/>
                    <a:gd name="connsiteX0" fmla="*/ 118139 w 2685657"/>
                    <a:gd name="connsiteY0" fmla="*/ 365214 h 1675197"/>
                    <a:gd name="connsiteX1" fmla="*/ 86525 w 2685657"/>
                    <a:gd name="connsiteY1" fmla="*/ 0 h 1675197"/>
                    <a:gd name="connsiteX2" fmla="*/ 1295858 w 2685657"/>
                    <a:gd name="connsiteY2" fmla="*/ 989201 h 1675197"/>
                    <a:gd name="connsiteX3" fmla="*/ 2413925 w 2685657"/>
                    <a:gd name="connsiteY3" fmla="*/ 993778 h 1675197"/>
                    <a:gd name="connsiteX4" fmla="*/ 2685657 w 2685657"/>
                    <a:gd name="connsiteY4" fmla="*/ 1265510 h 1675197"/>
                    <a:gd name="connsiteX5" fmla="*/ 2685657 w 2685657"/>
                    <a:gd name="connsiteY5" fmla="*/ 1265510 h 1675197"/>
                    <a:gd name="connsiteX6" fmla="*/ 2055202 w 2685657"/>
                    <a:gd name="connsiteY6" fmla="*/ 1675197 h 1675197"/>
                    <a:gd name="connsiteX7" fmla="*/ 118139 w 2685657"/>
                    <a:gd name="connsiteY7" fmla="*/ 365214 h 1675197"/>
                    <a:gd name="connsiteX0" fmla="*/ 118139 w 2685657"/>
                    <a:gd name="connsiteY0" fmla="*/ 365214 h 1675197"/>
                    <a:gd name="connsiteX1" fmla="*/ 86525 w 2685657"/>
                    <a:gd name="connsiteY1" fmla="*/ 0 h 1675197"/>
                    <a:gd name="connsiteX2" fmla="*/ 1295858 w 2685657"/>
                    <a:gd name="connsiteY2" fmla="*/ 989201 h 1675197"/>
                    <a:gd name="connsiteX3" fmla="*/ 2413925 w 2685657"/>
                    <a:gd name="connsiteY3" fmla="*/ 993778 h 1675197"/>
                    <a:gd name="connsiteX4" fmla="*/ 2685657 w 2685657"/>
                    <a:gd name="connsiteY4" fmla="*/ 1265510 h 1675197"/>
                    <a:gd name="connsiteX5" fmla="*/ 2685657 w 2685657"/>
                    <a:gd name="connsiteY5" fmla="*/ 1265510 h 1675197"/>
                    <a:gd name="connsiteX6" fmla="*/ 2055202 w 2685657"/>
                    <a:gd name="connsiteY6" fmla="*/ 1675197 h 1675197"/>
                    <a:gd name="connsiteX7" fmla="*/ 118139 w 2685657"/>
                    <a:gd name="connsiteY7" fmla="*/ 365214 h 1675197"/>
                    <a:gd name="connsiteX0" fmla="*/ 118139 w 2685657"/>
                    <a:gd name="connsiteY0" fmla="*/ 365214 h 1675283"/>
                    <a:gd name="connsiteX1" fmla="*/ 86525 w 2685657"/>
                    <a:gd name="connsiteY1" fmla="*/ 0 h 1675283"/>
                    <a:gd name="connsiteX2" fmla="*/ 1295858 w 2685657"/>
                    <a:gd name="connsiteY2" fmla="*/ 989201 h 1675283"/>
                    <a:gd name="connsiteX3" fmla="*/ 2413925 w 2685657"/>
                    <a:gd name="connsiteY3" fmla="*/ 993778 h 1675283"/>
                    <a:gd name="connsiteX4" fmla="*/ 2685657 w 2685657"/>
                    <a:gd name="connsiteY4" fmla="*/ 1265510 h 1675283"/>
                    <a:gd name="connsiteX5" fmla="*/ 2685657 w 2685657"/>
                    <a:gd name="connsiteY5" fmla="*/ 1265510 h 1675283"/>
                    <a:gd name="connsiteX6" fmla="*/ 2055202 w 2685657"/>
                    <a:gd name="connsiteY6" fmla="*/ 1675197 h 1675283"/>
                    <a:gd name="connsiteX7" fmla="*/ 118139 w 2685657"/>
                    <a:gd name="connsiteY7" fmla="*/ 365214 h 1675283"/>
                    <a:gd name="connsiteX0" fmla="*/ 118139 w 2685657"/>
                    <a:gd name="connsiteY0" fmla="*/ 365214 h 1675283"/>
                    <a:gd name="connsiteX1" fmla="*/ 86525 w 2685657"/>
                    <a:gd name="connsiteY1" fmla="*/ 0 h 1675283"/>
                    <a:gd name="connsiteX2" fmla="*/ 1295858 w 2685657"/>
                    <a:gd name="connsiteY2" fmla="*/ 989201 h 1675283"/>
                    <a:gd name="connsiteX3" fmla="*/ 2413925 w 2685657"/>
                    <a:gd name="connsiteY3" fmla="*/ 993778 h 1675283"/>
                    <a:gd name="connsiteX4" fmla="*/ 2685657 w 2685657"/>
                    <a:gd name="connsiteY4" fmla="*/ 1265510 h 1675283"/>
                    <a:gd name="connsiteX5" fmla="*/ 2685657 w 2685657"/>
                    <a:gd name="connsiteY5" fmla="*/ 1265510 h 1675283"/>
                    <a:gd name="connsiteX6" fmla="*/ 2055202 w 2685657"/>
                    <a:gd name="connsiteY6" fmla="*/ 1675197 h 1675283"/>
                    <a:gd name="connsiteX7" fmla="*/ 118139 w 2685657"/>
                    <a:gd name="connsiteY7" fmla="*/ 365214 h 1675283"/>
                    <a:gd name="connsiteX0" fmla="*/ 118139 w 2685657"/>
                    <a:gd name="connsiteY0" fmla="*/ 365214 h 1675283"/>
                    <a:gd name="connsiteX1" fmla="*/ 86525 w 2685657"/>
                    <a:gd name="connsiteY1" fmla="*/ 0 h 1675283"/>
                    <a:gd name="connsiteX2" fmla="*/ 1295858 w 2685657"/>
                    <a:gd name="connsiteY2" fmla="*/ 989201 h 1675283"/>
                    <a:gd name="connsiteX3" fmla="*/ 2413925 w 2685657"/>
                    <a:gd name="connsiteY3" fmla="*/ 993778 h 1675283"/>
                    <a:gd name="connsiteX4" fmla="*/ 2685657 w 2685657"/>
                    <a:gd name="connsiteY4" fmla="*/ 1265510 h 1675283"/>
                    <a:gd name="connsiteX5" fmla="*/ 2685657 w 2685657"/>
                    <a:gd name="connsiteY5" fmla="*/ 1265510 h 1675283"/>
                    <a:gd name="connsiteX6" fmla="*/ 2055202 w 2685657"/>
                    <a:gd name="connsiteY6" fmla="*/ 1675197 h 1675283"/>
                    <a:gd name="connsiteX7" fmla="*/ 118139 w 2685657"/>
                    <a:gd name="connsiteY7" fmla="*/ 365214 h 1675283"/>
                    <a:gd name="connsiteX0" fmla="*/ 212312 w 2779830"/>
                    <a:gd name="connsiteY0" fmla="*/ 344260 h 1654329"/>
                    <a:gd name="connsiteX1" fmla="*/ 166902 w 2779830"/>
                    <a:gd name="connsiteY1" fmla="*/ 0 h 1654329"/>
                    <a:gd name="connsiteX2" fmla="*/ 1390031 w 2779830"/>
                    <a:gd name="connsiteY2" fmla="*/ 968247 h 1654329"/>
                    <a:gd name="connsiteX3" fmla="*/ 2508098 w 2779830"/>
                    <a:gd name="connsiteY3" fmla="*/ 972824 h 1654329"/>
                    <a:gd name="connsiteX4" fmla="*/ 2779830 w 2779830"/>
                    <a:gd name="connsiteY4" fmla="*/ 1244556 h 1654329"/>
                    <a:gd name="connsiteX5" fmla="*/ 2779830 w 2779830"/>
                    <a:gd name="connsiteY5" fmla="*/ 1244556 h 1654329"/>
                    <a:gd name="connsiteX6" fmla="*/ 2149375 w 2779830"/>
                    <a:gd name="connsiteY6" fmla="*/ 1654243 h 1654329"/>
                    <a:gd name="connsiteX7" fmla="*/ 212312 w 2779830"/>
                    <a:gd name="connsiteY7" fmla="*/ 344260 h 1654329"/>
                    <a:gd name="connsiteX0" fmla="*/ 132017 w 2699535"/>
                    <a:gd name="connsiteY0" fmla="*/ 344260 h 1654329"/>
                    <a:gd name="connsiteX1" fmla="*/ 86607 w 2699535"/>
                    <a:gd name="connsiteY1" fmla="*/ 0 h 1654329"/>
                    <a:gd name="connsiteX2" fmla="*/ 1309736 w 2699535"/>
                    <a:gd name="connsiteY2" fmla="*/ 968247 h 1654329"/>
                    <a:gd name="connsiteX3" fmla="*/ 2427803 w 2699535"/>
                    <a:gd name="connsiteY3" fmla="*/ 972824 h 1654329"/>
                    <a:gd name="connsiteX4" fmla="*/ 2699535 w 2699535"/>
                    <a:gd name="connsiteY4" fmla="*/ 1244556 h 1654329"/>
                    <a:gd name="connsiteX5" fmla="*/ 2699535 w 2699535"/>
                    <a:gd name="connsiteY5" fmla="*/ 1244556 h 1654329"/>
                    <a:gd name="connsiteX6" fmla="*/ 2069080 w 2699535"/>
                    <a:gd name="connsiteY6" fmla="*/ 1654243 h 1654329"/>
                    <a:gd name="connsiteX7" fmla="*/ 132017 w 2699535"/>
                    <a:gd name="connsiteY7" fmla="*/ 344260 h 1654329"/>
                    <a:gd name="connsiteX0" fmla="*/ 131053 w 2698571"/>
                    <a:gd name="connsiteY0" fmla="*/ 344260 h 1654329"/>
                    <a:gd name="connsiteX1" fmla="*/ 85643 w 2698571"/>
                    <a:gd name="connsiteY1" fmla="*/ 0 h 1654329"/>
                    <a:gd name="connsiteX2" fmla="*/ 1308772 w 2698571"/>
                    <a:gd name="connsiteY2" fmla="*/ 968247 h 1654329"/>
                    <a:gd name="connsiteX3" fmla="*/ 2426839 w 2698571"/>
                    <a:gd name="connsiteY3" fmla="*/ 972824 h 1654329"/>
                    <a:gd name="connsiteX4" fmla="*/ 2698571 w 2698571"/>
                    <a:gd name="connsiteY4" fmla="*/ 1244556 h 1654329"/>
                    <a:gd name="connsiteX5" fmla="*/ 2698571 w 2698571"/>
                    <a:gd name="connsiteY5" fmla="*/ 1244556 h 1654329"/>
                    <a:gd name="connsiteX6" fmla="*/ 2068116 w 2698571"/>
                    <a:gd name="connsiteY6" fmla="*/ 1654243 h 1654329"/>
                    <a:gd name="connsiteX7" fmla="*/ 131053 w 2698571"/>
                    <a:gd name="connsiteY7" fmla="*/ 344260 h 1654329"/>
                    <a:gd name="connsiteX0" fmla="*/ 131757 w 2699275"/>
                    <a:gd name="connsiteY0" fmla="*/ 344260 h 1654329"/>
                    <a:gd name="connsiteX1" fmla="*/ 86347 w 2699275"/>
                    <a:gd name="connsiteY1" fmla="*/ 0 h 1654329"/>
                    <a:gd name="connsiteX2" fmla="*/ 1309476 w 2699275"/>
                    <a:gd name="connsiteY2" fmla="*/ 968247 h 1654329"/>
                    <a:gd name="connsiteX3" fmla="*/ 2427543 w 2699275"/>
                    <a:gd name="connsiteY3" fmla="*/ 972824 h 1654329"/>
                    <a:gd name="connsiteX4" fmla="*/ 2699275 w 2699275"/>
                    <a:gd name="connsiteY4" fmla="*/ 1244556 h 1654329"/>
                    <a:gd name="connsiteX5" fmla="*/ 2699275 w 2699275"/>
                    <a:gd name="connsiteY5" fmla="*/ 1244556 h 1654329"/>
                    <a:gd name="connsiteX6" fmla="*/ 2068820 w 2699275"/>
                    <a:gd name="connsiteY6" fmla="*/ 1654243 h 1654329"/>
                    <a:gd name="connsiteX7" fmla="*/ 131757 w 2699275"/>
                    <a:gd name="connsiteY7" fmla="*/ 344260 h 1654329"/>
                    <a:gd name="connsiteX0" fmla="*/ 120567 w 2688085"/>
                    <a:gd name="connsiteY0" fmla="*/ 344260 h 1654329"/>
                    <a:gd name="connsiteX1" fmla="*/ 75157 w 2688085"/>
                    <a:gd name="connsiteY1" fmla="*/ 0 h 1654329"/>
                    <a:gd name="connsiteX2" fmla="*/ 1298286 w 2688085"/>
                    <a:gd name="connsiteY2" fmla="*/ 968247 h 1654329"/>
                    <a:gd name="connsiteX3" fmla="*/ 2416353 w 2688085"/>
                    <a:gd name="connsiteY3" fmla="*/ 972824 h 1654329"/>
                    <a:gd name="connsiteX4" fmla="*/ 2688085 w 2688085"/>
                    <a:gd name="connsiteY4" fmla="*/ 1244556 h 1654329"/>
                    <a:gd name="connsiteX5" fmla="*/ 2688085 w 2688085"/>
                    <a:gd name="connsiteY5" fmla="*/ 1244556 h 1654329"/>
                    <a:gd name="connsiteX6" fmla="*/ 2057630 w 2688085"/>
                    <a:gd name="connsiteY6" fmla="*/ 1654243 h 1654329"/>
                    <a:gd name="connsiteX7" fmla="*/ 342717 w 2688085"/>
                    <a:gd name="connsiteY7" fmla="*/ 690071 h 1654329"/>
                    <a:gd name="connsiteX8" fmla="*/ 120567 w 2688085"/>
                    <a:gd name="connsiteY8" fmla="*/ 344260 h 1654329"/>
                    <a:gd name="connsiteX0" fmla="*/ 342634 w 2688002"/>
                    <a:gd name="connsiteY0" fmla="*/ 693319 h 1657577"/>
                    <a:gd name="connsiteX1" fmla="*/ 75074 w 2688002"/>
                    <a:gd name="connsiteY1" fmla="*/ 3248 h 1657577"/>
                    <a:gd name="connsiteX2" fmla="*/ 1298203 w 2688002"/>
                    <a:gd name="connsiteY2" fmla="*/ 971495 h 1657577"/>
                    <a:gd name="connsiteX3" fmla="*/ 2416270 w 2688002"/>
                    <a:gd name="connsiteY3" fmla="*/ 976072 h 1657577"/>
                    <a:gd name="connsiteX4" fmla="*/ 2688002 w 2688002"/>
                    <a:gd name="connsiteY4" fmla="*/ 1247804 h 1657577"/>
                    <a:gd name="connsiteX5" fmla="*/ 2688002 w 2688002"/>
                    <a:gd name="connsiteY5" fmla="*/ 1247804 h 1657577"/>
                    <a:gd name="connsiteX6" fmla="*/ 2057547 w 2688002"/>
                    <a:gd name="connsiteY6" fmla="*/ 1657491 h 1657577"/>
                    <a:gd name="connsiteX7" fmla="*/ 342634 w 2688002"/>
                    <a:gd name="connsiteY7" fmla="*/ 693319 h 1657577"/>
                    <a:gd name="connsiteX0" fmla="*/ 342634 w 2688002"/>
                    <a:gd name="connsiteY0" fmla="*/ 693319 h 1657577"/>
                    <a:gd name="connsiteX1" fmla="*/ 75074 w 2688002"/>
                    <a:gd name="connsiteY1" fmla="*/ 3248 h 1657577"/>
                    <a:gd name="connsiteX2" fmla="*/ 1298203 w 2688002"/>
                    <a:gd name="connsiteY2" fmla="*/ 971495 h 1657577"/>
                    <a:gd name="connsiteX3" fmla="*/ 2416270 w 2688002"/>
                    <a:gd name="connsiteY3" fmla="*/ 976072 h 1657577"/>
                    <a:gd name="connsiteX4" fmla="*/ 2688002 w 2688002"/>
                    <a:gd name="connsiteY4" fmla="*/ 1247804 h 1657577"/>
                    <a:gd name="connsiteX5" fmla="*/ 2688002 w 2688002"/>
                    <a:gd name="connsiteY5" fmla="*/ 1247804 h 1657577"/>
                    <a:gd name="connsiteX6" fmla="*/ 2057547 w 2688002"/>
                    <a:gd name="connsiteY6" fmla="*/ 1657491 h 1657577"/>
                    <a:gd name="connsiteX7" fmla="*/ 342634 w 2688002"/>
                    <a:gd name="connsiteY7" fmla="*/ 693319 h 1657577"/>
                    <a:gd name="connsiteX0" fmla="*/ 342634 w 2688002"/>
                    <a:gd name="connsiteY0" fmla="*/ 693319 h 1657577"/>
                    <a:gd name="connsiteX1" fmla="*/ 75074 w 2688002"/>
                    <a:gd name="connsiteY1" fmla="*/ 3248 h 1657577"/>
                    <a:gd name="connsiteX2" fmla="*/ 1298203 w 2688002"/>
                    <a:gd name="connsiteY2" fmla="*/ 971495 h 1657577"/>
                    <a:gd name="connsiteX3" fmla="*/ 2416270 w 2688002"/>
                    <a:gd name="connsiteY3" fmla="*/ 976072 h 1657577"/>
                    <a:gd name="connsiteX4" fmla="*/ 2688002 w 2688002"/>
                    <a:gd name="connsiteY4" fmla="*/ 1247804 h 1657577"/>
                    <a:gd name="connsiteX5" fmla="*/ 2688002 w 2688002"/>
                    <a:gd name="connsiteY5" fmla="*/ 1247804 h 1657577"/>
                    <a:gd name="connsiteX6" fmla="*/ 2057547 w 2688002"/>
                    <a:gd name="connsiteY6" fmla="*/ 1657491 h 1657577"/>
                    <a:gd name="connsiteX7" fmla="*/ 342634 w 2688002"/>
                    <a:gd name="connsiteY7" fmla="*/ 693319 h 1657577"/>
                    <a:gd name="connsiteX0" fmla="*/ 329735 w 2675103"/>
                    <a:gd name="connsiteY0" fmla="*/ 694230 h 1658488"/>
                    <a:gd name="connsiteX1" fmla="*/ 62175 w 2675103"/>
                    <a:gd name="connsiteY1" fmla="*/ 4159 h 1658488"/>
                    <a:gd name="connsiteX2" fmla="*/ 1285304 w 2675103"/>
                    <a:gd name="connsiteY2" fmla="*/ 972406 h 1658488"/>
                    <a:gd name="connsiteX3" fmla="*/ 2403371 w 2675103"/>
                    <a:gd name="connsiteY3" fmla="*/ 976983 h 1658488"/>
                    <a:gd name="connsiteX4" fmla="*/ 2675103 w 2675103"/>
                    <a:gd name="connsiteY4" fmla="*/ 1248715 h 1658488"/>
                    <a:gd name="connsiteX5" fmla="*/ 2675103 w 2675103"/>
                    <a:gd name="connsiteY5" fmla="*/ 1248715 h 1658488"/>
                    <a:gd name="connsiteX6" fmla="*/ 2044648 w 2675103"/>
                    <a:gd name="connsiteY6" fmla="*/ 1658402 h 1658488"/>
                    <a:gd name="connsiteX7" fmla="*/ 329735 w 2675103"/>
                    <a:gd name="connsiteY7" fmla="*/ 694230 h 1658488"/>
                    <a:gd name="connsiteX0" fmla="*/ 329735 w 2675103"/>
                    <a:gd name="connsiteY0" fmla="*/ 694230 h 1658488"/>
                    <a:gd name="connsiteX1" fmla="*/ 62175 w 2675103"/>
                    <a:gd name="connsiteY1" fmla="*/ 4159 h 1658488"/>
                    <a:gd name="connsiteX2" fmla="*/ 1285304 w 2675103"/>
                    <a:gd name="connsiteY2" fmla="*/ 972406 h 1658488"/>
                    <a:gd name="connsiteX3" fmla="*/ 2403371 w 2675103"/>
                    <a:gd name="connsiteY3" fmla="*/ 976983 h 1658488"/>
                    <a:gd name="connsiteX4" fmla="*/ 2675103 w 2675103"/>
                    <a:gd name="connsiteY4" fmla="*/ 1248715 h 1658488"/>
                    <a:gd name="connsiteX5" fmla="*/ 2675103 w 2675103"/>
                    <a:gd name="connsiteY5" fmla="*/ 1248715 h 1658488"/>
                    <a:gd name="connsiteX6" fmla="*/ 2044648 w 2675103"/>
                    <a:gd name="connsiteY6" fmla="*/ 1658402 h 1658488"/>
                    <a:gd name="connsiteX7" fmla="*/ 329735 w 2675103"/>
                    <a:gd name="connsiteY7" fmla="*/ 694230 h 1658488"/>
                    <a:gd name="connsiteX0" fmla="*/ 329735 w 2675103"/>
                    <a:gd name="connsiteY0" fmla="*/ 694230 h 1658488"/>
                    <a:gd name="connsiteX1" fmla="*/ 62175 w 2675103"/>
                    <a:gd name="connsiteY1" fmla="*/ 4159 h 1658488"/>
                    <a:gd name="connsiteX2" fmla="*/ 1285304 w 2675103"/>
                    <a:gd name="connsiteY2" fmla="*/ 972406 h 1658488"/>
                    <a:gd name="connsiteX3" fmla="*/ 2403371 w 2675103"/>
                    <a:gd name="connsiteY3" fmla="*/ 976983 h 1658488"/>
                    <a:gd name="connsiteX4" fmla="*/ 2675103 w 2675103"/>
                    <a:gd name="connsiteY4" fmla="*/ 1248715 h 1658488"/>
                    <a:gd name="connsiteX5" fmla="*/ 2675103 w 2675103"/>
                    <a:gd name="connsiteY5" fmla="*/ 1248715 h 1658488"/>
                    <a:gd name="connsiteX6" fmla="*/ 2044648 w 2675103"/>
                    <a:gd name="connsiteY6" fmla="*/ 1658402 h 1658488"/>
                    <a:gd name="connsiteX7" fmla="*/ 329735 w 2675103"/>
                    <a:gd name="connsiteY7" fmla="*/ 694230 h 1658488"/>
                    <a:gd name="connsiteX0" fmla="*/ 329735 w 2675103"/>
                    <a:gd name="connsiteY0" fmla="*/ 694230 h 1658708"/>
                    <a:gd name="connsiteX1" fmla="*/ 62175 w 2675103"/>
                    <a:gd name="connsiteY1" fmla="*/ 4159 h 1658708"/>
                    <a:gd name="connsiteX2" fmla="*/ 1285304 w 2675103"/>
                    <a:gd name="connsiteY2" fmla="*/ 972406 h 1658708"/>
                    <a:gd name="connsiteX3" fmla="*/ 2403371 w 2675103"/>
                    <a:gd name="connsiteY3" fmla="*/ 976983 h 1658708"/>
                    <a:gd name="connsiteX4" fmla="*/ 2675103 w 2675103"/>
                    <a:gd name="connsiteY4" fmla="*/ 1248715 h 1658708"/>
                    <a:gd name="connsiteX5" fmla="*/ 2573938 w 2675103"/>
                    <a:gd name="connsiteY5" fmla="*/ 1443432 h 1658708"/>
                    <a:gd name="connsiteX6" fmla="*/ 2044648 w 2675103"/>
                    <a:gd name="connsiteY6" fmla="*/ 1658402 h 1658708"/>
                    <a:gd name="connsiteX7" fmla="*/ 329735 w 2675103"/>
                    <a:gd name="connsiteY7" fmla="*/ 694230 h 1658708"/>
                    <a:gd name="connsiteX0" fmla="*/ 329735 w 2675103"/>
                    <a:gd name="connsiteY0" fmla="*/ 694230 h 1658708"/>
                    <a:gd name="connsiteX1" fmla="*/ 62175 w 2675103"/>
                    <a:gd name="connsiteY1" fmla="*/ 4159 h 1658708"/>
                    <a:gd name="connsiteX2" fmla="*/ 1285304 w 2675103"/>
                    <a:gd name="connsiteY2" fmla="*/ 972406 h 1658708"/>
                    <a:gd name="connsiteX3" fmla="*/ 2403371 w 2675103"/>
                    <a:gd name="connsiteY3" fmla="*/ 976983 h 1658708"/>
                    <a:gd name="connsiteX4" fmla="*/ 2675103 w 2675103"/>
                    <a:gd name="connsiteY4" fmla="*/ 1248715 h 1658708"/>
                    <a:gd name="connsiteX5" fmla="*/ 2573938 w 2675103"/>
                    <a:gd name="connsiteY5" fmla="*/ 1443432 h 1658708"/>
                    <a:gd name="connsiteX6" fmla="*/ 2044648 w 2675103"/>
                    <a:gd name="connsiteY6" fmla="*/ 1658402 h 1658708"/>
                    <a:gd name="connsiteX7" fmla="*/ 329735 w 2675103"/>
                    <a:gd name="connsiteY7" fmla="*/ 694230 h 1658708"/>
                    <a:gd name="connsiteX0" fmla="*/ 329735 w 2604131"/>
                    <a:gd name="connsiteY0" fmla="*/ 694230 h 1658708"/>
                    <a:gd name="connsiteX1" fmla="*/ 62175 w 2604131"/>
                    <a:gd name="connsiteY1" fmla="*/ 4159 h 1658708"/>
                    <a:gd name="connsiteX2" fmla="*/ 1285304 w 2604131"/>
                    <a:gd name="connsiteY2" fmla="*/ 972406 h 1658708"/>
                    <a:gd name="connsiteX3" fmla="*/ 2403371 w 2604131"/>
                    <a:gd name="connsiteY3" fmla="*/ 976983 h 1658708"/>
                    <a:gd name="connsiteX4" fmla="*/ 2573938 w 2604131"/>
                    <a:gd name="connsiteY4" fmla="*/ 1443432 h 1658708"/>
                    <a:gd name="connsiteX5" fmla="*/ 2044648 w 2604131"/>
                    <a:gd name="connsiteY5" fmla="*/ 1658402 h 1658708"/>
                    <a:gd name="connsiteX6" fmla="*/ 329735 w 2604131"/>
                    <a:gd name="connsiteY6" fmla="*/ 694230 h 1658708"/>
                    <a:gd name="connsiteX0" fmla="*/ 329735 w 2604131"/>
                    <a:gd name="connsiteY0" fmla="*/ 694230 h 1658734"/>
                    <a:gd name="connsiteX1" fmla="*/ 62175 w 2604131"/>
                    <a:gd name="connsiteY1" fmla="*/ 4159 h 1658734"/>
                    <a:gd name="connsiteX2" fmla="*/ 1285304 w 2604131"/>
                    <a:gd name="connsiteY2" fmla="*/ 972406 h 1658734"/>
                    <a:gd name="connsiteX3" fmla="*/ 2403371 w 2604131"/>
                    <a:gd name="connsiteY3" fmla="*/ 976983 h 1658734"/>
                    <a:gd name="connsiteX4" fmla="*/ 2573938 w 2604131"/>
                    <a:gd name="connsiteY4" fmla="*/ 1443432 h 1658734"/>
                    <a:gd name="connsiteX5" fmla="*/ 2044648 w 2604131"/>
                    <a:gd name="connsiteY5" fmla="*/ 1658402 h 1658734"/>
                    <a:gd name="connsiteX6" fmla="*/ 329735 w 2604131"/>
                    <a:gd name="connsiteY6" fmla="*/ 694230 h 1658734"/>
                    <a:gd name="connsiteX0" fmla="*/ 329735 w 2604131"/>
                    <a:gd name="connsiteY0" fmla="*/ 694230 h 1658402"/>
                    <a:gd name="connsiteX1" fmla="*/ 62175 w 2604131"/>
                    <a:gd name="connsiteY1" fmla="*/ 4159 h 1658402"/>
                    <a:gd name="connsiteX2" fmla="*/ 1285304 w 2604131"/>
                    <a:gd name="connsiteY2" fmla="*/ 972406 h 1658402"/>
                    <a:gd name="connsiteX3" fmla="*/ 2403371 w 2604131"/>
                    <a:gd name="connsiteY3" fmla="*/ 976983 h 1658402"/>
                    <a:gd name="connsiteX4" fmla="*/ 2573938 w 2604131"/>
                    <a:gd name="connsiteY4" fmla="*/ 1443432 h 1658402"/>
                    <a:gd name="connsiteX5" fmla="*/ 2044648 w 2604131"/>
                    <a:gd name="connsiteY5" fmla="*/ 1658402 h 1658402"/>
                    <a:gd name="connsiteX6" fmla="*/ 329735 w 2604131"/>
                    <a:gd name="connsiteY6" fmla="*/ 694230 h 1658402"/>
                    <a:gd name="connsiteX0" fmla="*/ 329735 w 2604131"/>
                    <a:gd name="connsiteY0" fmla="*/ 694230 h 1658402"/>
                    <a:gd name="connsiteX1" fmla="*/ 62175 w 2604131"/>
                    <a:gd name="connsiteY1" fmla="*/ 4159 h 1658402"/>
                    <a:gd name="connsiteX2" fmla="*/ 1285304 w 2604131"/>
                    <a:gd name="connsiteY2" fmla="*/ 972406 h 1658402"/>
                    <a:gd name="connsiteX3" fmla="*/ 2403371 w 2604131"/>
                    <a:gd name="connsiteY3" fmla="*/ 976983 h 1658402"/>
                    <a:gd name="connsiteX4" fmla="*/ 2573938 w 2604131"/>
                    <a:gd name="connsiteY4" fmla="*/ 1443432 h 1658402"/>
                    <a:gd name="connsiteX5" fmla="*/ 2044648 w 2604131"/>
                    <a:gd name="connsiteY5" fmla="*/ 1658402 h 1658402"/>
                    <a:gd name="connsiteX6" fmla="*/ 329735 w 2604131"/>
                    <a:gd name="connsiteY6" fmla="*/ 694230 h 1658402"/>
                    <a:gd name="connsiteX0" fmla="*/ 329735 w 2604131"/>
                    <a:gd name="connsiteY0" fmla="*/ 694230 h 1658402"/>
                    <a:gd name="connsiteX1" fmla="*/ 62175 w 2604131"/>
                    <a:gd name="connsiteY1" fmla="*/ 4159 h 1658402"/>
                    <a:gd name="connsiteX2" fmla="*/ 1285304 w 2604131"/>
                    <a:gd name="connsiteY2" fmla="*/ 972406 h 1658402"/>
                    <a:gd name="connsiteX3" fmla="*/ 2403371 w 2604131"/>
                    <a:gd name="connsiteY3" fmla="*/ 976983 h 1658402"/>
                    <a:gd name="connsiteX4" fmla="*/ 2573938 w 2604131"/>
                    <a:gd name="connsiteY4" fmla="*/ 1443432 h 1658402"/>
                    <a:gd name="connsiteX5" fmla="*/ 2044648 w 2604131"/>
                    <a:gd name="connsiteY5" fmla="*/ 1658402 h 1658402"/>
                    <a:gd name="connsiteX6" fmla="*/ 329735 w 2604131"/>
                    <a:gd name="connsiteY6" fmla="*/ 694230 h 1658402"/>
                    <a:gd name="connsiteX0" fmla="*/ 329735 w 2615537"/>
                    <a:gd name="connsiteY0" fmla="*/ 694230 h 1658402"/>
                    <a:gd name="connsiteX1" fmla="*/ 62175 w 2615537"/>
                    <a:gd name="connsiteY1" fmla="*/ 4159 h 1658402"/>
                    <a:gd name="connsiteX2" fmla="*/ 1285304 w 2615537"/>
                    <a:gd name="connsiteY2" fmla="*/ 972406 h 1658402"/>
                    <a:gd name="connsiteX3" fmla="*/ 2442990 w 2615537"/>
                    <a:gd name="connsiteY3" fmla="*/ 1090174 h 1658402"/>
                    <a:gd name="connsiteX4" fmla="*/ 2573938 w 2615537"/>
                    <a:gd name="connsiteY4" fmla="*/ 1443432 h 1658402"/>
                    <a:gd name="connsiteX5" fmla="*/ 2044648 w 2615537"/>
                    <a:gd name="connsiteY5" fmla="*/ 1658402 h 1658402"/>
                    <a:gd name="connsiteX6" fmla="*/ 329735 w 2615537"/>
                    <a:gd name="connsiteY6" fmla="*/ 694230 h 1658402"/>
                    <a:gd name="connsiteX0" fmla="*/ 329735 w 2616407"/>
                    <a:gd name="connsiteY0" fmla="*/ 694230 h 1658402"/>
                    <a:gd name="connsiteX1" fmla="*/ 62175 w 2616407"/>
                    <a:gd name="connsiteY1" fmla="*/ 4159 h 1658402"/>
                    <a:gd name="connsiteX2" fmla="*/ 1285304 w 2616407"/>
                    <a:gd name="connsiteY2" fmla="*/ 972406 h 1658402"/>
                    <a:gd name="connsiteX3" fmla="*/ 2442990 w 2616407"/>
                    <a:gd name="connsiteY3" fmla="*/ 1090174 h 1658402"/>
                    <a:gd name="connsiteX4" fmla="*/ 2573938 w 2616407"/>
                    <a:gd name="connsiteY4" fmla="*/ 1443432 h 1658402"/>
                    <a:gd name="connsiteX5" fmla="*/ 2044648 w 2616407"/>
                    <a:gd name="connsiteY5" fmla="*/ 1658402 h 1658402"/>
                    <a:gd name="connsiteX6" fmla="*/ 329735 w 2616407"/>
                    <a:gd name="connsiteY6" fmla="*/ 694230 h 1658402"/>
                    <a:gd name="connsiteX0" fmla="*/ 329735 w 2484343"/>
                    <a:gd name="connsiteY0" fmla="*/ 694230 h 1664167"/>
                    <a:gd name="connsiteX1" fmla="*/ 62175 w 2484343"/>
                    <a:gd name="connsiteY1" fmla="*/ 4159 h 1664167"/>
                    <a:gd name="connsiteX2" fmla="*/ 1285304 w 2484343"/>
                    <a:gd name="connsiteY2" fmla="*/ 972406 h 1664167"/>
                    <a:gd name="connsiteX3" fmla="*/ 2442990 w 2484343"/>
                    <a:gd name="connsiteY3" fmla="*/ 1090174 h 1664167"/>
                    <a:gd name="connsiteX4" fmla="*/ 2044648 w 2484343"/>
                    <a:gd name="connsiteY4" fmla="*/ 1658402 h 1664167"/>
                    <a:gd name="connsiteX5" fmla="*/ 329735 w 2484343"/>
                    <a:gd name="connsiteY5" fmla="*/ 694230 h 1664167"/>
                    <a:gd name="connsiteX0" fmla="*/ 329735 w 2615982"/>
                    <a:gd name="connsiteY0" fmla="*/ 694230 h 1658402"/>
                    <a:gd name="connsiteX1" fmla="*/ 62175 w 2615982"/>
                    <a:gd name="connsiteY1" fmla="*/ 4159 h 1658402"/>
                    <a:gd name="connsiteX2" fmla="*/ 1285304 w 2615982"/>
                    <a:gd name="connsiteY2" fmla="*/ 972406 h 1658402"/>
                    <a:gd name="connsiteX3" fmla="*/ 2442990 w 2615982"/>
                    <a:gd name="connsiteY3" fmla="*/ 1090174 h 1658402"/>
                    <a:gd name="connsiteX4" fmla="*/ 2044648 w 2615982"/>
                    <a:gd name="connsiteY4" fmla="*/ 1658402 h 1658402"/>
                    <a:gd name="connsiteX5" fmla="*/ 329735 w 2615982"/>
                    <a:gd name="connsiteY5" fmla="*/ 694230 h 1658402"/>
                    <a:gd name="connsiteX0" fmla="*/ 329735 w 2647968"/>
                    <a:gd name="connsiteY0" fmla="*/ 694230 h 1658402"/>
                    <a:gd name="connsiteX1" fmla="*/ 62175 w 2647968"/>
                    <a:gd name="connsiteY1" fmla="*/ 4159 h 1658402"/>
                    <a:gd name="connsiteX2" fmla="*/ 1285304 w 2647968"/>
                    <a:gd name="connsiteY2" fmla="*/ 972406 h 1658402"/>
                    <a:gd name="connsiteX3" fmla="*/ 2442990 w 2647968"/>
                    <a:gd name="connsiteY3" fmla="*/ 1090174 h 1658402"/>
                    <a:gd name="connsiteX4" fmla="*/ 2044648 w 2647968"/>
                    <a:gd name="connsiteY4" fmla="*/ 1658402 h 1658402"/>
                    <a:gd name="connsiteX5" fmla="*/ 329735 w 2647968"/>
                    <a:gd name="connsiteY5" fmla="*/ 694230 h 1658402"/>
                    <a:gd name="connsiteX0" fmla="*/ 329735 w 2651541"/>
                    <a:gd name="connsiteY0" fmla="*/ 694230 h 1658402"/>
                    <a:gd name="connsiteX1" fmla="*/ 62175 w 2651541"/>
                    <a:gd name="connsiteY1" fmla="*/ 4159 h 1658402"/>
                    <a:gd name="connsiteX2" fmla="*/ 1285304 w 2651541"/>
                    <a:gd name="connsiteY2" fmla="*/ 972406 h 1658402"/>
                    <a:gd name="connsiteX3" fmla="*/ 2442990 w 2651541"/>
                    <a:gd name="connsiteY3" fmla="*/ 1090174 h 1658402"/>
                    <a:gd name="connsiteX4" fmla="*/ 2044648 w 2651541"/>
                    <a:gd name="connsiteY4" fmla="*/ 1658402 h 1658402"/>
                    <a:gd name="connsiteX5" fmla="*/ 329735 w 2651541"/>
                    <a:gd name="connsiteY5" fmla="*/ 694230 h 1658402"/>
                    <a:gd name="connsiteX0" fmla="*/ 329735 w 2656633"/>
                    <a:gd name="connsiteY0" fmla="*/ 694230 h 1678985"/>
                    <a:gd name="connsiteX1" fmla="*/ 62175 w 2656633"/>
                    <a:gd name="connsiteY1" fmla="*/ 4159 h 1678985"/>
                    <a:gd name="connsiteX2" fmla="*/ 1285304 w 2656633"/>
                    <a:gd name="connsiteY2" fmla="*/ 972406 h 1678985"/>
                    <a:gd name="connsiteX3" fmla="*/ 2442990 w 2656633"/>
                    <a:gd name="connsiteY3" fmla="*/ 1090174 h 1678985"/>
                    <a:gd name="connsiteX4" fmla="*/ 2623356 w 2656633"/>
                    <a:gd name="connsiteY4" fmla="*/ 1330221 h 1678985"/>
                    <a:gd name="connsiteX5" fmla="*/ 2044648 w 2656633"/>
                    <a:gd name="connsiteY5" fmla="*/ 1658402 h 1678985"/>
                    <a:gd name="connsiteX6" fmla="*/ 329735 w 2656633"/>
                    <a:gd name="connsiteY6" fmla="*/ 694230 h 1678985"/>
                    <a:gd name="connsiteX0" fmla="*/ 329735 w 2624241"/>
                    <a:gd name="connsiteY0" fmla="*/ 694230 h 1678985"/>
                    <a:gd name="connsiteX1" fmla="*/ 62175 w 2624241"/>
                    <a:gd name="connsiteY1" fmla="*/ 4159 h 1678985"/>
                    <a:gd name="connsiteX2" fmla="*/ 1285304 w 2624241"/>
                    <a:gd name="connsiteY2" fmla="*/ 972406 h 1678985"/>
                    <a:gd name="connsiteX3" fmla="*/ 2442990 w 2624241"/>
                    <a:gd name="connsiteY3" fmla="*/ 1090174 h 1678985"/>
                    <a:gd name="connsiteX4" fmla="*/ 2623356 w 2624241"/>
                    <a:gd name="connsiteY4" fmla="*/ 1330221 h 1678985"/>
                    <a:gd name="connsiteX5" fmla="*/ 2044648 w 2624241"/>
                    <a:gd name="connsiteY5" fmla="*/ 1658402 h 1678985"/>
                    <a:gd name="connsiteX6" fmla="*/ 329735 w 2624241"/>
                    <a:gd name="connsiteY6" fmla="*/ 694230 h 1678985"/>
                    <a:gd name="connsiteX0" fmla="*/ 329735 w 2623356"/>
                    <a:gd name="connsiteY0" fmla="*/ 694230 h 1678985"/>
                    <a:gd name="connsiteX1" fmla="*/ 62175 w 2623356"/>
                    <a:gd name="connsiteY1" fmla="*/ 4159 h 1678985"/>
                    <a:gd name="connsiteX2" fmla="*/ 1285304 w 2623356"/>
                    <a:gd name="connsiteY2" fmla="*/ 972406 h 1678985"/>
                    <a:gd name="connsiteX3" fmla="*/ 2272560 w 2623356"/>
                    <a:gd name="connsiteY3" fmla="*/ 1098115 h 1678985"/>
                    <a:gd name="connsiteX4" fmla="*/ 2623356 w 2623356"/>
                    <a:gd name="connsiteY4" fmla="*/ 1330221 h 1678985"/>
                    <a:gd name="connsiteX5" fmla="*/ 2044648 w 2623356"/>
                    <a:gd name="connsiteY5" fmla="*/ 1658402 h 1678985"/>
                    <a:gd name="connsiteX6" fmla="*/ 329735 w 2623356"/>
                    <a:gd name="connsiteY6" fmla="*/ 694230 h 1678985"/>
                    <a:gd name="connsiteX0" fmla="*/ 329735 w 2623356"/>
                    <a:gd name="connsiteY0" fmla="*/ 694230 h 1678985"/>
                    <a:gd name="connsiteX1" fmla="*/ 62175 w 2623356"/>
                    <a:gd name="connsiteY1" fmla="*/ 4159 h 1678985"/>
                    <a:gd name="connsiteX2" fmla="*/ 1285304 w 2623356"/>
                    <a:gd name="connsiteY2" fmla="*/ 972406 h 1678985"/>
                    <a:gd name="connsiteX3" fmla="*/ 2272560 w 2623356"/>
                    <a:gd name="connsiteY3" fmla="*/ 1098115 h 1678985"/>
                    <a:gd name="connsiteX4" fmla="*/ 2623356 w 2623356"/>
                    <a:gd name="connsiteY4" fmla="*/ 1330221 h 1678985"/>
                    <a:gd name="connsiteX5" fmla="*/ 2044648 w 2623356"/>
                    <a:gd name="connsiteY5" fmla="*/ 1658402 h 1678985"/>
                    <a:gd name="connsiteX6" fmla="*/ 329735 w 2623356"/>
                    <a:gd name="connsiteY6" fmla="*/ 694230 h 1678985"/>
                    <a:gd name="connsiteX0" fmla="*/ 329735 w 2623356"/>
                    <a:gd name="connsiteY0" fmla="*/ 694230 h 1658402"/>
                    <a:gd name="connsiteX1" fmla="*/ 62175 w 2623356"/>
                    <a:gd name="connsiteY1" fmla="*/ 4159 h 1658402"/>
                    <a:gd name="connsiteX2" fmla="*/ 1285304 w 2623356"/>
                    <a:gd name="connsiteY2" fmla="*/ 972406 h 1658402"/>
                    <a:gd name="connsiteX3" fmla="*/ 2272560 w 2623356"/>
                    <a:gd name="connsiteY3" fmla="*/ 1098115 h 1658402"/>
                    <a:gd name="connsiteX4" fmla="*/ 2623356 w 2623356"/>
                    <a:gd name="connsiteY4" fmla="*/ 1330221 h 1658402"/>
                    <a:gd name="connsiteX5" fmla="*/ 2044648 w 2623356"/>
                    <a:gd name="connsiteY5" fmla="*/ 1658402 h 1658402"/>
                    <a:gd name="connsiteX6" fmla="*/ 329735 w 2623356"/>
                    <a:gd name="connsiteY6" fmla="*/ 694230 h 1658402"/>
                    <a:gd name="connsiteX0" fmla="*/ 329735 w 2623356"/>
                    <a:gd name="connsiteY0" fmla="*/ 694230 h 1658402"/>
                    <a:gd name="connsiteX1" fmla="*/ 62175 w 2623356"/>
                    <a:gd name="connsiteY1" fmla="*/ 4159 h 1658402"/>
                    <a:gd name="connsiteX2" fmla="*/ 1285304 w 2623356"/>
                    <a:gd name="connsiteY2" fmla="*/ 972406 h 1658402"/>
                    <a:gd name="connsiteX3" fmla="*/ 2272560 w 2623356"/>
                    <a:gd name="connsiteY3" fmla="*/ 1098115 h 1658402"/>
                    <a:gd name="connsiteX4" fmla="*/ 2623356 w 2623356"/>
                    <a:gd name="connsiteY4" fmla="*/ 1330221 h 1658402"/>
                    <a:gd name="connsiteX5" fmla="*/ 2044648 w 2623356"/>
                    <a:gd name="connsiteY5" fmla="*/ 1658402 h 1658402"/>
                    <a:gd name="connsiteX6" fmla="*/ 329735 w 2623356"/>
                    <a:gd name="connsiteY6" fmla="*/ 694230 h 1658402"/>
                    <a:gd name="connsiteX0" fmla="*/ 329735 w 2623356"/>
                    <a:gd name="connsiteY0" fmla="*/ 694230 h 1658402"/>
                    <a:gd name="connsiteX1" fmla="*/ 62175 w 2623356"/>
                    <a:gd name="connsiteY1" fmla="*/ 4159 h 1658402"/>
                    <a:gd name="connsiteX2" fmla="*/ 1285304 w 2623356"/>
                    <a:gd name="connsiteY2" fmla="*/ 972406 h 1658402"/>
                    <a:gd name="connsiteX3" fmla="*/ 2272560 w 2623356"/>
                    <a:gd name="connsiteY3" fmla="*/ 1098115 h 1658402"/>
                    <a:gd name="connsiteX4" fmla="*/ 2623356 w 2623356"/>
                    <a:gd name="connsiteY4" fmla="*/ 1330221 h 1658402"/>
                    <a:gd name="connsiteX5" fmla="*/ 2044648 w 2623356"/>
                    <a:gd name="connsiteY5" fmla="*/ 1658402 h 1658402"/>
                    <a:gd name="connsiteX6" fmla="*/ 329735 w 2623356"/>
                    <a:gd name="connsiteY6" fmla="*/ 694230 h 1658402"/>
                    <a:gd name="connsiteX0" fmla="*/ 340531 w 2634152"/>
                    <a:gd name="connsiteY0" fmla="*/ 696077 h 1660249"/>
                    <a:gd name="connsiteX1" fmla="*/ 72971 w 2634152"/>
                    <a:gd name="connsiteY1" fmla="*/ 6006 h 1660249"/>
                    <a:gd name="connsiteX2" fmla="*/ 1296100 w 2634152"/>
                    <a:gd name="connsiteY2" fmla="*/ 974253 h 1660249"/>
                    <a:gd name="connsiteX3" fmla="*/ 2283356 w 2634152"/>
                    <a:gd name="connsiteY3" fmla="*/ 1099962 h 1660249"/>
                    <a:gd name="connsiteX4" fmla="*/ 2634152 w 2634152"/>
                    <a:gd name="connsiteY4" fmla="*/ 1332068 h 1660249"/>
                    <a:gd name="connsiteX5" fmla="*/ 2055444 w 2634152"/>
                    <a:gd name="connsiteY5" fmla="*/ 1660249 h 1660249"/>
                    <a:gd name="connsiteX6" fmla="*/ 340531 w 2634152"/>
                    <a:gd name="connsiteY6" fmla="*/ 696077 h 1660249"/>
                    <a:gd name="connsiteX0" fmla="*/ 340531 w 2634152"/>
                    <a:gd name="connsiteY0" fmla="*/ 696077 h 1660249"/>
                    <a:gd name="connsiteX1" fmla="*/ 72971 w 2634152"/>
                    <a:gd name="connsiteY1" fmla="*/ 6006 h 1660249"/>
                    <a:gd name="connsiteX2" fmla="*/ 1296100 w 2634152"/>
                    <a:gd name="connsiteY2" fmla="*/ 974253 h 1660249"/>
                    <a:gd name="connsiteX3" fmla="*/ 2283356 w 2634152"/>
                    <a:gd name="connsiteY3" fmla="*/ 1099962 h 1660249"/>
                    <a:gd name="connsiteX4" fmla="*/ 2634152 w 2634152"/>
                    <a:gd name="connsiteY4" fmla="*/ 1332068 h 1660249"/>
                    <a:gd name="connsiteX5" fmla="*/ 2055444 w 2634152"/>
                    <a:gd name="connsiteY5" fmla="*/ 1660249 h 1660249"/>
                    <a:gd name="connsiteX6" fmla="*/ 340531 w 2634152"/>
                    <a:gd name="connsiteY6" fmla="*/ 696077 h 166024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6692 w 2640313"/>
                    <a:gd name="connsiteY0" fmla="*/ 742488 h 1696950"/>
                    <a:gd name="connsiteX1" fmla="*/ 71205 w 2640313"/>
                    <a:gd name="connsiteY1" fmla="*/ 5146 h 1696950"/>
                    <a:gd name="connsiteX2" fmla="*/ 1302261 w 2640313"/>
                    <a:gd name="connsiteY2" fmla="*/ 1020664 h 1696950"/>
                    <a:gd name="connsiteX3" fmla="*/ 2289517 w 2640313"/>
                    <a:gd name="connsiteY3" fmla="*/ 1146373 h 1696950"/>
                    <a:gd name="connsiteX4" fmla="*/ 2640313 w 2640313"/>
                    <a:gd name="connsiteY4" fmla="*/ 1378479 h 1696950"/>
                    <a:gd name="connsiteX5" fmla="*/ 2055983 w 2640313"/>
                    <a:gd name="connsiteY5" fmla="*/ 1696950 h 1696950"/>
                    <a:gd name="connsiteX6" fmla="*/ 346692 w 2640313"/>
                    <a:gd name="connsiteY6" fmla="*/ 742488 h 1696950"/>
                    <a:gd name="connsiteX0" fmla="*/ 346692 w 2640313"/>
                    <a:gd name="connsiteY0" fmla="*/ 742488 h 1696950"/>
                    <a:gd name="connsiteX1" fmla="*/ 71205 w 2640313"/>
                    <a:gd name="connsiteY1" fmla="*/ 5146 h 1696950"/>
                    <a:gd name="connsiteX2" fmla="*/ 1302261 w 2640313"/>
                    <a:gd name="connsiteY2" fmla="*/ 1020664 h 1696950"/>
                    <a:gd name="connsiteX3" fmla="*/ 2289517 w 2640313"/>
                    <a:gd name="connsiteY3" fmla="*/ 1146373 h 1696950"/>
                    <a:gd name="connsiteX4" fmla="*/ 2640313 w 2640313"/>
                    <a:gd name="connsiteY4" fmla="*/ 1378479 h 1696950"/>
                    <a:gd name="connsiteX5" fmla="*/ 2055983 w 2640313"/>
                    <a:gd name="connsiteY5" fmla="*/ 1696950 h 1696950"/>
                    <a:gd name="connsiteX6" fmla="*/ 346692 w 2640313"/>
                    <a:gd name="connsiteY6" fmla="*/ 742488 h 1696950"/>
                    <a:gd name="connsiteX0" fmla="*/ 358177 w 2651798"/>
                    <a:gd name="connsiteY0" fmla="*/ 742401 h 1696863"/>
                    <a:gd name="connsiteX1" fmla="*/ 82690 w 2651798"/>
                    <a:gd name="connsiteY1" fmla="*/ 5059 h 1696863"/>
                    <a:gd name="connsiteX2" fmla="*/ 1313746 w 2651798"/>
                    <a:gd name="connsiteY2" fmla="*/ 1020577 h 1696863"/>
                    <a:gd name="connsiteX3" fmla="*/ 2301002 w 2651798"/>
                    <a:gd name="connsiteY3" fmla="*/ 1146286 h 1696863"/>
                    <a:gd name="connsiteX4" fmla="*/ 2651798 w 2651798"/>
                    <a:gd name="connsiteY4" fmla="*/ 1378392 h 1696863"/>
                    <a:gd name="connsiteX5" fmla="*/ 2067468 w 2651798"/>
                    <a:gd name="connsiteY5" fmla="*/ 1696863 h 1696863"/>
                    <a:gd name="connsiteX6" fmla="*/ 358177 w 2651798"/>
                    <a:gd name="connsiteY6" fmla="*/ 742401 h 1696863"/>
                    <a:gd name="connsiteX0" fmla="*/ 289372 w 2582993"/>
                    <a:gd name="connsiteY0" fmla="*/ 737342 h 1691804"/>
                    <a:gd name="connsiteX1" fmla="*/ 13885 w 2582993"/>
                    <a:gd name="connsiteY1" fmla="*/ 0 h 1691804"/>
                    <a:gd name="connsiteX2" fmla="*/ 1244941 w 2582993"/>
                    <a:gd name="connsiteY2" fmla="*/ 1015518 h 1691804"/>
                    <a:gd name="connsiteX3" fmla="*/ 2232197 w 2582993"/>
                    <a:gd name="connsiteY3" fmla="*/ 1141227 h 1691804"/>
                    <a:gd name="connsiteX4" fmla="*/ 2582993 w 2582993"/>
                    <a:gd name="connsiteY4" fmla="*/ 1373333 h 1691804"/>
                    <a:gd name="connsiteX5" fmla="*/ 1998663 w 2582993"/>
                    <a:gd name="connsiteY5" fmla="*/ 1691804 h 1691804"/>
                    <a:gd name="connsiteX6" fmla="*/ 289372 w 2582993"/>
                    <a:gd name="connsiteY6" fmla="*/ 737342 h 1691804"/>
                    <a:gd name="connsiteX0" fmla="*/ 294936 w 2588557"/>
                    <a:gd name="connsiteY0" fmla="*/ 737342 h 1691804"/>
                    <a:gd name="connsiteX1" fmla="*/ 19449 w 2588557"/>
                    <a:gd name="connsiteY1" fmla="*/ 0 h 1691804"/>
                    <a:gd name="connsiteX2" fmla="*/ 1250505 w 2588557"/>
                    <a:gd name="connsiteY2" fmla="*/ 1015518 h 1691804"/>
                    <a:gd name="connsiteX3" fmla="*/ 2237761 w 2588557"/>
                    <a:gd name="connsiteY3" fmla="*/ 1141227 h 1691804"/>
                    <a:gd name="connsiteX4" fmla="*/ 2588557 w 2588557"/>
                    <a:gd name="connsiteY4" fmla="*/ 1373333 h 1691804"/>
                    <a:gd name="connsiteX5" fmla="*/ 2004227 w 2588557"/>
                    <a:gd name="connsiteY5" fmla="*/ 1691804 h 1691804"/>
                    <a:gd name="connsiteX6" fmla="*/ 294936 w 2588557"/>
                    <a:gd name="connsiteY6" fmla="*/ 737342 h 1691804"/>
                    <a:gd name="connsiteX0" fmla="*/ 293463 w 2587084"/>
                    <a:gd name="connsiteY0" fmla="*/ 737342 h 1691804"/>
                    <a:gd name="connsiteX1" fmla="*/ 17976 w 2587084"/>
                    <a:gd name="connsiteY1" fmla="*/ 0 h 1691804"/>
                    <a:gd name="connsiteX2" fmla="*/ 1249032 w 2587084"/>
                    <a:gd name="connsiteY2" fmla="*/ 1015518 h 1691804"/>
                    <a:gd name="connsiteX3" fmla="*/ 2236288 w 2587084"/>
                    <a:gd name="connsiteY3" fmla="*/ 1141227 h 1691804"/>
                    <a:gd name="connsiteX4" fmla="*/ 2587084 w 2587084"/>
                    <a:gd name="connsiteY4" fmla="*/ 1373333 h 1691804"/>
                    <a:gd name="connsiteX5" fmla="*/ 2002754 w 2587084"/>
                    <a:gd name="connsiteY5" fmla="*/ 1691804 h 1691804"/>
                    <a:gd name="connsiteX6" fmla="*/ 293463 w 2587084"/>
                    <a:gd name="connsiteY6" fmla="*/ 737342 h 1691804"/>
                    <a:gd name="connsiteX0" fmla="*/ 302993 w 2596614"/>
                    <a:gd name="connsiteY0" fmla="*/ 737342 h 1691804"/>
                    <a:gd name="connsiteX1" fmla="*/ 27506 w 2596614"/>
                    <a:gd name="connsiteY1" fmla="*/ 0 h 1691804"/>
                    <a:gd name="connsiteX2" fmla="*/ 1258562 w 2596614"/>
                    <a:gd name="connsiteY2" fmla="*/ 1015518 h 1691804"/>
                    <a:gd name="connsiteX3" fmla="*/ 2245818 w 2596614"/>
                    <a:gd name="connsiteY3" fmla="*/ 1141227 h 1691804"/>
                    <a:gd name="connsiteX4" fmla="*/ 2596614 w 2596614"/>
                    <a:gd name="connsiteY4" fmla="*/ 1373333 h 1691804"/>
                    <a:gd name="connsiteX5" fmla="*/ 2012284 w 2596614"/>
                    <a:gd name="connsiteY5" fmla="*/ 1691804 h 1691804"/>
                    <a:gd name="connsiteX6" fmla="*/ 302993 w 2596614"/>
                    <a:gd name="connsiteY6" fmla="*/ 737342 h 1691804"/>
                    <a:gd name="connsiteX0" fmla="*/ 302993 w 2596614"/>
                    <a:gd name="connsiteY0" fmla="*/ 737342 h 1691804"/>
                    <a:gd name="connsiteX1" fmla="*/ 27506 w 2596614"/>
                    <a:gd name="connsiteY1" fmla="*/ 0 h 1691804"/>
                    <a:gd name="connsiteX2" fmla="*/ 1258562 w 2596614"/>
                    <a:gd name="connsiteY2" fmla="*/ 1015518 h 1691804"/>
                    <a:gd name="connsiteX3" fmla="*/ 2245818 w 2596614"/>
                    <a:gd name="connsiteY3" fmla="*/ 1141227 h 1691804"/>
                    <a:gd name="connsiteX4" fmla="*/ 2596614 w 2596614"/>
                    <a:gd name="connsiteY4" fmla="*/ 1373333 h 1691804"/>
                    <a:gd name="connsiteX5" fmla="*/ 2012284 w 2596614"/>
                    <a:gd name="connsiteY5" fmla="*/ 1691804 h 1691804"/>
                    <a:gd name="connsiteX6" fmla="*/ 302993 w 2596614"/>
                    <a:gd name="connsiteY6" fmla="*/ 737342 h 1691804"/>
                    <a:gd name="connsiteX0" fmla="*/ 320931 w 2614552"/>
                    <a:gd name="connsiteY0" fmla="*/ 755993 h 1710455"/>
                    <a:gd name="connsiteX1" fmla="*/ 21679 w 2614552"/>
                    <a:gd name="connsiteY1" fmla="*/ 0 h 1710455"/>
                    <a:gd name="connsiteX2" fmla="*/ 1276500 w 2614552"/>
                    <a:gd name="connsiteY2" fmla="*/ 1034169 h 1710455"/>
                    <a:gd name="connsiteX3" fmla="*/ 2263756 w 2614552"/>
                    <a:gd name="connsiteY3" fmla="*/ 1159878 h 1710455"/>
                    <a:gd name="connsiteX4" fmla="*/ 2614552 w 2614552"/>
                    <a:gd name="connsiteY4" fmla="*/ 1391984 h 1710455"/>
                    <a:gd name="connsiteX5" fmla="*/ 2030222 w 2614552"/>
                    <a:gd name="connsiteY5" fmla="*/ 1710455 h 1710455"/>
                    <a:gd name="connsiteX6" fmla="*/ 320931 w 2614552"/>
                    <a:gd name="connsiteY6" fmla="*/ 755993 h 1710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14552" h="1710455">
                      <a:moveTo>
                        <a:pt x="320931" y="755993"/>
                      </a:moveTo>
                      <a:cubicBezTo>
                        <a:pt x="-53967" y="246744"/>
                        <a:pt x="-13379" y="134532"/>
                        <a:pt x="21679" y="0"/>
                      </a:cubicBezTo>
                      <a:cubicBezTo>
                        <a:pt x="114591" y="353788"/>
                        <a:pt x="544540" y="752253"/>
                        <a:pt x="1276500" y="1034169"/>
                      </a:cubicBezTo>
                      <a:cubicBezTo>
                        <a:pt x="1713386" y="1202802"/>
                        <a:pt x="1898949" y="1182878"/>
                        <a:pt x="2263756" y="1159878"/>
                      </a:cubicBezTo>
                      <a:cubicBezTo>
                        <a:pt x="2597137" y="1113460"/>
                        <a:pt x="2607604" y="1248994"/>
                        <a:pt x="2614552" y="1391984"/>
                      </a:cubicBezTo>
                      <a:cubicBezTo>
                        <a:pt x="2548162" y="1486689"/>
                        <a:pt x="2651127" y="1629641"/>
                        <a:pt x="2030222" y="1710455"/>
                      </a:cubicBezTo>
                      <a:cubicBezTo>
                        <a:pt x="1619912" y="1649813"/>
                        <a:pt x="1019604" y="1544488"/>
                        <a:pt x="320931" y="755993"/>
                      </a:cubicBezTo>
                      <a:close/>
                    </a:path>
                  </a:pathLst>
                </a:custGeom>
                <a:solidFill>
                  <a:srgbClr val="F43CF4">
                    <a:alpha val="81000"/>
                  </a:srgb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8756407" y="4575604"/>
                <a:ext cx="2804080" cy="1712227"/>
                <a:chOff x="7511103" y="4405066"/>
                <a:chExt cx="4592386" cy="3467394"/>
              </a:xfrm>
            </p:grpSpPr>
            <p:sp>
              <p:nvSpPr>
                <p:cNvPr id="47" name="Rounded Rectangle 7"/>
                <p:cNvSpPr/>
                <p:nvPr/>
              </p:nvSpPr>
              <p:spPr>
                <a:xfrm rot="19026861" flipV="1">
                  <a:off x="7511103" y="5023878"/>
                  <a:ext cx="3320230" cy="2387828"/>
                </a:xfrm>
                <a:custGeom>
                  <a:avLst/>
                  <a:gdLst>
                    <a:gd name="connsiteX0" fmla="*/ 0 w 3571336"/>
                    <a:gd name="connsiteY0" fmla="*/ 271732 h 543464"/>
                    <a:gd name="connsiteX1" fmla="*/ 271732 w 3571336"/>
                    <a:gd name="connsiteY1" fmla="*/ 0 h 543464"/>
                    <a:gd name="connsiteX2" fmla="*/ 3299604 w 3571336"/>
                    <a:gd name="connsiteY2" fmla="*/ 0 h 543464"/>
                    <a:gd name="connsiteX3" fmla="*/ 3571336 w 3571336"/>
                    <a:gd name="connsiteY3" fmla="*/ 271732 h 543464"/>
                    <a:gd name="connsiteX4" fmla="*/ 3571336 w 3571336"/>
                    <a:gd name="connsiteY4" fmla="*/ 271732 h 543464"/>
                    <a:gd name="connsiteX5" fmla="*/ 3299604 w 3571336"/>
                    <a:gd name="connsiteY5" fmla="*/ 543464 h 543464"/>
                    <a:gd name="connsiteX6" fmla="*/ 271732 w 3571336"/>
                    <a:gd name="connsiteY6" fmla="*/ 543464 h 543464"/>
                    <a:gd name="connsiteX7" fmla="*/ 0 w 3571336"/>
                    <a:gd name="connsiteY7" fmla="*/ 271732 h 543464"/>
                    <a:gd name="connsiteX0" fmla="*/ 0 w 3571336"/>
                    <a:gd name="connsiteY0" fmla="*/ 276309 h 548041"/>
                    <a:gd name="connsiteX1" fmla="*/ 271732 w 3571336"/>
                    <a:gd name="connsiteY1" fmla="*/ 4577 h 548041"/>
                    <a:gd name="connsiteX2" fmla="*/ 2181537 w 3571336"/>
                    <a:gd name="connsiteY2" fmla="*/ 0 h 548041"/>
                    <a:gd name="connsiteX3" fmla="*/ 3299604 w 3571336"/>
                    <a:gd name="connsiteY3" fmla="*/ 4577 h 548041"/>
                    <a:gd name="connsiteX4" fmla="*/ 3571336 w 3571336"/>
                    <a:gd name="connsiteY4" fmla="*/ 276309 h 548041"/>
                    <a:gd name="connsiteX5" fmla="*/ 3571336 w 3571336"/>
                    <a:gd name="connsiteY5" fmla="*/ 276309 h 548041"/>
                    <a:gd name="connsiteX6" fmla="*/ 3299604 w 3571336"/>
                    <a:gd name="connsiteY6" fmla="*/ 548041 h 548041"/>
                    <a:gd name="connsiteX7" fmla="*/ 271732 w 3571336"/>
                    <a:gd name="connsiteY7" fmla="*/ 548041 h 548041"/>
                    <a:gd name="connsiteX8" fmla="*/ 0 w 3571336"/>
                    <a:gd name="connsiteY8" fmla="*/ 276309 h 548041"/>
                    <a:gd name="connsiteX0" fmla="*/ 31137 w 3602473"/>
                    <a:gd name="connsiteY0" fmla="*/ 1265510 h 1537242"/>
                    <a:gd name="connsiteX1" fmla="*/ 1003341 w 3602473"/>
                    <a:gd name="connsiteY1" fmla="*/ 0 h 1537242"/>
                    <a:gd name="connsiteX2" fmla="*/ 2212674 w 3602473"/>
                    <a:gd name="connsiteY2" fmla="*/ 989201 h 1537242"/>
                    <a:gd name="connsiteX3" fmla="*/ 3330741 w 3602473"/>
                    <a:gd name="connsiteY3" fmla="*/ 993778 h 1537242"/>
                    <a:gd name="connsiteX4" fmla="*/ 3602473 w 3602473"/>
                    <a:gd name="connsiteY4" fmla="*/ 1265510 h 1537242"/>
                    <a:gd name="connsiteX5" fmla="*/ 3602473 w 3602473"/>
                    <a:gd name="connsiteY5" fmla="*/ 1265510 h 1537242"/>
                    <a:gd name="connsiteX6" fmla="*/ 3330741 w 3602473"/>
                    <a:gd name="connsiteY6" fmla="*/ 1537242 h 1537242"/>
                    <a:gd name="connsiteX7" fmla="*/ 302869 w 3602473"/>
                    <a:gd name="connsiteY7" fmla="*/ 1537242 h 1537242"/>
                    <a:gd name="connsiteX8" fmla="*/ 31137 w 3602473"/>
                    <a:gd name="connsiteY8" fmla="*/ 1265510 h 1537242"/>
                    <a:gd name="connsiteX0" fmla="*/ 31137 w 3602473"/>
                    <a:gd name="connsiteY0" fmla="*/ 1265510 h 1537242"/>
                    <a:gd name="connsiteX1" fmla="*/ 1003341 w 3602473"/>
                    <a:gd name="connsiteY1" fmla="*/ 0 h 1537242"/>
                    <a:gd name="connsiteX2" fmla="*/ 2212674 w 3602473"/>
                    <a:gd name="connsiteY2" fmla="*/ 989201 h 1537242"/>
                    <a:gd name="connsiteX3" fmla="*/ 3330741 w 3602473"/>
                    <a:gd name="connsiteY3" fmla="*/ 993778 h 1537242"/>
                    <a:gd name="connsiteX4" fmla="*/ 3602473 w 3602473"/>
                    <a:gd name="connsiteY4" fmla="*/ 1265510 h 1537242"/>
                    <a:gd name="connsiteX5" fmla="*/ 3602473 w 3602473"/>
                    <a:gd name="connsiteY5" fmla="*/ 1265510 h 1537242"/>
                    <a:gd name="connsiteX6" fmla="*/ 3330741 w 3602473"/>
                    <a:gd name="connsiteY6" fmla="*/ 1537242 h 1537242"/>
                    <a:gd name="connsiteX7" fmla="*/ 2439451 w 3602473"/>
                    <a:gd name="connsiteY7" fmla="*/ 1535731 h 1537242"/>
                    <a:gd name="connsiteX8" fmla="*/ 302869 w 3602473"/>
                    <a:gd name="connsiteY8" fmla="*/ 1537242 h 1537242"/>
                    <a:gd name="connsiteX9" fmla="*/ 31137 w 3602473"/>
                    <a:gd name="connsiteY9" fmla="*/ 1265510 h 1537242"/>
                    <a:gd name="connsiteX0" fmla="*/ 2386 w 3573722"/>
                    <a:gd name="connsiteY0" fmla="*/ 1265510 h 1537242"/>
                    <a:gd name="connsiteX1" fmla="*/ 974590 w 3573722"/>
                    <a:gd name="connsiteY1" fmla="*/ 0 h 1537242"/>
                    <a:gd name="connsiteX2" fmla="*/ 2183923 w 3573722"/>
                    <a:gd name="connsiteY2" fmla="*/ 989201 h 1537242"/>
                    <a:gd name="connsiteX3" fmla="*/ 3301990 w 3573722"/>
                    <a:gd name="connsiteY3" fmla="*/ 993778 h 1537242"/>
                    <a:gd name="connsiteX4" fmla="*/ 3573722 w 3573722"/>
                    <a:gd name="connsiteY4" fmla="*/ 1265510 h 1537242"/>
                    <a:gd name="connsiteX5" fmla="*/ 3573722 w 3573722"/>
                    <a:gd name="connsiteY5" fmla="*/ 1265510 h 1537242"/>
                    <a:gd name="connsiteX6" fmla="*/ 3301990 w 3573722"/>
                    <a:gd name="connsiteY6" fmla="*/ 1537242 h 1537242"/>
                    <a:gd name="connsiteX7" fmla="*/ 2410700 w 3573722"/>
                    <a:gd name="connsiteY7" fmla="*/ 1535731 h 1537242"/>
                    <a:gd name="connsiteX8" fmla="*/ 1297989 w 3573722"/>
                    <a:gd name="connsiteY8" fmla="*/ 774859 h 1537242"/>
                    <a:gd name="connsiteX9" fmla="*/ 2386 w 3573722"/>
                    <a:gd name="connsiteY9" fmla="*/ 1265510 h 1537242"/>
                    <a:gd name="connsiteX0" fmla="*/ 102167 w 2669685"/>
                    <a:gd name="connsiteY0" fmla="*/ 365214 h 1537242"/>
                    <a:gd name="connsiteX1" fmla="*/ 70553 w 2669685"/>
                    <a:gd name="connsiteY1" fmla="*/ 0 h 1537242"/>
                    <a:gd name="connsiteX2" fmla="*/ 1279886 w 2669685"/>
                    <a:gd name="connsiteY2" fmla="*/ 989201 h 1537242"/>
                    <a:gd name="connsiteX3" fmla="*/ 2397953 w 2669685"/>
                    <a:gd name="connsiteY3" fmla="*/ 993778 h 1537242"/>
                    <a:gd name="connsiteX4" fmla="*/ 2669685 w 2669685"/>
                    <a:gd name="connsiteY4" fmla="*/ 1265510 h 1537242"/>
                    <a:gd name="connsiteX5" fmla="*/ 2669685 w 2669685"/>
                    <a:gd name="connsiteY5" fmla="*/ 1265510 h 1537242"/>
                    <a:gd name="connsiteX6" fmla="*/ 2397953 w 2669685"/>
                    <a:gd name="connsiteY6" fmla="*/ 1537242 h 1537242"/>
                    <a:gd name="connsiteX7" fmla="*/ 1506663 w 2669685"/>
                    <a:gd name="connsiteY7" fmla="*/ 1535731 h 1537242"/>
                    <a:gd name="connsiteX8" fmla="*/ 393952 w 2669685"/>
                    <a:gd name="connsiteY8" fmla="*/ 774859 h 1537242"/>
                    <a:gd name="connsiteX9" fmla="*/ 102167 w 2669685"/>
                    <a:gd name="connsiteY9" fmla="*/ 365214 h 1537242"/>
                    <a:gd name="connsiteX0" fmla="*/ 108166 w 2675684"/>
                    <a:gd name="connsiteY0" fmla="*/ 365214 h 1537242"/>
                    <a:gd name="connsiteX1" fmla="*/ 76552 w 2675684"/>
                    <a:gd name="connsiteY1" fmla="*/ 0 h 1537242"/>
                    <a:gd name="connsiteX2" fmla="*/ 1285885 w 2675684"/>
                    <a:gd name="connsiteY2" fmla="*/ 989201 h 1537242"/>
                    <a:gd name="connsiteX3" fmla="*/ 2403952 w 2675684"/>
                    <a:gd name="connsiteY3" fmla="*/ 993778 h 1537242"/>
                    <a:gd name="connsiteX4" fmla="*/ 2675684 w 2675684"/>
                    <a:gd name="connsiteY4" fmla="*/ 1265510 h 1537242"/>
                    <a:gd name="connsiteX5" fmla="*/ 2675684 w 2675684"/>
                    <a:gd name="connsiteY5" fmla="*/ 1265510 h 1537242"/>
                    <a:gd name="connsiteX6" fmla="*/ 2403952 w 2675684"/>
                    <a:gd name="connsiteY6" fmla="*/ 1537242 h 1537242"/>
                    <a:gd name="connsiteX7" fmla="*/ 1512662 w 2675684"/>
                    <a:gd name="connsiteY7" fmla="*/ 1535731 h 1537242"/>
                    <a:gd name="connsiteX8" fmla="*/ 545350 w 2675684"/>
                    <a:gd name="connsiteY8" fmla="*/ 939871 h 1537242"/>
                    <a:gd name="connsiteX9" fmla="*/ 108166 w 2675684"/>
                    <a:gd name="connsiteY9" fmla="*/ 365214 h 1537242"/>
                    <a:gd name="connsiteX0" fmla="*/ 106202 w 2673720"/>
                    <a:gd name="connsiteY0" fmla="*/ 365214 h 1537242"/>
                    <a:gd name="connsiteX1" fmla="*/ 74588 w 2673720"/>
                    <a:gd name="connsiteY1" fmla="*/ 0 h 1537242"/>
                    <a:gd name="connsiteX2" fmla="*/ 1283921 w 2673720"/>
                    <a:gd name="connsiteY2" fmla="*/ 989201 h 1537242"/>
                    <a:gd name="connsiteX3" fmla="*/ 2401988 w 2673720"/>
                    <a:gd name="connsiteY3" fmla="*/ 993778 h 1537242"/>
                    <a:gd name="connsiteX4" fmla="*/ 2673720 w 2673720"/>
                    <a:gd name="connsiteY4" fmla="*/ 1265510 h 1537242"/>
                    <a:gd name="connsiteX5" fmla="*/ 2673720 w 2673720"/>
                    <a:gd name="connsiteY5" fmla="*/ 1265510 h 1537242"/>
                    <a:gd name="connsiteX6" fmla="*/ 2401988 w 2673720"/>
                    <a:gd name="connsiteY6" fmla="*/ 1537242 h 1537242"/>
                    <a:gd name="connsiteX7" fmla="*/ 1510698 w 2673720"/>
                    <a:gd name="connsiteY7" fmla="*/ 1535731 h 1537242"/>
                    <a:gd name="connsiteX8" fmla="*/ 497415 w 2673720"/>
                    <a:gd name="connsiteY8" fmla="*/ 946556 h 1537242"/>
                    <a:gd name="connsiteX9" fmla="*/ 106202 w 2673720"/>
                    <a:gd name="connsiteY9" fmla="*/ 365214 h 1537242"/>
                    <a:gd name="connsiteX0" fmla="*/ 106202 w 2673720"/>
                    <a:gd name="connsiteY0" fmla="*/ 365214 h 1537242"/>
                    <a:gd name="connsiteX1" fmla="*/ 74588 w 2673720"/>
                    <a:gd name="connsiteY1" fmla="*/ 0 h 1537242"/>
                    <a:gd name="connsiteX2" fmla="*/ 1283921 w 2673720"/>
                    <a:gd name="connsiteY2" fmla="*/ 989201 h 1537242"/>
                    <a:gd name="connsiteX3" fmla="*/ 2401988 w 2673720"/>
                    <a:gd name="connsiteY3" fmla="*/ 993778 h 1537242"/>
                    <a:gd name="connsiteX4" fmla="*/ 2673720 w 2673720"/>
                    <a:gd name="connsiteY4" fmla="*/ 1265510 h 1537242"/>
                    <a:gd name="connsiteX5" fmla="*/ 2673720 w 2673720"/>
                    <a:gd name="connsiteY5" fmla="*/ 1265510 h 1537242"/>
                    <a:gd name="connsiteX6" fmla="*/ 2401988 w 2673720"/>
                    <a:gd name="connsiteY6" fmla="*/ 1537242 h 1537242"/>
                    <a:gd name="connsiteX7" fmla="*/ 1510698 w 2673720"/>
                    <a:gd name="connsiteY7" fmla="*/ 1535731 h 1537242"/>
                    <a:gd name="connsiteX8" fmla="*/ 497415 w 2673720"/>
                    <a:gd name="connsiteY8" fmla="*/ 946556 h 1537242"/>
                    <a:gd name="connsiteX9" fmla="*/ 106202 w 2673720"/>
                    <a:gd name="connsiteY9" fmla="*/ 365214 h 1537242"/>
                    <a:gd name="connsiteX0" fmla="*/ 106202 w 2673720"/>
                    <a:gd name="connsiteY0" fmla="*/ 365214 h 1537242"/>
                    <a:gd name="connsiteX1" fmla="*/ 74588 w 2673720"/>
                    <a:gd name="connsiteY1" fmla="*/ 0 h 1537242"/>
                    <a:gd name="connsiteX2" fmla="*/ 1283921 w 2673720"/>
                    <a:gd name="connsiteY2" fmla="*/ 989201 h 1537242"/>
                    <a:gd name="connsiteX3" fmla="*/ 2401988 w 2673720"/>
                    <a:gd name="connsiteY3" fmla="*/ 993778 h 1537242"/>
                    <a:gd name="connsiteX4" fmla="*/ 2673720 w 2673720"/>
                    <a:gd name="connsiteY4" fmla="*/ 1265510 h 1537242"/>
                    <a:gd name="connsiteX5" fmla="*/ 2673720 w 2673720"/>
                    <a:gd name="connsiteY5" fmla="*/ 1265510 h 1537242"/>
                    <a:gd name="connsiteX6" fmla="*/ 2401988 w 2673720"/>
                    <a:gd name="connsiteY6" fmla="*/ 1537242 h 1537242"/>
                    <a:gd name="connsiteX7" fmla="*/ 1510698 w 2673720"/>
                    <a:gd name="connsiteY7" fmla="*/ 1535731 h 1537242"/>
                    <a:gd name="connsiteX8" fmla="*/ 106202 w 2673720"/>
                    <a:gd name="connsiteY8" fmla="*/ 365214 h 1537242"/>
                    <a:gd name="connsiteX0" fmla="*/ 267510 w 2835028"/>
                    <a:gd name="connsiteY0" fmla="*/ 508460 h 1680488"/>
                    <a:gd name="connsiteX1" fmla="*/ 235896 w 2835028"/>
                    <a:gd name="connsiteY1" fmla="*/ 143246 h 1680488"/>
                    <a:gd name="connsiteX2" fmla="*/ 1445229 w 2835028"/>
                    <a:gd name="connsiteY2" fmla="*/ 1132447 h 1680488"/>
                    <a:gd name="connsiteX3" fmla="*/ 2563296 w 2835028"/>
                    <a:gd name="connsiteY3" fmla="*/ 1137024 h 1680488"/>
                    <a:gd name="connsiteX4" fmla="*/ 2835028 w 2835028"/>
                    <a:gd name="connsiteY4" fmla="*/ 1408756 h 1680488"/>
                    <a:gd name="connsiteX5" fmla="*/ 2835028 w 2835028"/>
                    <a:gd name="connsiteY5" fmla="*/ 1408756 h 1680488"/>
                    <a:gd name="connsiteX6" fmla="*/ 2563296 w 2835028"/>
                    <a:gd name="connsiteY6" fmla="*/ 1680488 h 1680488"/>
                    <a:gd name="connsiteX7" fmla="*/ 1672006 w 2835028"/>
                    <a:gd name="connsiteY7" fmla="*/ 1678977 h 1680488"/>
                    <a:gd name="connsiteX8" fmla="*/ 267510 w 2835028"/>
                    <a:gd name="connsiteY8" fmla="*/ 508460 h 1680488"/>
                    <a:gd name="connsiteX0" fmla="*/ 267510 w 2835028"/>
                    <a:gd name="connsiteY0" fmla="*/ 508460 h 1680488"/>
                    <a:gd name="connsiteX1" fmla="*/ 235896 w 2835028"/>
                    <a:gd name="connsiteY1" fmla="*/ 143246 h 1680488"/>
                    <a:gd name="connsiteX2" fmla="*/ 1445229 w 2835028"/>
                    <a:gd name="connsiteY2" fmla="*/ 1132447 h 1680488"/>
                    <a:gd name="connsiteX3" fmla="*/ 2563296 w 2835028"/>
                    <a:gd name="connsiteY3" fmla="*/ 1137024 h 1680488"/>
                    <a:gd name="connsiteX4" fmla="*/ 2835028 w 2835028"/>
                    <a:gd name="connsiteY4" fmla="*/ 1408756 h 1680488"/>
                    <a:gd name="connsiteX5" fmla="*/ 2835028 w 2835028"/>
                    <a:gd name="connsiteY5" fmla="*/ 1408756 h 1680488"/>
                    <a:gd name="connsiteX6" fmla="*/ 2563296 w 2835028"/>
                    <a:gd name="connsiteY6" fmla="*/ 1680488 h 1680488"/>
                    <a:gd name="connsiteX7" fmla="*/ 1672006 w 2835028"/>
                    <a:gd name="connsiteY7" fmla="*/ 1678977 h 1680488"/>
                    <a:gd name="connsiteX8" fmla="*/ 267510 w 2835028"/>
                    <a:gd name="connsiteY8" fmla="*/ 508460 h 1680488"/>
                    <a:gd name="connsiteX0" fmla="*/ 267510 w 2835028"/>
                    <a:gd name="connsiteY0" fmla="*/ 508460 h 1818443"/>
                    <a:gd name="connsiteX1" fmla="*/ 235896 w 2835028"/>
                    <a:gd name="connsiteY1" fmla="*/ 143246 h 1818443"/>
                    <a:gd name="connsiteX2" fmla="*/ 1445229 w 2835028"/>
                    <a:gd name="connsiteY2" fmla="*/ 1132447 h 1818443"/>
                    <a:gd name="connsiteX3" fmla="*/ 2563296 w 2835028"/>
                    <a:gd name="connsiteY3" fmla="*/ 1137024 h 1818443"/>
                    <a:gd name="connsiteX4" fmla="*/ 2835028 w 2835028"/>
                    <a:gd name="connsiteY4" fmla="*/ 1408756 h 1818443"/>
                    <a:gd name="connsiteX5" fmla="*/ 2835028 w 2835028"/>
                    <a:gd name="connsiteY5" fmla="*/ 1408756 h 1818443"/>
                    <a:gd name="connsiteX6" fmla="*/ 2204573 w 2835028"/>
                    <a:gd name="connsiteY6" fmla="*/ 1818443 h 1818443"/>
                    <a:gd name="connsiteX7" fmla="*/ 1672006 w 2835028"/>
                    <a:gd name="connsiteY7" fmla="*/ 1678977 h 1818443"/>
                    <a:gd name="connsiteX8" fmla="*/ 267510 w 2835028"/>
                    <a:gd name="connsiteY8" fmla="*/ 508460 h 1818443"/>
                    <a:gd name="connsiteX0" fmla="*/ 267510 w 2835028"/>
                    <a:gd name="connsiteY0" fmla="*/ 508460 h 1818443"/>
                    <a:gd name="connsiteX1" fmla="*/ 235896 w 2835028"/>
                    <a:gd name="connsiteY1" fmla="*/ 143246 h 1818443"/>
                    <a:gd name="connsiteX2" fmla="*/ 1445229 w 2835028"/>
                    <a:gd name="connsiteY2" fmla="*/ 1132447 h 1818443"/>
                    <a:gd name="connsiteX3" fmla="*/ 2563296 w 2835028"/>
                    <a:gd name="connsiteY3" fmla="*/ 1137024 h 1818443"/>
                    <a:gd name="connsiteX4" fmla="*/ 2835028 w 2835028"/>
                    <a:gd name="connsiteY4" fmla="*/ 1408756 h 1818443"/>
                    <a:gd name="connsiteX5" fmla="*/ 2835028 w 2835028"/>
                    <a:gd name="connsiteY5" fmla="*/ 1408756 h 1818443"/>
                    <a:gd name="connsiteX6" fmla="*/ 2204573 w 2835028"/>
                    <a:gd name="connsiteY6" fmla="*/ 1818443 h 1818443"/>
                    <a:gd name="connsiteX7" fmla="*/ 267510 w 2835028"/>
                    <a:gd name="connsiteY7" fmla="*/ 508460 h 1818443"/>
                    <a:gd name="connsiteX0" fmla="*/ 267510 w 2835028"/>
                    <a:gd name="connsiteY0" fmla="*/ 508460 h 1818443"/>
                    <a:gd name="connsiteX1" fmla="*/ 235896 w 2835028"/>
                    <a:gd name="connsiteY1" fmla="*/ 143246 h 1818443"/>
                    <a:gd name="connsiteX2" fmla="*/ 1445229 w 2835028"/>
                    <a:gd name="connsiteY2" fmla="*/ 1132447 h 1818443"/>
                    <a:gd name="connsiteX3" fmla="*/ 2563296 w 2835028"/>
                    <a:gd name="connsiteY3" fmla="*/ 1137024 h 1818443"/>
                    <a:gd name="connsiteX4" fmla="*/ 2835028 w 2835028"/>
                    <a:gd name="connsiteY4" fmla="*/ 1408756 h 1818443"/>
                    <a:gd name="connsiteX5" fmla="*/ 2835028 w 2835028"/>
                    <a:gd name="connsiteY5" fmla="*/ 1408756 h 1818443"/>
                    <a:gd name="connsiteX6" fmla="*/ 2204573 w 2835028"/>
                    <a:gd name="connsiteY6" fmla="*/ 1818443 h 1818443"/>
                    <a:gd name="connsiteX7" fmla="*/ 267510 w 2835028"/>
                    <a:gd name="connsiteY7" fmla="*/ 508460 h 1818443"/>
                    <a:gd name="connsiteX0" fmla="*/ 187515 w 2755033"/>
                    <a:gd name="connsiteY0" fmla="*/ 374286 h 1684269"/>
                    <a:gd name="connsiteX1" fmla="*/ 155901 w 2755033"/>
                    <a:gd name="connsiteY1" fmla="*/ 9072 h 1684269"/>
                    <a:gd name="connsiteX2" fmla="*/ 1365234 w 2755033"/>
                    <a:gd name="connsiteY2" fmla="*/ 998273 h 1684269"/>
                    <a:gd name="connsiteX3" fmla="*/ 2483301 w 2755033"/>
                    <a:gd name="connsiteY3" fmla="*/ 1002850 h 1684269"/>
                    <a:gd name="connsiteX4" fmla="*/ 2755033 w 2755033"/>
                    <a:gd name="connsiteY4" fmla="*/ 1274582 h 1684269"/>
                    <a:gd name="connsiteX5" fmla="*/ 2755033 w 2755033"/>
                    <a:gd name="connsiteY5" fmla="*/ 1274582 h 1684269"/>
                    <a:gd name="connsiteX6" fmla="*/ 2124578 w 2755033"/>
                    <a:gd name="connsiteY6" fmla="*/ 1684269 h 1684269"/>
                    <a:gd name="connsiteX7" fmla="*/ 187515 w 2755033"/>
                    <a:gd name="connsiteY7" fmla="*/ 374286 h 1684269"/>
                    <a:gd name="connsiteX0" fmla="*/ 195368 w 2762886"/>
                    <a:gd name="connsiteY0" fmla="*/ 365214 h 1675197"/>
                    <a:gd name="connsiteX1" fmla="*/ 163754 w 2762886"/>
                    <a:gd name="connsiteY1" fmla="*/ 0 h 1675197"/>
                    <a:gd name="connsiteX2" fmla="*/ 1373087 w 2762886"/>
                    <a:gd name="connsiteY2" fmla="*/ 989201 h 1675197"/>
                    <a:gd name="connsiteX3" fmla="*/ 2491154 w 2762886"/>
                    <a:gd name="connsiteY3" fmla="*/ 993778 h 1675197"/>
                    <a:gd name="connsiteX4" fmla="*/ 2762886 w 2762886"/>
                    <a:gd name="connsiteY4" fmla="*/ 1265510 h 1675197"/>
                    <a:gd name="connsiteX5" fmla="*/ 2762886 w 2762886"/>
                    <a:gd name="connsiteY5" fmla="*/ 1265510 h 1675197"/>
                    <a:gd name="connsiteX6" fmla="*/ 2132431 w 2762886"/>
                    <a:gd name="connsiteY6" fmla="*/ 1675197 h 1675197"/>
                    <a:gd name="connsiteX7" fmla="*/ 195368 w 2762886"/>
                    <a:gd name="connsiteY7" fmla="*/ 365214 h 1675197"/>
                    <a:gd name="connsiteX0" fmla="*/ 118139 w 2685657"/>
                    <a:gd name="connsiteY0" fmla="*/ 365214 h 1675197"/>
                    <a:gd name="connsiteX1" fmla="*/ 86525 w 2685657"/>
                    <a:gd name="connsiteY1" fmla="*/ 0 h 1675197"/>
                    <a:gd name="connsiteX2" fmla="*/ 1295858 w 2685657"/>
                    <a:gd name="connsiteY2" fmla="*/ 989201 h 1675197"/>
                    <a:gd name="connsiteX3" fmla="*/ 2413925 w 2685657"/>
                    <a:gd name="connsiteY3" fmla="*/ 993778 h 1675197"/>
                    <a:gd name="connsiteX4" fmla="*/ 2685657 w 2685657"/>
                    <a:gd name="connsiteY4" fmla="*/ 1265510 h 1675197"/>
                    <a:gd name="connsiteX5" fmla="*/ 2685657 w 2685657"/>
                    <a:gd name="connsiteY5" fmla="*/ 1265510 h 1675197"/>
                    <a:gd name="connsiteX6" fmla="*/ 2055202 w 2685657"/>
                    <a:gd name="connsiteY6" fmla="*/ 1675197 h 1675197"/>
                    <a:gd name="connsiteX7" fmla="*/ 118139 w 2685657"/>
                    <a:gd name="connsiteY7" fmla="*/ 365214 h 1675197"/>
                    <a:gd name="connsiteX0" fmla="*/ 118139 w 2685657"/>
                    <a:gd name="connsiteY0" fmla="*/ 365214 h 1675197"/>
                    <a:gd name="connsiteX1" fmla="*/ 86525 w 2685657"/>
                    <a:gd name="connsiteY1" fmla="*/ 0 h 1675197"/>
                    <a:gd name="connsiteX2" fmla="*/ 1295858 w 2685657"/>
                    <a:gd name="connsiteY2" fmla="*/ 989201 h 1675197"/>
                    <a:gd name="connsiteX3" fmla="*/ 2413925 w 2685657"/>
                    <a:gd name="connsiteY3" fmla="*/ 993778 h 1675197"/>
                    <a:gd name="connsiteX4" fmla="*/ 2685657 w 2685657"/>
                    <a:gd name="connsiteY4" fmla="*/ 1265510 h 1675197"/>
                    <a:gd name="connsiteX5" fmla="*/ 2685657 w 2685657"/>
                    <a:gd name="connsiteY5" fmla="*/ 1265510 h 1675197"/>
                    <a:gd name="connsiteX6" fmla="*/ 2055202 w 2685657"/>
                    <a:gd name="connsiteY6" fmla="*/ 1675197 h 1675197"/>
                    <a:gd name="connsiteX7" fmla="*/ 118139 w 2685657"/>
                    <a:gd name="connsiteY7" fmla="*/ 365214 h 1675197"/>
                    <a:gd name="connsiteX0" fmla="*/ 118139 w 2685657"/>
                    <a:gd name="connsiteY0" fmla="*/ 365214 h 1675197"/>
                    <a:gd name="connsiteX1" fmla="*/ 86525 w 2685657"/>
                    <a:gd name="connsiteY1" fmla="*/ 0 h 1675197"/>
                    <a:gd name="connsiteX2" fmla="*/ 1295858 w 2685657"/>
                    <a:gd name="connsiteY2" fmla="*/ 989201 h 1675197"/>
                    <a:gd name="connsiteX3" fmla="*/ 2413925 w 2685657"/>
                    <a:gd name="connsiteY3" fmla="*/ 993778 h 1675197"/>
                    <a:gd name="connsiteX4" fmla="*/ 2685657 w 2685657"/>
                    <a:gd name="connsiteY4" fmla="*/ 1265510 h 1675197"/>
                    <a:gd name="connsiteX5" fmla="*/ 2685657 w 2685657"/>
                    <a:gd name="connsiteY5" fmla="*/ 1265510 h 1675197"/>
                    <a:gd name="connsiteX6" fmla="*/ 2055202 w 2685657"/>
                    <a:gd name="connsiteY6" fmla="*/ 1675197 h 1675197"/>
                    <a:gd name="connsiteX7" fmla="*/ 118139 w 2685657"/>
                    <a:gd name="connsiteY7" fmla="*/ 365214 h 1675197"/>
                    <a:gd name="connsiteX0" fmla="*/ 118139 w 2685657"/>
                    <a:gd name="connsiteY0" fmla="*/ 365214 h 1675283"/>
                    <a:gd name="connsiteX1" fmla="*/ 86525 w 2685657"/>
                    <a:gd name="connsiteY1" fmla="*/ 0 h 1675283"/>
                    <a:gd name="connsiteX2" fmla="*/ 1295858 w 2685657"/>
                    <a:gd name="connsiteY2" fmla="*/ 989201 h 1675283"/>
                    <a:gd name="connsiteX3" fmla="*/ 2413925 w 2685657"/>
                    <a:gd name="connsiteY3" fmla="*/ 993778 h 1675283"/>
                    <a:gd name="connsiteX4" fmla="*/ 2685657 w 2685657"/>
                    <a:gd name="connsiteY4" fmla="*/ 1265510 h 1675283"/>
                    <a:gd name="connsiteX5" fmla="*/ 2685657 w 2685657"/>
                    <a:gd name="connsiteY5" fmla="*/ 1265510 h 1675283"/>
                    <a:gd name="connsiteX6" fmla="*/ 2055202 w 2685657"/>
                    <a:gd name="connsiteY6" fmla="*/ 1675197 h 1675283"/>
                    <a:gd name="connsiteX7" fmla="*/ 118139 w 2685657"/>
                    <a:gd name="connsiteY7" fmla="*/ 365214 h 1675283"/>
                    <a:gd name="connsiteX0" fmla="*/ 118139 w 2685657"/>
                    <a:gd name="connsiteY0" fmla="*/ 365214 h 1675283"/>
                    <a:gd name="connsiteX1" fmla="*/ 86525 w 2685657"/>
                    <a:gd name="connsiteY1" fmla="*/ 0 h 1675283"/>
                    <a:gd name="connsiteX2" fmla="*/ 1295858 w 2685657"/>
                    <a:gd name="connsiteY2" fmla="*/ 989201 h 1675283"/>
                    <a:gd name="connsiteX3" fmla="*/ 2413925 w 2685657"/>
                    <a:gd name="connsiteY3" fmla="*/ 993778 h 1675283"/>
                    <a:gd name="connsiteX4" fmla="*/ 2685657 w 2685657"/>
                    <a:gd name="connsiteY4" fmla="*/ 1265510 h 1675283"/>
                    <a:gd name="connsiteX5" fmla="*/ 2685657 w 2685657"/>
                    <a:gd name="connsiteY5" fmla="*/ 1265510 h 1675283"/>
                    <a:gd name="connsiteX6" fmla="*/ 2055202 w 2685657"/>
                    <a:gd name="connsiteY6" fmla="*/ 1675197 h 1675283"/>
                    <a:gd name="connsiteX7" fmla="*/ 118139 w 2685657"/>
                    <a:gd name="connsiteY7" fmla="*/ 365214 h 1675283"/>
                    <a:gd name="connsiteX0" fmla="*/ 118139 w 2685657"/>
                    <a:gd name="connsiteY0" fmla="*/ 365214 h 1675283"/>
                    <a:gd name="connsiteX1" fmla="*/ 86525 w 2685657"/>
                    <a:gd name="connsiteY1" fmla="*/ 0 h 1675283"/>
                    <a:gd name="connsiteX2" fmla="*/ 1295858 w 2685657"/>
                    <a:gd name="connsiteY2" fmla="*/ 989201 h 1675283"/>
                    <a:gd name="connsiteX3" fmla="*/ 2413925 w 2685657"/>
                    <a:gd name="connsiteY3" fmla="*/ 993778 h 1675283"/>
                    <a:gd name="connsiteX4" fmla="*/ 2685657 w 2685657"/>
                    <a:gd name="connsiteY4" fmla="*/ 1265510 h 1675283"/>
                    <a:gd name="connsiteX5" fmla="*/ 2685657 w 2685657"/>
                    <a:gd name="connsiteY5" fmla="*/ 1265510 h 1675283"/>
                    <a:gd name="connsiteX6" fmla="*/ 2055202 w 2685657"/>
                    <a:gd name="connsiteY6" fmla="*/ 1675197 h 1675283"/>
                    <a:gd name="connsiteX7" fmla="*/ 118139 w 2685657"/>
                    <a:gd name="connsiteY7" fmla="*/ 365214 h 1675283"/>
                    <a:gd name="connsiteX0" fmla="*/ 212312 w 2779830"/>
                    <a:gd name="connsiteY0" fmla="*/ 344260 h 1654329"/>
                    <a:gd name="connsiteX1" fmla="*/ 166902 w 2779830"/>
                    <a:gd name="connsiteY1" fmla="*/ 0 h 1654329"/>
                    <a:gd name="connsiteX2" fmla="*/ 1390031 w 2779830"/>
                    <a:gd name="connsiteY2" fmla="*/ 968247 h 1654329"/>
                    <a:gd name="connsiteX3" fmla="*/ 2508098 w 2779830"/>
                    <a:gd name="connsiteY3" fmla="*/ 972824 h 1654329"/>
                    <a:gd name="connsiteX4" fmla="*/ 2779830 w 2779830"/>
                    <a:gd name="connsiteY4" fmla="*/ 1244556 h 1654329"/>
                    <a:gd name="connsiteX5" fmla="*/ 2779830 w 2779830"/>
                    <a:gd name="connsiteY5" fmla="*/ 1244556 h 1654329"/>
                    <a:gd name="connsiteX6" fmla="*/ 2149375 w 2779830"/>
                    <a:gd name="connsiteY6" fmla="*/ 1654243 h 1654329"/>
                    <a:gd name="connsiteX7" fmla="*/ 212312 w 2779830"/>
                    <a:gd name="connsiteY7" fmla="*/ 344260 h 1654329"/>
                    <a:gd name="connsiteX0" fmla="*/ 132017 w 2699535"/>
                    <a:gd name="connsiteY0" fmla="*/ 344260 h 1654329"/>
                    <a:gd name="connsiteX1" fmla="*/ 86607 w 2699535"/>
                    <a:gd name="connsiteY1" fmla="*/ 0 h 1654329"/>
                    <a:gd name="connsiteX2" fmla="*/ 1309736 w 2699535"/>
                    <a:gd name="connsiteY2" fmla="*/ 968247 h 1654329"/>
                    <a:gd name="connsiteX3" fmla="*/ 2427803 w 2699535"/>
                    <a:gd name="connsiteY3" fmla="*/ 972824 h 1654329"/>
                    <a:gd name="connsiteX4" fmla="*/ 2699535 w 2699535"/>
                    <a:gd name="connsiteY4" fmla="*/ 1244556 h 1654329"/>
                    <a:gd name="connsiteX5" fmla="*/ 2699535 w 2699535"/>
                    <a:gd name="connsiteY5" fmla="*/ 1244556 h 1654329"/>
                    <a:gd name="connsiteX6" fmla="*/ 2069080 w 2699535"/>
                    <a:gd name="connsiteY6" fmla="*/ 1654243 h 1654329"/>
                    <a:gd name="connsiteX7" fmla="*/ 132017 w 2699535"/>
                    <a:gd name="connsiteY7" fmla="*/ 344260 h 1654329"/>
                    <a:gd name="connsiteX0" fmla="*/ 131053 w 2698571"/>
                    <a:gd name="connsiteY0" fmla="*/ 344260 h 1654329"/>
                    <a:gd name="connsiteX1" fmla="*/ 85643 w 2698571"/>
                    <a:gd name="connsiteY1" fmla="*/ 0 h 1654329"/>
                    <a:gd name="connsiteX2" fmla="*/ 1308772 w 2698571"/>
                    <a:gd name="connsiteY2" fmla="*/ 968247 h 1654329"/>
                    <a:gd name="connsiteX3" fmla="*/ 2426839 w 2698571"/>
                    <a:gd name="connsiteY3" fmla="*/ 972824 h 1654329"/>
                    <a:gd name="connsiteX4" fmla="*/ 2698571 w 2698571"/>
                    <a:gd name="connsiteY4" fmla="*/ 1244556 h 1654329"/>
                    <a:gd name="connsiteX5" fmla="*/ 2698571 w 2698571"/>
                    <a:gd name="connsiteY5" fmla="*/ 1244556 h 1654329"/>
                    <a:gd name="connsiteX6" fmla="*/ 2068116 w 2698571"/>
                    <a:gd name="connsiteY6" fmla="*/ 1654243 h 1654329"/>
                    <a:gd name="connsiteX7" fmla="*/ 131053 w 2698571"/>
                    <a:gd name="connsiteY7" fmla="*/ 344260 h 1654329"/>
                    <a:gd name="connsiteX0" fmla="*/ 131757 w 2699275"/>
                    <a:gd name="connsiteY0" fmla="*/ 344260 h 1654329"/>
                    <a:gd name="connsiteX1" fmla="*/ 86347 w 2699275"/>
                    <a:gd name="connsiteY1" fmla="*/ 0 h 1654329"/>
                    <a:gd name="connsiteX2" fmla="*/ 1309476 w 2699275"/>
                    <a:gd name="connsiteY2" fmla="*/ 968247 h 1654329"/>
                    <a:gd name="connsiteX3" fmla="*/ 2427543 w 2699275"/>
                    <a:gd name="connsiteY3" fmla="*/ 972824 h 1654329"/>
                    <a:gd name="connsiteX4" fmla="*/ 2699275 w 2699275"/>
                    <a:gd name="connsiteY4" fmla="*/ 1244556 h 1654329"/>
                    <a:gd name="connsiteX5" fmla="*/ 2699275 w 2699275"/>
                    <a:gd name="connsiteY5" fmla="*/ 1244556 h 1654329"/>
                    <a:gd name="connsiteX6" fmla="*/ 2068820 w 2699275"/>
                    <a:gd name="connsiteY6" fmla="*/ 1654243 h 1654329"/>
                    <a:gd name="connsiteX7" fmla="*/ 131757 w 2699275"/>
                    <a:gd name="connsiteY7" fmla="*/ 344260 h 1654329"/>
                    <a:gd name="connsiteX0" fmla="*/ 120567 w 2688085"/>
                    <a:gd name="connsiteY0" fmla="*/ 344260 h 1654329"/>
                    <a:gd name="connsiteX1" fmla="*/ 75157 w 2688085"/>
                    <a:gd name="connsiteY1" fmla="*/ 0 h 1654329"/>
                    <a:gd name="connsiteX2" fmla="*/ 1298286 w 2688085"/>
                    <a:gd name="connsiteY2" fmla="*/ 968247 h 1654329"/>
                    <a:gd name="connsiteX3" fmla="*/ 2416353 w 2688085"/>
                    <a:gd name="connsiteY3" fmla="*/ 972824 h 1654329"/>
                    <a:gd name="connsiteX4" fmla="*/ 2688085 w 2688085"/>
                    <a:gd name="connsiteY4" fmla="*/ 1244556 h 1654329"/>
                    <a:gd name="connsiteX5" fmla="*/ 2688085 w 2688085"/>
                    <a:gd name="connsiteY5" fmla="*/ 1244556 h 1654329"/>
                    <a:gd name="connsiteX6" fmla="*/ 2057630 w 2688085"/>
                    <a:gd name="connsiteY6" fmla="*/ 1654243 h 1654329"/>
                    <a:gd name="connsiteX7" fmla="*/ 342717 w 2688085"/>
                    <a:gd name="connsiteY7" fmla="*/ 690071 h 1654329"/>
                    <a:gd name="connsiteX8" fmla="*/ 120567 w 2688085"/>
                    <a:gd name="connsiteY8" fmla="*/ 344260 h 1654329"/>
                    <a:gd name="connsiteX0" fmla="*/ 342634 w 2688002"/>
                    <a:gd name="connsiteY0" fmla="*/ 693319 h 1657577"/>
                    <a:gd name="connsiteX1" fmla="*/ 75074 w 2688002"/>
                    <a:gd name="connsiteY1" fmla="*/ 3248 h 1657577"/>
                    <a:gd name="connsiteX2" fmla="*/ 1298203 w 2688002"/>
                    <a:gd name="connsiteY2" fmla="*/ 971495 h 1657577"/>
                    <a:gd name="connsiteX3" fmla="*/ 2416270 w 2688002"/>
                    <a:gd name="connsiteY3" fmla="*/ 976072 h 1657577"/>
                    <a:gd name="connsiteX4" fmla="*/ 2688002 w 2688002"/>
                    <a:gd name="connsiteY4" fmla="*/ 1247804 h 1657577"/>
                    <a:gd name="connsiteX5" fmla="*/ 2688002 w 2688002"/>
                    <a:gd name="connsiteY5" fmla="*/ 1247804 h 1657577"/>
                    <a:gd name="connsiteX6" fmla="*/ 2057547 w 2688002"/>
                    <a:gd name="connsiteY6" fmla="*/ 1657491 h 1657577"/>
                    <a:gd name="connsiteX7" fmla="*/ 342634 w 2688002"/>
                    <a:gd name="connsiteY7" fmla="*/ 693319 h 1657577"/>
                    <a:gd name="connsiteX0" fmla="*/ 342634 w 2688002"/>
                    <a:gd name="connsiteY0" fmla="*/ 693319 h 1657577"/>
                    <a:gd name="connsiteX1" fmla="*/ 75074 w 2688002"/>
                    <a:gd name="connsiteY1" fmla="*/ 3248 h 1657577"/>
                    <a:gd name="connsiteX2" fmla="*/ 1298203 w 2688002"/>
                    <a:gd name="connsiteY2" fmla="*/ 971495 h 1657577"/>
                    <a:gd name="connsiteX3" fmla="*/ 2416270 w 2688002"/>
                    <a:gd name="connsiteY3" fmla="*/ 976072 h 1657577"/>
                    <a:gd name="connsiteX4" fmla="*/ 2688002 w 2688002"/>
                    <a:gd name="connsiteY4" fmla="*/ 1247804 h 1657577"/>
                    <a:gd name="connsiteX5" fmla="*/ 2688002 w 2688002"/>
                    <a:gd name="connsiteY5" fmla="*/ 1247804 h 1657577"/>
                    <a:gd name="connsiteX6" fmla="*/ 2057547 w 2688002"/>
                    <a:gd name="connsiteY6" fmla="*/ 1657491 h 1657577"/>
                    <a:gd name="connsiteX7" fmla="*/ 342634 w 2688002"/>
                    <a:gd name="connsiteY7" fmla="*/ 693319 h 1657577"/>
                    <a:gd name="connsiteX0" fmla="*/ 342634 w 2688002"/>
                    <a:gd name="connsiteY0" fmla="*/ 693319 h 1657577"/>
                    <a:gd name="connsiteX1" fmla="*/ 75074 w 2688002"/>
                    <a:gd name="connsiteY1" fmla="*/ 3248 h 1657577"/>
                    <a:gd name="connsiteX2" fmla="*/ 1298203 w 2688002"/>
                    <a:gd name="connsiteY2" fmla="*/ 971495 h 1657577"/>
                    <a:gd name="connsiteX3" fmla="*/ 2416270 w 2688002"/>
                    <a:gd name="connsiteY3" fmla="*/ 976072 h 1657577"/>
                    <a:gd name="connsiteX4" fmla="*/ 2688002 w 2688002"/>
                    <a:gd name="connsiteY4" fmla="*/ 1247804 h 1657577"/>
                    <a:gd name="connsiteX5" fmla="*/ 2688002 w 2688002"/>
                    <a:gd name="connsiteY5" fmla="*/ 1247804 h 1657577"/>
                    <a:gd name="connsiteX6" fmla="*/ 2057547 w 2688002"/>
                    <a:gd name="connsiteY6" fmla="*/ 1657491 h 1657577"/>
                    <a:gd name="connsiteX7" fmla="*/ 342634 w 2688002"/>
                    <a:gd name="connsiteY7" fmla="*/ 693319 h 1657577"/>
                    <a:gd name="connsiteX0" fmla="*/ 329735 w 2675103"/>
                    <a:gd name="connsiteY0" fmla="*/ 694230 h 1658488"/>
                    <a:gd name="connsiteX1" fmla="*/ 62175 w 2675103"/>
                    <a:gd name="connsiteY1" fmla="*/ 4159 h 1658488"/>
                    <a:gd name="connsiteX2" fmla="*/ 1285304 w 2675103"/>
                    <a:gd name="connsiteY2" fmla="*/ 972406 h 1658488"/>
                    <a:gd name="connsiteX3" fmla="*/ 2403371 w 2675103"/>
                    <a:gd name="connsiteY3" fmla="*/ 976983 h 1658488"/>
                    <a:gd name="connsiteX4" fmla="*/ 2675103 w 2675103"/>
                    <a:gd name="connsiteY4" fmla="*/ 1248715 h 1658488"/>
                    <a:gd name="connsiteX5" fmla="*/ 2675103 w 2675103"/>
                    <a:gd name="connsiteY5" fmla="*/ 1248715 h 1658488"/>
                    <a:gd name="connsiteX6" fmla="*/ 2044648 w 2675103"/>
                    <a:gd name="connsiteY6" fmla="*/ 1658402 h 1658488"/>
                    <a:gd name="connsiteX7" fmla="*/ 329735 w 2675103"/>
                    <a:gd name="connsiteY7" fmla="*/ 694230 h 1658488"/>
                    <a:gd name="connsiteX0" fmla="*/ 329735 w 2675103"/>
                    <a:gd name="connsiteY0" fmla="*/ 694230 h 1658488"/>
                    <a:gd name="connsiteX1" fmla="*/ 62175 w 2675103"/>
                    <a:gd name="connsiteY1" fmla="*/ 4159 h 1658488"/>
                    <a:gd name="connsiteX2" fmla="*/ 1285304 w 2675103"/>
                    <a:gd name="connsiteY2" fmla="*/ 972406 h 1658488"/>
                    <a:gd name="connsiteX3" fmla="*/ 2403371 w 2675103"/>
                    <a:gd name="connsiteY3" fmla="*/ 976983 h 1658488"/>
                    <a:gd name="connsiteX4" fmla="*/ 2675103 w 2675103"/>
                    <a:gd name="connsiteY4" fmla="*/ 1248715 h 1658488"/>
                    <a:gd name="connsiteX5" fmla="*/ 2675103 w 2675103"/>
                    <a:gd name="connsiteY5" fmla="*/ 1248715 h 1658488"/>
                    <a:gd name="connsiteX6" fmla="*/ 2044648 w 2675103"/>
                    <a:gd name="connsiteY6" fmla="*/ 1658402 h 1658488"/>
                    <a:gd name="connsiteX7" fmla="*/ 329735 w 2675103"/>
                    <a:gd name="connsiteY7" fmla="*/ 694230 h 1658488"/>
                    <a:gd name="connsiteX0" fmla="*/ 329735 w 2675103"/>
                    <a:gd name="connsiteY0" fmla="*/ 694230 h 1658488"/>
                    <a:gd name="connsiteX1" fmla="*/ 62175 w 2675103"/>
                    <a:gd name="connsiteY1" fmla="*/ 4159 h 1658488"/>
                    <a:gd name="connsiteX2" fmla="*/ 1285304 w 2675103"/>
                    <a:gd name="connsiteY2" fmla="*/ 972406 h 1658488"/>
                    <a:gd name="connsiteX3" fmla="*/ 2403371 w 2675103"/>
                    <a:gd name="connsiteY3" fmla="*/ 976983 h 1658488"/>
                    <a:gd name="connsiteX4" fmla="*/ 2675103 w 2675103"/>
                    <a:gd name="connsiteY4" fmla="*/ 1248715 h 1658488"/>
                    <a:gd name="connsiteX5" fmla="*/ 2675103 w 2675103"/>
                    <a:gd name="connsiteY5" fmla="*/ 1248715 h 1658488"/>
                    <a:gd name="connsiteX6" fmla="*/ 2044648 w 2675103"/>
                    <a:gd name="connsiteY6" fmla="*/ 1658402 h 1658488"/>
                    <a:gd name="connsiteX7" fmla="*/ 329735 w 2675103"/>
                    <a:gd name="connsiteY7" fmla="*/ 694230 h 1658488"/>
                    <a:gd name="connsiteX0" fmla="*/ 329735 w 2675103"/>
                    <a:gd name="connsiteY0" fmla="*/ 694230 h 1658708"/>
                    <a:gd name="connsiteX1" fmla="*/ 62175 w 2675103"/>
                    <a:gd name="connsiteY1" fmla="*/ 4159 h 1658708"/>
                    <a:gd name="connsiteX2" fmla="*/ 1285304 w 2675103"/>
                    <a:gd name="connsiteY2" fmla="*/ 972406 h 1658708"/>
                    <a:gd name="connsiteX3" fmla="*/ 2403371 w 2675103"/>
                    <a:gd name="connsiteY3" fmla="*/ 976983 h 1658708"/>
                    <a:gd name="connsiteX4" fmla="*/ 2675103 w 2675103"/>
                    <a:gd name="connsiteY4" fmla="*/ 1248715 h 1658708"/>
                    <a:gd name="connsiteX5" fmla="*/ 2573938 w 2675103"/>
                    <a:gd name="connsiteY5" fmla="*/ 1443432 h 1658708"/>
                    <a:gd name="connsiteX6" fmla="*/ 2044648 w 2675103"/>
                    <a:gd name="connsiteY6" fmla="*/ 1658402 h 1658708"/>
                    <a:gd name="connsiteX7" fmla="*/ 329735 w 2675103"/>
                    <a:gd name="connsiteY7" fmla="*/ 694230 h 1658708"/>
                    <a:gd name="connsiteX0" fmla="*/ 329735 w 2675103"/>
                    <a:gd name="connsiteY0" fmla="*/ 694230 h 1658708"/>
                    <a:gd name="connsiteX1" fmla="*/ 62175 w 2675103"/>
                    <a:gd name="connsiteY1" fmla="*/ 4159 h 1658708"/>
                    <a:gd name="connsiteX2" fmla="*/ 1285304 w 2675103"/>
                    <a:gd name="connsiteY2" fmla="*/ 972406 h 1658708"/>
                    <a:gd name="connsiteX3" fmla="*/ 2403371 w 2675103"/>
                    <a:gd name="connsiteY3" fmla="*/ 976983 h 1658708"/>
                    <a:gd name="connsiteX4" fmla="*/ 2675103 w 2675103"/>
                    <a:gd name="connsiteY4" fmla="*/ 1248715 h 1658708"/>
                    <a:gd name="connsiteX5" fmla="*/ 2573938 w 2675103"/>
                    <a:gd name="connsiteY5" fmla="*/ 1443432 h 1658708"/>
                    <a:gd name="connsiteX6" fmla="*/ 2044648 w 2675103"/>
                    <a:gd name="connsiteY6" fmla="*/ 1658402 h 1658708"/>
                    <a:gd name="connsiteX7" fmla="*/ 329735 w 2675103"/>
                    <a:gd name="connsiteY7" fmla="*/ 694230 h 1658708"/>
                    <a:gd name="connsiteX0" fmla="*/ 329735 w 2604131"/>
                    <a:gd name="connsiteY0" fmla="*/ 694230 h 1658708"/>
                    <a:gd name="connsiteX1" fmla="*/ 62175 w 2604131"/>
                    <a:gd name="connsiteY1" fmla="*/ 4159 h 1658708"/>
                    <a:gd name="connsiteX2" fmla="*/ 1285304 w 2604131"/>
                    <a:gd name="connsiteY2" fmla="*/ 972406 h 1658708"/>
                    <a:gd name="connsiteX3" fmla="*/ 2403371 w 2604131"/>
                    <a:gd name="connsiteY3" fmla="*/ 976983 h 1658708"/>
                    <a:gd name="connsiteX4" fmla="*/ 2573938 w 2604131"/>
                    <a:gd name="connsiteY4" fmla="*/ 1443432 h 1658708"/>
                    <a:gd name="connsiteX5" fmla="*/ 2044648 w 2604131"/>
                    <a:gd name="connsiteY5" fmla="*/ 1658402 h 1658708"/>
                    <a:gd name="connsiteX6" fmla="*/ 329735 w 2604131"/>
                    <a:gd name="connsiteY6" fmla="*/ 694230 h 1658708"/>
                    <a:gd name="connsiteX0" fmla="*/ 329735 w 2604131"/>
                    <a:gd name="connsiteY0" fmla="*/ 694230 h 1658734"/>
                    <a:gd name="connsiteX1" fmla="*/ 62175 w 2604131"/>
                    <a:gd name="connsiteY1" fmla="*/ 4159 h 1658734"/>
                    <a:gd name="connsiteX2" fmla="*/ 1285304 w 2604131"/>
                    <a:gd name="connsiteY2" fmla="*/ 972406 h 1658734"/>
                    <a:gd name="connsiteX3" fmla="*/ 2403371 w 2604131"/>
                    <a:gd name="connsiteY3" fmla="*/ 976983 h 1658734"/>
                    <a:gd name="connsiteX4" fmla="*/ 2573938 w 2604131"/>
                    <a:gd name="connsiteY4" fmla="*/ 1443432 h 1658734"/>
                    <a:gd name="connsiteX5" fmla="*/ 2044648 w 2604131"/>
                    <a:gd name="connsiteY5" fmla="*/ 1658402 h 1658734"/>
                    <a:gd name="connsiteX6" fmla="*/ 329735 w 2604131"/>
                    <a:gd name="connsiteY6" fmla="*/ 694230 h 1658734"/>
                    <a:gd name="connsiteX0" fmla="*/ 329735 w 2604131"/>
                    <a:gd name="connsiteY0" fmla="*/ 694230 h 1658402"/>
                    <a:gd name="connsiteX1" fmla="*/ 62175 w 2604131"/>
                    <a:gd name="connsiteY1" fmla="*/ 4159 h 1658402"/>
                    <a:gd name="connsiteX2" fmla="*/ 1285304 w 2604131"/>
                    <a:gd name="connsiteY2" fmla="*/ 972406 h 1658402"/>
                    <a:gd name="connsiteX3" fmla="*/ 2403371 w 2604131"/>
                    <a:gd name="connsiteY3" fmla="*/ 976983 h 1658402"/>
                    <a:gd name="connsiteX4" fmla="*/ 2573938 w 2604131"/>
                    <a:gd name="connsiteY4" fmla="*/ 1443432 h 1658402"/>
                    <a:gd name="connsiteX5" fmla="*/ 2044648 w 2604131"/>
                    <a:gd name="connsiteY5" fmla="*/ 1658402 h 1658402"/>
                    <a:gd name="connsiteX6" fmla="*/ 329735 w 2604131"/>
                    <a:gd name="connsiteY6" fmla="*/ 694230 h 1658402"/>
                    <a:gd name="connsiteX0" fmla="*/ 329735 w 2604131"/>
                    <a:gd name="connsiteY0" fmla="*/ 694230 h 1658402"/>
                    <a:gd name="connsiteX1" fmla="*/ 62175 w 2604131"/>
                    <a:gd name="connsiteY1" fmla="*/ 4159 h 1658402"/>
                    <a:gd name="connsiteX2" fmla="*/ 1285304 w 2604131"/>
                    <a:gd name="connsiteY2" fmla="*/ 972406 h 1658402"/>
                    <a:gd name="connsiteX3" fmla="*/ 2403371 w 2604131"/>
                    <a:gd name="connsiteY3" fmla="*/ 976983 h 1658402"/>
                    <a:gd name="connsiteX4" fmla="*/ 2573938 w 2604131"/>
                    <a:gd name="connsiteY4" fmla="*/ 1443432 h 1658402"/>
                    <a:gd name="connsiteX5" fmla="*/ 2044648 w 2604131"/>
                    <a:gd name="connsiteY5" fmla="*/ 1658402 h 1658402"/>
                    <a:gd name="connsiteX6" fmla="*/ 329735 w 2604131"/>
                    <a:gd name="connsiteY6" fmla="*/ 694230 h 1658402"/>
                    <a:gd name="connsiteX0" fmla="*/ 329735 w 2604131"/>
                    <a:gd name="connsiteY0" fmla="*/ 694230 h 1658402"/>
                    <a:gd name="connsiteX1" fmla="*/ 62175 w 2604131"/>
                    <a:gd name="connsiteY1" fmla="*/ 4159 h 1658402"/>
                    <a:gd name="connsiteX2" fmla="*/ 1285304 w 2604131"/>
                    <a:gd name="connsiteY2" fmla="*/ 972406 h 1658402"/>
                    <a:gd name="connsiteX3" fmla="*/ 2403371 w 2604131"/>
                    <a:gd name="connsiteY3" fmla="*/ 976983 h 1658402"/>
                    <a:gd name="connsiteX4" fmla="*/ 2573938 w 2604131"/>
                    <a:gd name="connsiteY4" fmla="*/ 1443432 h 1658402"/>
                    <a:gd name="connsiteX5" fmla="*/ 2044648 w 2604131"/>
                    <a:gd name="connsiteY5" fmla="*/ 1658402 h 1658402"/>
                    <a:gd name="connsiteX6" fmla="*/ 329735 w 2604131"/>
                    <a:gd name="connsiteY6" fmla="*/ 694230 h 1658402"/>
                    <a:gd name="connsiteX0" fmla="*/ 329735 w 2615537"/>
                    <a:gd name="connsiteY0" fmla="*/ 694230 h 1658402"/>
                    <a:gd name="connsiteX1" fmla="*/ 62175 w 2615537"/>
                    <a:gd name="connsiteY1" fmla="*/ 4159 h 1658402"/>
                    <a:gd name="connsiteX2" fmla="*/ 1285304 w 2615537"/>
                    <a:gd name="connsiteY2" fmla="*/ 972406 h 1658402"/>
                    <a:gd name="connsiteX3" fmla="*/ 2442990 w 2615537"/>
                    <a:gd name="connsiteY3" fmla="*/ 1090174 h 1658402"/>
                    <a:gd name="connsiteX4" fmla="*/ 2573938 w 2615537"/>
                    <a:gd name="connsiteY4" fmla="*/ 1443432 h 1658402"/>
                    <a:gd name="connsiteX5" fmla="*/ 2044648 w 2615537"/>
                    <a:gd name="connsiteY5" fmla="*/ 1658402 h 1658402"/>
                    <a:gd name="connsiteX6" fmla="*/ 329735 w 2615537"/>
                    <a:gd name="connsiteY6" fmla="*/ 694230 h 1658402"/>
                    <a:gd name="connsiteX0" fmla="*/ 329735 w 2616407"/>
                    <a:gd name="connsiteY0" fmla="*/ 694230 h 1658402"/>
                    <a:gd name="connsiteX1" fmla="*/ 62175 w 2616407"/>
                    <a:gd name="connsiteY1" fmla="*/ 4159 h 1658402"/>
                    <a:gd name="connsiteX2" fmla="*/ 1285304 w 2616407"/>
                    <a:gd name="connsiteY2" fmla="*/ 972406 h 1658402"/>
                    <a:gd name="connsiteX3" fmla="*/ 2442990 w 2616407"/>
                    <a:gd name="connsiteY3" fmla="*/ 1090174 h 1658402"/>
                    <a:gd name="connsiteX4" fmla="*/ 2573938 w 2616407"/>
                    <a:gd name="connsiteY4" fmla="*/ 1443432 h 1658402"/>
                    <a:gd name="connsiteX5" fmla="*/ 2044648 w 2616407"/>
                    <a:gd name="connsiteY5" fmla="*/ 1658402 h 1658402"/>
                    <a:gd name="connsiteX6" fmla="*/ 329735 w 2616407"/>
                    <a:gd name="connsiteY6" fmla="*/ 694230 h 1658402"/>
                    <a:gd name="connsiteX0" fmla="*/ 329735 w 2484343"/>
                    <a:gd name="connsiteY0" fmla="*/ 694230 h 1664167"/>
                    <a:gd name="connsiteX1" fmla="*/ 62175 w 2484343"/>
                    <a:gd name="connsiteY1" fmla="*/ 4159 h 1664167"/>
                    <a:gd name="connsiteX2" fmla="*/ 1285304 w 2484343"/>
                    <a:gd name="connsiteY2" fmla="*/ 972406 h 1664167"/>
                    <a:gd name="connsiteX3" fmla="*/ 2442990 w 2484343"/>
                    <a:gd name="connsiteY3" fmla="*/ 1090174 h 1664167"/>
                    <a:gd name="connsiteX4" fmla="*/ 2044648 w 2484343"/>
                    <a:gd name="connsiteY4" fmla="*/ 1658402 h 1664167"/>
                    <a:gd name="connsiteX5" fmla="*/ 329735 w 2484343"/>
                    <a:gd name="connsiteY5" fmla="*/ 694230 h 1664167"/>
                    <a:gd name="connsiteX0" fmla="*/ 329735 w 2615982"/>
                    <a:gd name="connsiteY0" fmla="*/ 694230 h 1658402"/>
                    <a:gd name="connsiteX1" fmla="*/ 62175 w 2615982"/>
                    <a:gd name="connsiteY1" fmla="*/ 4159 h 1658402"/>
                    <a:gd name="connsiteX2" fmla="*/ 1285304 w 2615982"/>
                    <a:gd name="connsiteY2" fmla="*/ 972406 h 1658402"/>
                    <a:gd name="connsiteX3" fmla="*/ 2442990 w 2615982"/>
                    <a:gd name="connsiteY3" fmla="*/ 1090174 h 1658402"/>
                    <a:gd name="connsiteX4" fmla="*/ 2044648 w 2615982"/>
                    <a:gd name="connsiteY4" fmla="*/ 1658402 h 1658402"/>
                    <a:gd name="connsiteX5" fmla="*/ 329735 w 2615982"/>
                    <a:gd name="connsiteY5" fmla="*/ 694230 h 1658402"/>
                    <a:gd name="connsiteX0" fmla="*/ 329735 w 2647968"/>
                    <a:gd name="connsiteY0" fmla="*/ 694230 h 1658402"/>
                    <a:gd name="connsiteX1" fmla="*/ 62175 w 2647968"/>
                    <a:gd name="connsiteY1" fmla="*/ 4159 h 1658402"/>
                    <a:gd name="connsiteX2" fmla="*/ 1285304 w 2647968"/>
                    <a:gd name="connsiteY2" fmla="*/ 972406 h 1658402"/>
                    <a:gd name="connsiteX3" fmla="*/ 2442990 w 2647968"/>
                    <a:gd name="connsiteY3" fmla="*/ 1090174 h 1658402"/>
                    <a:gd name="connsiteX4" fmla="*/ 2044648 w 2647968"/>
                    <a:gd name="connsiteY4" fmla="*/ 1658402 h 1658402"/>
                    <a:gd name="connsiteX5" fmla="*/ 329735 w 2647968"/>
                    <a:gd name="connsiteY5" fmla="*/ 694230 h 1658402"/>
                    <a:gd name="connsiteX0" fmla="*/ 329735 w 2651541"/>
                    <a:gd name="connsiteY0" fmla="*/ 694230 h 1658402"/>
                    <a:gd name="connsiteX1" fmla="*/ 62175 w 2651541"/>
                    <a:gd name="connsiteY1" fmla="*/ 4159 h 1658402"/>
                    <a:gd name="connsiteX2" fmla="*/ 1285304 w 2651541"/>
                    <a:gd name="connsiteY2" fmla="*/ 972406 h 1658402"/>
                    <a:gd name="connsiteX3" fmla="*/ 2442990 w 2651541"/>
                    <a:gd name="connsiteY3" fmla="*/ 1090174 h 1658402"/>
                    <a:gd name="connsiteX4" fmla="*/ 2044648 w 2651541"/>
                    <a:gd name="connsiteY4" fmla="*/ 1658402 h 1658402"/>
                    <a:gd name="connsiteX5" fmla="*/ 329735 w 2651541"/>
                    <a:gd name="connsiteY5" fmla="*/ 694230 h 1658402"/>
                    <a:gd name="connsiteX0" fmla="*/ 329735 w 2656633"/>
                    <a:gd name="connsiteY0" fmla="*/ 694230 h 1678985"/>
                    <a:gd name="connsiteX1" fmla="*/ 62175 w 2656633"/>
                    <a:gd name="connsiteY1" fmla="*/ 4159 h 1678985"/>
                    <a:gd name="connsiteX2" fmla="*/ 1285304 w 2656633"/>
                    <a:gd name="connsiteY2" fmla="*/ 972406 h 1678985"/>
                    <a:gd name="connsiteX3" fmla="*/ 2442990 w 2656633"/>
                    <a:gd name="connsiteY3" fmla="*/ 1090174 h 1678985"/>
                    <a:gd name="connsiteX4" fmla="*/ 2623356 w 2656633"/>
                    <a:gd name="connsiteY4" fmla="*/ 1330221 h 1678985"/>
                    <a:gd name="connsiteX5" fmla="*/ 2044648 w 2656633"/>
                    <a:gd name="connsiteY5" fmla="*/ 1658402 h 1678985"/>
                    <a:gd name="connsiteX6" fmla="*/ 329735 w 2656633"/>
                    <a:gd name="connsiteY6" fmla="*/ 694230 h 1678985"/>
                    <a:gd name="connsiteX0" fmla="*/ 329735 w 2624241"/>
                    <a:gd name="connsiteY0" fmla="*/ 694230 h 1678985"/>
                    <a:gd name="connsiteX1" fmla="*/ 62175 w 2624241"/>
                    <a:gd name="connsiteY1" fmla="*/ 4159 h 1678985"/>
                    <a:gd name="connsiteX2" fmla="*/ 1285304 w 2624241"/>
                    <a:gd name="connsiteY2" fmla="*/ 972406 h 1678985"/>
                    <a:gd name="connsiteX3" fmla="*/ 2442990 w 2624241"/>
                    <a:gd name="connsiteY3" fmla="*/ 1090174 h 1678985"/>
                    <a:gd name="connsiteX4" fmla="*/ 2623356 w 2624241"/>
                    <a:gd name="connsiteY4" fmla="*/ 1330221 h 1678985"/>
                    <a:gd name="connsiteX5" fmla="*/ 2044648 w 2624241"/>
                    <a:gd name="connsiteY5" fmla="*/ 1658402 h 1678985"/>
                    <a:gd name="connsiteX6" fmla="*/ 329735 w 2624241"/>
                    <a:gd name="connsiteY6" fmla="*/ 694230 h 1678985"/>
                    <a:gd name="connsiteX0" fmla="*/ 329735 w 2623356"/>
                    <a:gd name="connsiteY0" fmla="*/ 694230 h 1678985"/>
                    <a:gd name="connsiteX1" fmla="*/ 62175 w 2623356"/>
                    <a:gd name="connsiteY1" fmla="*/ 4159 h 1678985"/>
                    <a:gd name="connsiteX2" fmla="*/ 1285304 w 2623356"/>
                    <a:gd name="connsiteY2" fmla="*/ 972406 h 1678985"/>
                    <a:gd name="connsiteX3" fmla="*/ 2272560 w 2623356"/>
                    <a:gd name="connsiteY3" fmla="*/ 1098115 h 1678985"/>
                    <a:gd name="connsiteX4" fmla="*/ 2623356 w 2623356"/>
                    <a:gd name="connsiteY4" fmla="*/ 1330221 h 1678985"/>
                    <a:gd name="connsiteX5" fmla="*/ 2044648 w 2623356"/>
                    <a:gd name="connsiteY5" fmla="*/ 1658402 h 1678985"/>
                    <a:gd name="connsiteX6" fmla="*/ 329735 w 2623356"/>
                    <a:gd name="connsiteY6" fmla="*/ 694230 h 1678985"/>
                    <a:gd name="connsiteX0" fmla="*/ 329735 w 2623356"/>
                    <a:gd name="connsiteY0" fmla="*/ 694230 h 1678985"/>
                    <a:gd name="connsiteX1" fmla="*/ 62175 w 2623356"/>
                    <a:gd name="connsiteY1" fmla="*/ 4159 h 1678985"/>
                    <a:gd name="connsiteX2" fmla="*/ 1285304 w 2623356"/>
                    <a:gd name="connsiteY2" fmla="*/ 972406 h 1678985"/>
                    <a:gd name="connsiteX3" fmla="*/ 2272560 w 2623356"/>
                    <a:gd name="connsiteY3" fmla="*/ 1098115 h 1678985"/>
                    <a:gd name="connsiteX4" fmla="*/ 2623356 w 2623356"/>
                    <a:gd name="connsiteY4" fmla="*/ 1330221 h 1678985"/>
                    <a:gd name="connsiteX5" fmla="*/ 2044648 w 2623356"/>
                    <a:gd name="connsiteY5" fmla="*/ 1658402 h 1678985"/>
                    <a:gd name="connsiteX6" fmla="*/ 329735 w 2623356"/>
                    <a:gd name="connsiteY6" fmla="*/ 694230 h 1678985"/>
                    <a:gd name="connsiteX0" fmla="*/ 329735 w 2623356"/>
                    <a:gd name="connsiteY0" fmla="*/ 694230 h 1658402"/>
                    <a:gd name="connsiteX1" fmla="*/ 62175 w 2623356"/>
                    <a:gd name="connsiteY1" fmla="*/ 4159 h 1658402"/>
                    <a:gd name="connsiteX2" fmla="*/ 1285304 w 2623356"/>
                    <a:gd name="connsiteY2" fmla="*/ 972406 h 1658402"/>
                    <a:gd name="connsiteX3" fmla="*/ 2272560 w 2623356"/>
                    <a:gd name="connsiteY3" fmla="*/ 1098115 h 1658402"/>
                    <a:gd name="connsiteX4" fmla="*/ 2623356 w 2623356"/>
                    <a:gd name="connsiteY4" fmla="*/ 1330221 h 1658402"/>
                    <a:gd name="connsiteX5" fmla="*/ 2044648 w 2623356"/>
                    <a:gd name="connsiteY5" fmla="*/ 1658402 h 1658402"/>
                    <a:gd name="connsiteX6" fmla="*/ 329735 w 2623356"/>
                    <a:gd name="connsiteY6" fmla="*/ 694230 h 1658402"/>
                    <a:gd name="connsiteX0" fmla="*/ 329735 w 2623356"/>
                    <a:gd name="connsiteY0" fmla="*/ 694230 h 1658402"/>
                    <a:gd name="connsiteX1" fmla="*/ 62175 w 2623356"/>
                    <a:gd name="connsiteY1" fmla="*/ 4159 h 1658402"/>
                    <a:gd name="connsiteX2" fmla="*/ 1285304 w 2623356"/>
                    <a:gd name="connsiteY2" fmla="*/ 972406 h 1658402"/>
                    <a:gd name="connsiteX3" fmla="*/ 2272560 w 2623356"/>
                    <a:gd name="connsiteY3" fmla="*/ 1098115 h 1658402"/>
                    <a:gd name="connsiteX4" fmla="*/ 2623356 w 2623356"/>
                    <a:gd name="connsiteY4" fmla="*/ 1330221 h 1658402"/>
                    <a:gd name="connsiteX5" fmla="*/ 2044648 w 2623356"/>
                    <a:gd name="connsiteY5" fmla="*/ 1658402 h 1658402"/>
                    <a:gd name="connsiteX6" fmla="*/ 329735 w 2623356"/>
                    <a:gd name="connsiteY6" fmla="*/ 694230 h 1658402"/>
                    <a:gd name="connsiteX0" fmla="*/ 329735 w 2623356"/>
                    <a:gd name="connsiteY0" fmla="*/ 694230 h 1658402"/>
                    <a:gd name="connsiteX1" fmla="*/ 62175 w 2623356"/>
                    <a:gd name="connsiteY1" fmla="*/ 4159 h 1658402"/>
                    <a:gd name="connsiteX2" fmla="*/ 1285304 w 2623356"/>
                    <a:gd name="connsiteY2" fmla="*/ 972406 h 1658402"/>
                    <a:gd name="connsiteX3" fmla="*/ 2272560 w 2623356"/>
                    <a:gd name="connsiteY3" fmla="*/ 1098115 h 1658402"/>
                    <a:gd name="connsiteX4" fmla="*/ 2623356 w 2623356"/>
                    <a:gd name="connsiteY4" fmla="*/ 1330221 h 1658402"/>
                    <a:gd name="connsiteX5" fmla="*/ 2044648 w 2623356"/>
                    <a:gd name="connsiteY5" fmla="*/ 1658402 h 1658402"/>
                    <a:gd name="connsiteX6" fmla="*/ 329735 w 2623356"/>
                    <a:gd name="connsiteY6" fmla="*/ 694230 h 1658402"/>
                    <a:gd name="connsiteX0" fmla="*/ 340531 w 2634152"/>
                    <a:gd name="connsiteY0" fmla="*/ 696077 h 1660249"/>
                    <a:gd name="connsiteX1" fmla="*/ 72971 w 2634152"/>
                    <a:gd name="connsiteY1" fmla="*/ 6006 h 1660249"/>
                    <a:gd name="connsiteX2" fmla="*/ 1296100 w 2634152"/>
                    <a:gd name="connsiteY2" fmla="*/ 974253 h 1660249"/>
                    <a:gd name="connsiteX3" fmla="*/ 2283356 w 2634152"/>
                    <a:gd name="connsiteY3" fmla="*/ 1099962 h 1660249"/>
                    <a:gd name="connsiteX4" fmla="*/ 2634152 w 2634152"/>
                    <a:gd name="connsiteY4" fmla="*/ 1332068 h 1660249"/>
                    <a:gd name="connsiteX5" fmla="*/ 2055444 w 2634152"/>
                    <a:gd name="connsiteY5" fmla="*/ 1660249 h 1660249"/>
                    <a:gd name="connsiteX6" fmla="*/ 340531 w 2634152"/>
                    <a:gd name="connsiteY6" fmla="*/ 696077 h 1660249"/>
                    <a:gd name="connsiteX0" fmla="*/ 340531 w 2634152"/>
                    <a:gd name="connsiteY0" fmla="*/ 696077 h 1660249"/>
                    <a:gd name="connsiteX1" fmla="*/ 72971 w 2634152"/>
                    <a:gd name="connsiteY1" fmla="*/ 6006 h 1660249"/>
                    <a:gd name="connsiteX2" fmla="*/ 1296100 w 2634152"/>
                    <a:gd name="connsiteY2" fmla="*/ 974253 h 1660249"/>
                    <a:gd name="connsiteX3" fmla="*/ 2283356 w 2634152"/>
                    <a:gd name="connsiteY3" fmla="*/ 1099962 h 1660249"/>
                    <a:gd name="connsiteX4" fmla="*/ 2634152 w 2634152"/>
                    <a:gd name="connsiteY4" fmla="*/ 1332068 h 1660249"/>
                    <a:gd name="connsiteX5" fmla="*/ 2055444 w 2634152"/>
                    <a:gd name="connsiteY5" fmla="*/ 1660249 h 1660249"/>
                    <a:gd name="connsiteX6" fmla="*/ 340531 w 2634152"/>
                    <a:gd name="connsiteY6" fmla="*/ 696077 h 166024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6692 w 2640313"/>
                    <a:gd name="connsiteY0" fmla="*/ 742488 h 1696950"/>
                    <a:gd name="connsiteX1" fmla="*/ 71205 w 2640313"/>
                    <a:gd name="connsiteY1" fmla="*/ 5146 h 1696950"/>
                    <a:gd name="connsiteX2" fmla="*/ 1302261 w 2640313"/>
                    <a:gd name="connsiteY2" fmla="*/ 1020664 h 1696950"/>
                    <a:gd name="connsiteX3" fmla="*/ 2289517 w 2640313"/>
                    <a:gd name="connsiteY3" fmla="*/ 1146373 h 1696950"/>
                    <a:gd name="connsiteX4" fmla="*/ 2640313 w 2640313"/>
                    <a:gd name="connsiteY4" fmla="*/ 1378479 h 1696950"/>
                    <a:gd name="connsiteX5" fmla="*/ 2055983 w 2640313"/>
                    <a:gd name="connsiteY5" fmla="*/ 1696950 h 1696950"/>
                    <a:gd name="connsiteX6" fmla="*/ 346692 w 2640313"/>
                    <a:gd name="connsiteY6" fmla="*/ 742488 h 1696950"/>
                    <a:gd name="connsiteX0" fmla="*/ 346692 w 2640313"/>
                    <a:gd name="connsiteY0" fmla="*/ 742488 h 1696950"/>
                    <a:gd name="connsiteX1" fmla="*/ 71205 w 2640313"/>
                    <a:gd name="connsiteY1" fmla="*/ 5146 h 1696950"/>
                    <a:gd name="connsiteX2" fmla="*/ 1302261 w 2640313"/>
                    <a:gd name="connsiteY2" fmla="*/ 1020664 h 1696950"/>
                    <a:gd name="connsiteX3" fmla="*/ 2289517 w 2640313"/>
                    <a:gd name="connsiteY3" fmla="*/ 1146373 h 1696950"/>
                    <a:gd name="connsiteX4" fmla="*/ 2640313 w 2640313"/>
                    <a:gd name="connsiteY4" fmla="*/ 1378479 h 1696950"/>
                    <a:gd name="connsiteX5" fmla="*/ 2055983 w 2640313"/>
                    <a:gd name="connsiteY5" fmla="*/ 1696950 h 1696950"/>
                    <a:gd name="connsiteX6" fmla="*/ 346692 w 2640313"/>
                    <a:gd name="connsiteY6" fmla="*/ 742488 h 1696950"/>
                    <a:gd name="connsiteX0" fmla="*/ 358177 w 2651798"/>
                    <a:gd name="connsiteY0" fmla="*/ 742401 h 1696863"/>
                    <a:gd name="connsiteX1" fmla="*/ 82690 w 2651798"/>
                    <a:gd name="connsiteY1" fmla="*/ 5059 h 1696863"/>
                    <a:gd name="connsiteX2" fmla="*/ 1313746 w 2651798"/>
                    <a:gd name="connsiteY2" fmla="*/ 1020577 h 1696863"/>
                    <a:gd name="connsiteX3" fmla="*/ 2301002 w 2651798"/>
                    <a:gd name="connsiteY3" fmla="*/ 1146286 h 1696863"/>
                    <a:gd name="connsiteX4" fmla="*/ 2651798 w 2651798"/>
                    <a:gd name="connsiteY4" fmla="*/ 1378392 h 1696863"/>
                    <a:gd name="connsiteX5" fmla="*/ 2067468 w 2651798"/>
                    <a:gd name="connsiteY5" fmla="*/ 1696863 h 1696863"/>
                    <a:gd name="connsiteX6" fmla="*/ 358177 w 2651798"/>
                    <a:gd name="connsiteY6" fmla="*/ 742401 h 1696863"/>
                    <a:gd name="connsiteX0" fmla="*/ 289372 w 2582993"/>
                    <a:gd name="connsiteY0" fmla="*/ 737342 h 1691804"/>
                    <a:gd name="connsiteX1" fmla="*/ 13885 w 2582993"/>
                    <a:gd name="connsiteY1" fmla="*/ 0 h 1691804"/>
                    <a:gd name="connsiteX2" fmla="*/ 1244941 w 2582993"/>
                    <a:gd name="connsiteY2" fmla="*/ 1015518 h 1691804"/>
                    <a:gd name="connsiteX3" fmla="*/ 2232197 w 2582993"/>
                    <a:gd name="connsiteY3" fmla="*/ 1141227 h 1691804"/>
                    <a:gd name="connsiteX4" fmla="*/ 2582993 w 2582993"/>
                    <a:gd name="connsiteY4" fmla="*/ 1373333 h 1691804"/>
                    <a:gd name="connsiteX5" fmla="*/ 1998663 w 2582993"/>
                    <a:gd name="connsiteY5" fmla="*/ 1691804 h 1691804"/>
                    <a:gd name="connsiteX6" fmla="*/ 289372 w 2582993"/>
                    <a:gd name="connsiteY6" fmla="*/ 737342 h 1691804"/>
                    <a:gd name="connsiteX0" fmla="*/ 294936 w 2588557"/>
                    <a:gd name="connsiteY0" fmla="*/ 737342 h 1691804"/>
                    <a:gd name="connsiteX1" fmla="*/ 19449 w 2588557"/>
                    <a:gd name="connsiteY1" fmla="*/ 0 h 1691804"/>
                    <a:gd name="connsiteX2" fmla="*/ 1250505 w 2588557"/>
                    <a:gd name="connsiteY2" fmla="*/ 1015518 h 1691804"/>
                    <a:gd name="connsiteX3" fmla="*/ 2237761 w 2588557"/>
                    <a:gd name="connsiteY3" fmla="*/ 1141227 h 1691804"/>
                    <a:gd name="connsiteX4" fmla="*/ 2588557 w 2588557"/>
                    <a:gd name="connsiteY4" fmla="*/ 1373333 h 1691804"/>
                    <a:gd name="connsiteX5" fmla="*/ 2004227 w 2588557"/>
                    <a:gd name="connsiteY5" fmla="*/ 1691804 h 1691804"/>
                    <a:gd name="connsiteX6" fmla="*/ 294936 w 2588557"/>
                    <a:gd name="connsiteY6" fmla="*/ 737342 h 1691804"/>
                    <a:gd name="connsiteX0" fmla="*/ 293463 w 2587084"/>
                    <a:gd name="connsiteY0" fmla="*/ 737342 h 1691804"/>
                    <a:gd name="connsiteX1" fmla="*/ 17976 w 2587084"/>
                    <a:gd name="connsiteY1" fmla="*/ 0 h 1691804"/>
                    <a:gd name="connsiteX2" fmla="*/ 1249032 w 2587084"/>
                    <a:gd name="connsiteY2" fmla="*/ 1015518 h 1691804"/>
                    <a:gd name="connsiteX3" fmla="*/ 2236288 w 2587084"/>
                    <a:gd name="connsiteY3" fmla="*/ 1141227 h 1691804"/>
                    <a:gd name="connsiteX4" fmla="*/ 2587084 w 2587084"/>
                    <a:gd name="connsiteY4" fmla="*/ 1373333 h 1691804"/>
                    <a:gd name="connsiteX5" fmla="*/ 2002754 w 2587084"/>
                    <a:gd name="connsiteY5" fmla="*/ 1691804 h 1691804"/>
                    <a:gd name="connsiteX6" fmla="*/ 293463 w 2587084"/>
                    <a:gd name="connsiteY6" fmla="*/ 737342 h 1691804"/>
                    <a:gd name="connsiteX0" fmla="*/ 302993 w 2596614"/>
                    <a:gd name="connsiteY0" fmla="*/ 737342 h 1691804"/>
                    <a:gd name="connsiteX1" fmla="*/ 27506 w 2596614"/>
                    <a:gd name="connsiteY1" fmla="*/ 0 h 1691804"/>
                    <a:gd name="connsiteX2" fmla="*/ 1258562 w 2596614"/>
                    <a:gd name="connsiteY2" fmla="*/ 1015518 h 1691804"/>
                    <a:gd name="connsiteX3" fmla="*/ 2245818 w 2596614"/>
                    <a:gd name="connsiteY3" fmla="*/ 1141227 h 1691804"/>
                    <a:gd name="connsiteX4" fmla="*/ 2596614 w 2596614"/>
                    <a:gd name="connsiteY4" fmla="*/ 1373333 h 1691804"/>
                    <a:gd name="connsiteX5" fmla="*/ 2012284 w 2596614"/>
                    <a:gd name="connsiteY5" fmla="*/ 1691804 h 1691804"/>
                    <a:gd name="connsiteX6" fmla="*/ 302993 w 2596614"/>
                    <a:gd name="connsiteY6" fmla="*/ 737342 h 1691804"/>
                    <a:gd name="connsiteX0" fmla="*/ 302993 w 2596614"/>
                    <a:gd name="connsiteY0" fmla="*/ 737342 h 1691804"/>
                    <a:gd name="connsiteX1" fmla="*/ 27506 w 2596614"/>
                    <a:gd name="connsiteY1" fmla="*/ 0 h 1691804"/>
                    <a:gd name="connsiteX2" fmla="*/ 1258562 w 2596614"/>
                    <a:gd name="connsiteY2" fmla="*/ 1015518 h 1691804"/>
                    <a:gd name="connsiteX3" fmla="*/ 2245818 w 2596614"/>
                    <a:gd name="connsiteY3" fmla="*/ 1141227 h 1691804"/>
                    <a:gd name="connsiteX4" fmla="*/ 2596614 w 2596614"/>
                    <a:gd name="connsiteY4" fmla="*/ 1373333 h 1691804"/>
                    <a:gd name="connsiteX5" fmla="*/ 2012284 w 2596614"/>
                    <a:gd name="connsiteY5" fmla="*/ 1691804 h 1691804"/>
                    <a:gd name="connsiteX6" fmla="*/ 302993 w 2596614"/>
                    <a:gd name="connsiteY6" fmla="*/ 737342 h 1691804"/>
                    <a:gd name="connsiteX0" fmla="*/ 320931 w 2614552"/>
                    <a:gd name="connsiteY0" fmla="*/ 755993 h 1710455"/>
                    <a:gd name="connsiteX1" fmla="*/ 21679 w 2614552"/>
                    <a:gd name="connsiteY1" fmla="*/ 0 h 1710455"/>
                    <a:gd name="connsiteX2" fmla="*/ 1276500 w 2614552"/>
                    <a:gd name="connsiteY2" fmla="*/ 1034169 h 1710455"/>
                    <a:gd name="connsiteX3" fmla="*/ 2263756 w 2614552"/>
                    <a:gd name="connsiteY3" fmla="*/ 1159878 h 1710455"/>
                    <a:gd name="connsiteX4" fmla="*/ 2614552 w 2614552"/>
                    <a:gd name="connsiteY4" fmla="*/ 1391984 h 1710455"/>
                    <a:gd name="connsiteX5" fmla="*/ 2030222 w 2614552"/>
                    <a:gd name="connsiteY5" fmla="*/ 1710455 h 1710455"/>
                    <a:gd name="connsiteX6" fmla="*/ 320931 w 2614552"/>
                    <a:gd name="connsiteY6" fmla="*/ 755993 h 1710455"/>
                    <a:gd name="connsiteX0" fmla="*/ 677798 w 2971419"/>
                    <a:gd name="connsiteY0" fmla="*/ 701826 h 1656288"/>
                    <a:gd name="connsiteX1" fmla="*/ 2524 w 2971419"/>
                    <a:gd name="connsiteY1" fmla="*/ 0 h 1656288"/>
                    <a:gd name="connsiteX2" fmla="*/ 1633367 w 2971419"/>
                    <a:gd name="connsiteY2" fmla="*/ 980002 h 1656288"/>
                    <a:gd name="connsiteX3" fmla="*/ 2620623 w 2971419"/>
                    <a:gd name="connsiteY3" fmla="*/ 1105711 h 1656288"/>
                    <a:gd name="connsiteX4" fmla="*/ 2971419 w 2971419"/>
                    <a:gd name="connsiteY4" fmla="*/ 1337817 h 1656288"/>
                    <a:gd name="connsiteX5" fmla="*/ 2387089 w 2971419"/>
                    <a:gd name="connsiteY5" fmla="*/ 1656288 h 1656288"/>
                    <a:gd name="connsiteX6" fmla="*/ 677798 w 2971419"/>
                    <a:gd name="connsiteY6" fmla="*/ 701826 h 1656288"/>
                    <a:gd name="connsiteX0" fmla="*/ 677798 w 2971419"/>
                    <a:gd name="connsiteY0" fmla="*/ 701826 h 1656288"/>
                    <a:gd name="connsiteX1" fmla="*/ 2524 w 2971419"/>
                    <a:gd name="connsiteY1" fmla="*/ 0 h 1656288"/>
                    <a:gd name="connsiteX2" fmla="*/ 1633367 w 2971419"/>
                    <a:gd name="connsiteY2" fmla="*/ 980002 h 1656288"/>
                    <a:gd name="connsiteX3" fmla="*/ 2620623 w 2971419"/>
                    <a:gd name="connsiteY3" fmla="*/ 1105711 h 1656288"/>
                    <a:gd name="connsiteX4" fmla="*/ 2971419 w 2971419"/>
                    <a:gd name="connsiteY4" fmla="*/ 1337817 h 1656288"/>
                    <a:gd name="connsiteX5" fmla="*/ 2387089 w 2971419"/>
                    <a:gd name="connsiteY5" fmla="*/ 1656288 h 1656288"/>
                    <a:gd name="connsiteX6" fmla="*/ 677798 w 2971419"/>
                    <a:gd name="connsiteY6" fmla="*/ 701826 h 1656288"/>
                    <a:gd name="connsiteX0" fmla="*/ 675274 w 2968895"/>
                    <a:gd name="connsiteY0" fmla="*/ 701826 h 1656288"/>
                    <a:gd name="connsiteX1" fmla="*/ 0 w 2968895"/>
                    <a:gd name="connsiteY1" fmla="*/ 0 h 1656288"/>
                    <a:gd name="connsiteX2" fmla="*/ 1630843 w 2968895"/>
                    <a:gd name="connsiteY2" fmla="*/ 980002 h 1656288"/>
                    <a:gd name="connsiteX3" fmla="*/ 2618099 w 2968895"/>
                    <a:gd name="connsiteY3" fmla="*/ 1105711 h 1656288"/>
                    <a:gd name="connsiteX4" fmla="*/ 2968895 w 2968895"/>
                    <a:gd name="connsiteY4" fmla="*/ 1337817 h 1656288"/>
                    <a:gd name="connsiteX5" fmla="*/ 2384565 w 2968895"/>
                    <a:gd name="connsiteY5" fmla="*/ 1656288 h 1656288"/>
                    <a:gd name="connsiteX6" fmla="*/ 675274 w 2968895"/>
                    <a:gd name="connsiteY6" fmla="*/ 701826 h 1656288"/>
                    <a:gd name="connsiteX0" fmla="*/ 675274 w 2968895"/>
                    <a:gd name="connsiteY0" fmla="*/ 701826 h 1656288"/>
                    <a:gd name="connsiteX1" fmla="*/ 0 w 2968895"/>
                    <a:gd name="connsiteY1" fmla="*/ 0 h 1656288"/>
                    <a:gd name="connsiteX2" fmla="*/ 1630843 w 2968895"/>
                    <a:gd name="connsiteY2" fmla="*/ 980002 h 1656288"/>
                    <a:gd name="connsiteX3" fmla="*/ 2618099 w 2968895"/>
                    <a:gd name="connsiteY3" fmla="*/ 1105711 h 1656288"/>
                    <a:gd name="connsiteX4" fmla="*/ 2968895 w 2968895"/>
                    <a:gd name="connsiteY4" fmla="*/ 1337817 h 1656288"/>
                    <a:gd name="connsiteX5" fmla="*/ 2384565 w 2968895"/>
                    <a:gd name="connsiteY5" fmla="*/ 1656288 h 1656288"/>
                    <a:gd name="connsiteX6" fmla="*/ 675274 w 2968895"/>
                    <a:gd name="connsiteY6" fmla="*/ 701826 h 1656288"/>
                    <a:gd name="connsiteX0" fmla="*/ 675274 w 2968895"/>
                    <a:gd name="connsiteY0" fmla="*/ 701826 h 1656288"/>
                    <a:gd name="connsiteX1" fmla="*/ 0 w 2968895"/>
                    <a:gd name="connsiteY1" fmla="*/ 0 h 1656288"/>
                    <a:gd name="connsiteX2" fmla="*/ 1630843 w 2968895"/>
                    <a:gd name="connsiteY2" fmla="*/ 980002 h 1656288"/>
                    <a:gd name="connsiteX3" fmla="*/ 2524391 w 2968895"/>
                    <a:gd name="connsiteY3" fmla="*/ 1146443 h 1656288"/>
                    <a:gd name="connsiteX4" fmla="*/ 2968895 w 2968895"/>
                    <a:gd name="connsiteY4" fmla="*/ 1337817 h 1656288"/>
                    <a:gd name="connsiteX5" fmla="*/ 2384565 w 2968895"/>
                    <a:gd name="connsiteY5" fmla="*/ 1656288 h 1656288"/>
                    <a:gd name="connsiteX6" fmla="*/ 675274 w 2968895"/>
                    <a:gd name="connsiteY6" fmla="*/ 701826 h 1656288"/>
                    <a:gd name="connsiteX0" fmla="*/ 675274 w 2968895"/>
                    <a:gd name="connsiteY0" fmla="*/ 701826 h 1581983"/>
                    <a:gd name="connsiteX1" fmla="*/ 0 w 2968895"/>
                    <a:gd name="connsiteY1" fmla="*/ 0 h 1581983"/>
                    <a:gd name="connsiteX2" fmla="*/ 1630843 w 2968895"/>
                    <a:gd name="connsiteY2" fmla="*/ 980002 h 1581983"/>
                    <a:gd name="connsiteX3" fmla="*/ 2524391 w 2968895"/>
                    <a:gd name="connsiteY3" fmla="*/ 1146443 h 1581983"/>
                    <a:gd name="connsiteX4" fmla="*/ 2968895 w 2968895"/>
                    <a:gd name="connsiteY4" fmla="*/ 1337817 h 1581983"/>
                    <a:gd name="connsiteX5" fmla="*/ 2357972 w 2968895"/>
                    <a:gd name="connsiteY5" fmla="*/ 1581983 h 1581983"/>
                    <a:gd name="connsiteX6" fmla="*/ 675274 w 2968895"/>
                    <a:gd name="connsiteY6" fmla="*/ 701826 h 1581983"/>
                    <a:gd name="connsiteX0" fmla="*/ 675274 w 2787373"/>
                    <a:gd name="connsiteY0" fmla="*/ 701826 h 1581983"/>
                    <a:gd name="connsiteX1" fmla="*/ 0 w 2787373"/>
                    <a:gd name="connsiteY1" fmla="*/ 0 h 1581983"/>
                    <a:gd name="connsiteX2" fmla="*/ 1630843 w 2787373"/>
                    <a:gd name="connsiteY2" fmla="*/ 980002 h 1581983"/>
                    <a:gd name="connsiteX3" fmla="*/ 2524391 w 2787373"/>
                    <a:gd name="connsiteY3" fmla="*/ 1146443 h 1581983"/>
                    <a:gd name="connsiteX4" fmla="*/ 2783359 w 2787373"/>
                    <a:gd name="connsiteY4" fmla="*/ 1488719 h 1581983"/>
                    <a:gd name="connsiteX5" fmla="*/ 2357972 w 2787373"/>
                    <a:gd name="connsiteY5" fmla="*/ 1581983 h 1581983"/>
                    <a:gd name="connsiteX6" fmla="*/ 675274 w 2787373"/>
                    <a:gd name="connsiteY6" fmla="*/ 701826 h 1581983"/>
                    <a:gd name="connsiteX0" fmla="*/ 675274 w 2606990"/>
                    <a:gd name="connsiteY0" fmla="*/ 701826 h 1590897"/>
                    <a:gd name="connsiteX1" fmla="*/ 0 w 2606990"/>
                    <a:gd name="connsiteY1" fmla="*/ 0 h 1590897"/>
                    <a:gd name="connsiteX2" fmla="*/ 1630843 w 2606990"/>
                    <a:gd name="connsiteY2" fmla="*/ 980002 h 1590897"/>
                    <a:gd name="connsiteX3" fmla="*/ 2524391 w 2606990"/>
                    <a:gd name="connsiteY3" fmla="*/ 1146443 h 1590897"/>
                    <a:gd name="connsiteX4" fmla="*/ 2357972 w 2606990"/>
                    <a:gd name="connsiteY4" fmla="*/ 1581983 h 1590897"/>
                    <a:gd name="connsiteX5" fmla="*/ 675274 w 2606990"/>
                    <a:gd name="connsiteY5" fmla="*/ 701826 h 1590897"/>
                    <a:gd name="connsiteX0" fmla="*/ 675274 w 2789308"/>
                    <a:gd name="connsiteY0" fmla="*/ 701826 h 1595659"/>
                    <a:gd name="connsiteX1" fmla="*/ 0 w 2789308"/>
                    <a:gd name="connsiteY1" fmla="*/ 0 h 1595659"/>
                    <a:gd name="connsiteX2" fmla="*/ 1630843 w 2789308"/>
                    <a:gd name="connsiteY2" fmla="*/ 980002 h 1595659"/>
                    <a:gd name="connsiteX3" fmla="*/ 2524391 w 2789308"/>
                    <a:gd name="connsiteY3" fmla="*/ 1146443 h 1595659"/>
                    <a:gd name="connsiteX4" fmla="*/ 2357972 w 2789308"/>
                    <a:gd name="connsiteY4" fmla="*/ 1581983 h 1595659"/>
                    <a:gd name="connsiteX5" fmla="*/ 675274 w 2789308"/>
                    <a:gd name="connsiteY5" fmla="*/ 701826 h 1595659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30843 w 2809991"/>
                    <a:gd name="connsiteY2" fmla="*/ 980002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30843 w 2809991"/>
                    <a:gd name="connsiteY2" fmla="*/ 980002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787220"/>
                    <a:gd name="connsiteY0" fmla="*/ 701826 h 1605687"/>
                    <a:gd name="connsiteX1" fmla="*/ 0 w 2787220"/>
                    <a:gd name="connsiteY1" fmla="*/ 0 h 1605687"/>
                    <a:gd name="connsiteX2" fmla="*/ 1667413 w 2787220"/>
                    <a:gd name="connsiteY2" fmla="*/ 839213 h 1605687"/>
                    <a:gd name="connsiteX3" fmla="*/ 2524391 w 2787220"/>
                    <a:gd name="connsiteY3" fmla="*/ 1146443 h 1605687"/>
                    <a:gd name="connsiteX4" fmla="*/ 2357972 w 2787220"/>
                    <a:gd name="connsiteY4" fmla="*/ 1581983 h 1605687"/>
                    <a:gd name="connsiteX5" fmla="*/ 675274 w 2787220"/>
                    <a:gd name="connsiteY5" fmla="*/ 701826 h 1605687"/>
                    <a:gd name="connsiteX0" fmla="*/ 675274 w 2817152"/>
                    <a:gd name="connsiteY0" fmla="*/ 701826 h 1602821"/>
                    <a:gd name="connsiteX1" fmla="*/ 0 w 2817152"/>
                    <a:gd name="connsiteY1" fmla="*/ 0 h 1602821"/>
                    <a:gd name="connsiteX2" fmla="*/ 1667413 w 2817152"/>
                    <a:gd name="connsiteY2" fmla="*/ 839213 h 1602821"/>
                    <a:gd name="connsiteX3" fmla="*/ 2524391 w 2817152"/>
                    <a:gd name="connsiteY3" fmla="*/ 1146443 h 1602821"/>
                    <a:gd name="connsiteX4" fmla="*/ 2357972 w 2817152"/>
                    <a:gd name="connsiteY4" fmla="*/ 1581983 h 1602821"/>
                    <a:gd name="connsiteX5" fmla="*/ 675274 w 2817152"/>
                    <a:gd name="connsiteY5" fmla="*/ 701826 h 1602821"/>
                    <a:gd name="connsiteX0" fmla="*/ 675274 w 2813862"/>
                    <a:gd name="connsiteY0" fmla="*/ 701826 h 1628960"/>
                    <a:gd name="connsiteX1" fmla="*/ 0 w 2813862"/>
                    <a:gd name="connsiteY1" fmla="*/ 0 h 1628960"/>
                    <a:gd name="connsiteX2" fmla="*/ 1667413 w 2813862"/>
                    <a:gd name="connsiteY2" fmla="*/ 839213 h 1628960"/>
                    <a:gd name="connsiteX3" fmla="*/ 2524391 w 2813862"/>
                    <a:gd name="connsiteY3" fmla="*/ 1146443 h 1628960"/>
                    <a:gd name="connsiteX4" fmla="*/ 2348188 w 2813862"/>
                    <a:gd name="connsiteY4" fmla="*/ 1609653 h 1628960"/>
                    <a:gd name="connsiteX5" fmla="*/ 675274 w 2813862"/>
                    <a:gd name="connsiteY5" fmla="*/ 701826 h 1628960"/>
                    <a:gd name="connsiteX0" fmla="*/ 675274 w 2810669"/>
                    <a:gd name="connsiteY0" fmla="*/ 701826 h 1617439"/>
                    <a:gd name="connsiteX1" fmla="*/ 0 w 2810669"/>
                    <a:gd name="connsiteY1" fmla="*/ 0 h 1617439"/>
                    <a:gd name="connsiteX2" fmla="*/ 1667413 w 2810669"/>
                    <a:gd name="connsiteY2" fmla="*/ 839213 h 1617439"/>
                    <a:gd name="connsiteX3" fmla="*/ 2524391 w 2810669"/>
                    <a:gd name="connsiteY3" fmla="*/ 1146443 h 1617439"/>
                    <a:gd name="connsiteX4" fmla="*/ 2348188 w 2810669"/>
                    <a:gd name="connsiteY4" fmla="*/ 1609653 h 1617439"/>
                    <a:gd name="connsiteX5" fmla="*/ 675274 w 2810669"/>
                    <a:gd name="connsiteY5" fmla="*/ 701826 h 1617439"/>
                    <a:gd name="connsiteX0" fmla="*/ 675274 w 2810669"/>
                    <a:gd name="connsiteY0" fmla="*/ 701826 h 1617439"/>
                    <a:gd name="connsiteX1" fmla="*/ 0 w 2810669"/>
                    <a:gd name="connsiteY1" fmla="*/ 0 h 1617439"/>
                    <a:gd name="connsiteX2" fmla="*/ 1667413 w 2810669"/>
                    <a:gd name="connsiteY2" fmla="*/ 839213 h 1617439"/>
                    <a:gd name="connsiteX3" fmla="*/ 2524391 w 2810669"/>
                    <a:gd name="connsiteY3" fmla="*/ 1146443 h 1617439"/>
                    <a:gd name="connsiteX4" fmla="*/ 2348188 w 2810669"/>
                    <a:gd name="connsiteY4" fmla="*/ 1609653 h 1617439"/>
                    <a:gd name="connsiteX5" fmla="*/ 675274 w 2810669"/>
                    <a:gd name="connsiteY5" fmla="*/ 701826 h 1617439"/>
                    <a:gd name="connsiteX0" fmla="*/ 675274 w 2810669"/>
                    <a:gd name="connsiteY0" fmla="*/ 701826 h 1617439"/>
                    <a:gd name="connsiteX1" fmla="*/ 0 w 2810669"/>
                    <a:gd name="connsiteY1" fmla="*/ 0 h 1617439"/>
                    <a:gd name="connsiteX2" fmla="*/ 1667413 w 2810669"/>
                    <a:gd name="connsiteY2" fmla="*/ 839213 h 1617439"/>
                    <a:gd name="connsiteX3" fmla="*/ 2524391 w 2810669"/>
                    <a:gd name="connsiteY3" fmla="*/ 1146443 h 1617439"/>
                    <a:gd name="connsiteX4" fmla="*/ 2348188 w 2810669"/>
                    <a:gd name="connsiteY4" fmla="*/ 1609653 h 1617439"/>
                    <a:gd name="connsiteX5" fmla="*/ 675274 w 2810669"/>
                    <a:gd name="connsiteY5" fmla="*/ 701826 h 1617439"/>
                    <a:gd name="connsiteX0" fmla="*/ 675274 w 2810669"/>
                    <a:gd name="connsiteY0" fmla="*/ 701826 h 1617439"/>
                    <a:gd name="connsiteX1" fmla="*/ 0 w 2810669"/>
                    <a:gd name="connsiteY1" fmla="*/ 0 h 1617439"/>
                    <a:gd name="connsiteX2" fmla="*/ 1667413 w 2810669"/>
                    <a:gd name="connsiteY2" fmla="*/ 839213 h 1617439"/>
                    <a:gd name="connsiteX3" fmla="*/ 2524391 w 2810669"/>
                    <a:gd name="connsiteY3" fmla="*/ 1146443 h 1617439"/>
                    <a:gd name="connsiteX4" fmla="*/ 2348188 w 2810669"/>
                    <a:gd name="connsiteY4" fmla="*/ 1609653 h 1617439"/>
                    <a:gd name="connsiteX5" fmla="*/ 675274 w 2810669"/>
                    <a:gd name="connsiteY5" fmla="*/ 701826 h 1617439"/>
                    <a:gd name="connsiteX0" fmla="*/ 734074 w 2869469"/>
                    <a:gd name="connsiteY0" fmla="*/ 695466 h 1611079"/>
                    <a:gd name="connsiteX1" fmla="*/ 0 w 2869469"/>
                    <a:gd name="connsiteY1" fmla="*/ 0 h 1611079"/>
                    <a:gd name="connsiteX2" fmla="*/ 1726213 w 2869469"/>
                    <a:gd name="connsiteY2" fmla="*/ 832853 h 1611079"/>
                    <a:gd name="connsiteX3" fmla="*/ 2583191 w 2869469"/>
                    <a:gd name="connsiteY3" fmla="*/ 1140083 h 1611079"/>
                    <a:gd name="connsiteX4" fmla="*/ 2406988 w 2869469"/>
                    <a:gd name="connsiteY4" fmla="*/ 1603293 h 1611079"/>
                    <a:gd name="connsiteX5" fmla="*/ 734074 w 2869469"/>
                    <a:gd name="connsiteY5" fmla="*/ 695466 h 1611079"/>
                    <a:gd name="connsiteX0" fmla="*/ 734074 w 2834339"/>
                    <a:gd name="connsiteY0" fmla="*/ 695466 h 1552091"/>
                    <a:gd name="connsiteX1" fmla="*/ 0 w 2834339"/>
                    <a:gd name="connsiteY1" fmla="*/ 0 h 1552091"/>
                    <a:gd name="connsiteX2" fmla="*/ 1726213 w 2834339"/>
                    <a:gd name="connsiteY2" fmla="*/ 832853 h 1552091"/>
                    <a:gd name="connsiteX3" fmla="*/ 2583191 w 2834339"/>
                    <a:gd name="connsiteY3" fmla="*/ 1140083 h 1552091"/>
                    <a:gd name="connsiteX4" fmla="*/ 2287934 w 2834339"/>
                    <a:gd name="connsiteY4" fmla="*/ 1542298 h 1552091"/>
                    <a:gd name="connsiteX5" fmla="*/ 734074 w 2834339"/>
                    <a:gd name="connsiteY5" fmla="*/ 695466 h 1552091"/>
                    <a:gd name="connsiteX0" fmla="*/ 734074 w 2820835"/>
                    <a:gd name="connsiteY0" fmla="*/ 695466 h 1551986"/>
                    <a:gd name="connsiteX1" fmla="*/ 0 w 2820835"/>
                    <a:gd name="connsiteY1" fmla="*/ 0 h 1551986"/>
                    <a:gd name="connsiteX2" fmla="*/ 1726213 w 2820835"/>
                    <a:gd name="connsiteY2" fmla="*/ 832853 h 1551986"/>
                    <a:gd name="connsiteX3" fmla="*/ 2564725 w 2820835"/>
                    <a:gd name="connsiteY3" fmla="*/ 1137463 h 1551986"/>
                    <a:gd name="connsiteX4" fmla="*/ 2287934 w 2820835"/>
                    <a:gd name="connsiteY4" fmla="*/ 1542298 h 1551986"/>
                    <a:gd name="connsiteX5" fmla="*/ 734074 w 2820835"/>
                    <a:gd name="connsiteY5" fmla="*/ 695466 h 1551986"/>
                    <a:gd name="connsiteX0" fmla="*/ 734074 w 2766781"/>
                    <a:gd name="connsiteY0" fmla="*/ 695466 h 1551619"/>
                    <a:gd name="connsiteX1" fmla="*/ 0 w 2766781"/>
                    <a:gd name="connsiteY1" fmla="*/ 0 h 1551619"/>
                    <a:gd name="connsiteX2" fmla="*/ 1726213 w 2766781"/>
                    <a:gd name="connsiteY2" fmla="*/ 832853 h 1551619"/>
                    <a:gd name="connsiteX3" fmla="*/ 2564725 w 2766781"/>
                    <a:gd name="connsiteY3" fmla="*/ 1137463 h 1551619"/>
                    <a:gd name="connsiteX4" fmla="*/ 2287934 w 2766781"/>
                    <a:gd name="connsiteY4" fmla="*/ 1542298 h 1551619"/>
                    <a:gd name="connsiteX5" fmla="*/ 734074 w 2766781"/>
                    <a:gd name="connsiteY5" fmla="*/ 695466 h 1551619"/>
                    <a:gd name="connsiteX0" fmla="*/ 734074 w 2766781"/>
                    <a:gd name="connsiteY0" fmla="*/ 695466 h 1551619"/>
                    <a:gd name="connsiteX1" fmla="*/ 0 w 2766781"/>
                    <a:gd name="connsiteY1" fmla="*/ 0 h 1551619"/>
                    <a:gd name="connsiteX2" fmla="*/ 1726213 w 2766781"/>
                    <a:gd name="connsiteY2" fmla="*/ 832853 h 1551619"/>
                    <a:gd name="connsiteX3" fmla="*/ 2564725 w 2766781"/>
                    <a:gd name="connsiteY3" fmla="*/ 1137463 h 1551619"/>
                    <a:gd name="connsiteX4" fmla="*/ 2287934 w 2766781"/>
                    <a:gd name="connsiteY4" fmla="*/ 1542298 h 1551619"/>
                    <a:gd name="connsiteX5" fmla="*/ 734074 w 2766781"/>
                    <a:gd name="connsiteY5" fmla="*/ 695466 h 1551619"/>
                    <a:gd name="connsiteX0" fmla="*/ 763475 w 2796182"/>
                    <a:gd name="connsiteY0" fmla="*/ 692286 h 1548439"/>
                    <a:gd name="connsiteX1" fmla="*/ 0 w 2796182"/>
                    <a:gd name="connsiteY1" fmla="*/ 0 h 1548439"/>
                    <a:gd name="connsiteX2" fmla="*/ 1755614 w 2796182"/>
                    <a:gd name="connsiteY2" fmla="*/ 829673 h 1548439"/>
                    <a:gd name="connsiteX3" fmla="*/ 2594126 w 2796182"/>
                    <a:gd name="connsiteY3" fmla="*/ 1134283 h 1548439"/>
                    <a:gd name="connsiteX4" fmla="*/ 2317335 w 2796182"/>
                    <a:gd name="connsiteY4" fmla="*/ 1539118 h 1548439"/>
                    <a:gd name="connsiteX5" fmla="*/ 763475 w 2796182"/>
                    <a:gd name="connsiteY5" fmla="*/ 692286 h 1548439"/>
                    <a:gd name="connsiteX0" fmla="*/ 763475 w 2796182"/>
                    <a:gd name="connsiteY0" fmla="*/ 692286 h 1548439"/>
                    <a:gd name="connsiteX1" fmla="*/ 0 w 2796182"/>
                    <a:gd name="connsiteY1" fmla="*/ 0 h 1548439"/>
                    <a:gd name="connsiteX2" fmla="*/ 1755614 w 2796182"/>
                    <a:gd name="connsiteY2" fmla="*/ 829673 h 1548439"/>
                    <a:gd name="connsiteX3" fmla="*/ 2594126 w 2796182"/>
                    <a:gd name="connsiteY3" fmla="*/ 1134283 h 1548439"/>
                    <a:gd name="connsiteX4" fmla="*/ 2317335 w 2796182"/>
                    <a:gd name="connsiteY4" fmla="*/ 1539118 h 1548439"/>
                    <a:gd name="connsiteX5" fmla="*/ 763475 w 2796182"/>
                    <a:gd name="connsiteY5" fmla="*/ 692286 h 1548439"/>
                    <a:gd name="connsiteX0" fmla="*/ 763475 w 2796182"/>
                    <a:gd name="connsiteY0" fmla="*/ 692286 h 1548439"/>
                    <a:gd name="connsiteX1" fmla="*/ 0 w 2796182"/>
                    <a:gd name="connsiteY1" fmla="*/ 0 h 1548439"/>
                    <a:gd name="connsiteX2" fmla="*/ 1733745 w 2796182"/>
                    <a:gd name="connsiteY2" fmla="*/ 841271 h 1548439"/>
                    <a:gd name="connsiteX3" fmla="*/ 2594126 w 2796182"/>
                    <a:gd name="connsiteY3" fmla="*/ 1134283 h 1548439"/>
                    <a:gd name="connsiteX4" fmla="*/ 2317335 w 2796182"/>
                    <a:gd name="connsiteY4" fmla="*/ 1539118 h 1548439"/>
                    <a:gd name="connsiteX5" fmla="*/ 763475 w 2796182"/>
                    <a:gd name="connsiteY5" fmla="*/ 692286 h 1548439"/>
                    <a:gd name="connsiteX0" fmla="*/ 763475 w 2796182"/>
                    <a:gd name="connsiteY0" fmla="*/ 692286 h 1548439"/>
                    <a:gd name="connsiteX1" fmla="*/ 0 w 2796182"/>
                    <a:gd name="connsiteY1" fmla="*/ 0 h 1548439"/>
                    <a:gd name="connsiteX2" fmla="*/ 1733745 w 2796182"/>
                    <a:gd name="connsiteY2" fmla="*/ 841271 h 1548439"/>
                    <a:gd name="connsiteX3" fmla="*/ 2594126 w 2796182"/>
                    <a:gd name="connsiteY3" fmla="*/ 1134283 h 1548439"/>
                    <a:gd name="connsiteX4" fmla="*/ 2317335 w 2796182"/>
                    <a:gd name="connsiteY4" fmla="*/ 1539118 h 1548439"/>
                    <a:gd name="connsiteX5" fmla="*/ 763475 w 2796182"/>
                    <a:gd name="connsiteY5" fmla="*/ 692286 h 1548439"/>
                    <a:gd name="connsiteX0" fmla="*/ 763475 w 2796182"/>
                    <a:gd name="connsiteY0" fmla="*/ 692286 h 1548439"/>
                    <a:gd name="connsiteX1" fmla="*/ 0 w 2796182"/>
                    <a:gd name="connsiteY1" fmla="*/ 0 h 1548439"/>
                    <a:gd name="connsiteX2" fmla="*/ 1733745 w 2796182"/>
                    <a:gd name="connsiteY2" fmla="*/ 841271 h 1548439"/>
                    <a:gd name="connsiteX3" fmla="*/ 2594126 w 2796182"/>
                    <a:gd name="connsiteY3" fmla="*/ 1134283 h 1548439"/>
                    <a:gd name="connsiteX4" fmla="*/ 2317335 w 2796182"/>
                    <a:gd name="connsiteY4" fmla="*/ 1539118 h 1548439"/>
                    <a:gd name="connsiteX5" fmla="*/ 763475 w 2796182"/>
                    <a:gd name="connsiteY5" fmla="*/ 692286 h 1548439"/>
                    <a:gd name="connsiteX0" fmla="*/ 763475 w 2796182"/>
                    <a:gd name="connsiteY0" fmla="*/ 692286 h 1548439"/>
                    <a:gd name="connsiteX1" fmla="*/ 0 w 2796182"/>
                    <a:gd name="connsiteY1" fmla="*/ 0 h 1548439"/>
                    <a:gd name="connsiteX2" fmla="*/ 1733745 w 2796182"/>
                    <a:gd name="connsiteY2" fmla="*/ 841271 h 1548439"/>
                    <a:gd name="connsiteX3" fmla="*/ 2594126 w 2796182"/>
                    <a:gd name="connsiteY3" fmla="*/ 1134283 h 1548439"/>
                    <a:gd name="connsiteX4" fmla="*/ 2317335 w 2796182"/>
                    <a:gd name="connsiteY4" fmla="*/ 1539118 h 1548439"/>
                    <a:gd name="connsiteX5" fmla="*/ 763475 w 2796182"/>
                    <a:gd name="connsiteY5" fmla="*/ 692286 h 1548439"/>
                    <a:gd name="connsiteX0" fmla="*/ 763475 w 2796182"/>
                    <a:gd name="connsiteY0" fmla="*/ 692286 h 1548439"/>
                    <a:gd name="connsiteX1" fmla="*/ 0 w 2796182"/>
                    <a:gd name="connsiteY1" fmla="*/ 0 h 1548439"/>
                    <a:gd name="connsiteX2" fmla="*/ 1733745 w 2796182"/>
                    <a:gd name="connsiteY2" fmla="*/ 841271 h 1548439"/>
                    <a:gd name="connsiteX3" fmla="*/ 2594126 w 2796182"/>
                    <a:gd name="connsiteY3" fmla="*/ 1134283 h 1548439"/>
                    <a:gd name="connsiteX4" fmla="*/ 2317335 w 2796182"/>
                    <a:gd name="connsiteY4" fmla="*/ 1539118 h 1548439"/>
                    <a:gd name="connsiteX5" fmla="*/ 763475 w 2796182"/>
                    <a:gd name="connsiteY5" fmla="*/ 692286 h 1548439"/>
                    <a:gd name="connsiteX0" fmla="*/ 763475 w 2796182"/>
                    <a:gd name="connsiteY0" fmla="*/ 692286 h 1548439"/>
                    <a:gd name="connsiteX1" fmla="*/ 0 w 2796182"/>
                    <a:gd name="connsiteY1" fmla="*/ 0 h 1548439"/>
                    <a:gd name="connsiteX2" fmla="*/ 1733745 w 2796182"/>
                    <a:gd name="connsiteY2" fmla="*/ 841271 h 1548439"/>
                    <a:gd name="connsiteX3" fmla="*/ 2594126 w 2796182"/>
                    <a:gd name="connsiteY3" fmla="*/ 1134283 h 1548439"/>
                    <a:gd name="connsiteX4" fmla="*/ 2317335 w 2796182"/>
                    <a:gd name="connsiteY4" fmla="*/ 1539118 h 1548439"/>
                    <a:gd name="connsiteX5" fmla="*/ 763475 w 2796182"/>
                    <a:gd name="connsiteY5" fmla="*/ 692286 h 1548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96182" h="1548439">
                      <a:moveTo>
                        <a:pt x="763475" y="692286"/>
                      </a:moveTo>
                      <a:cubicBezTo>
                        <a:pt x="300011" y="283981"/>
                        <a:pt x="442836" y="435644"/>
                        <a:pt x="0" y="0"/>
                      </a:cubicBezTo>
                      <a:cubicBezTo>
                        <a:pt x="574307" y="300652"/>
                        <a:pt x="632959" y="345313"/>
                        <a:pt x="1733745" y="841271"/>
                      </a:cubicBezTo>
                      <a:cubicBezTo>
                        <a:pt x="2116896" y="948929"/>
                        <a:pt x="2350866" y="1014236"/>
                        <a:pt x="2594126" y="1134283"/>
                      </a:cubicBezTo>
                      <a:cubicBezTo>
                        <a:pt x="3005793" y="1404582"/>
                        <a:pt x="2725062" y="1593371"/>
                        <a:pt x="2317335" y="1539118"/>
                      </a:cubicBezTo>
                      <a:cubicBezTo>
                        <a:pt x="1889526" y="1415830"/>
                        <a:pt x="1289545" y="1071847"/>
                        <a:pt x="763475" y="692286"/>
                      </a:cubicBezTo>
                      <a:close/>
                    </a:path>
                  </a:pathLst>
                </a:custGeom>
                <a:solidFill>
                  <a:srgbClr val="F43CF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ounded Rectangle 7"/>
                <p:cNvSpPr/>
                <p:nvPr/>
              </p:nvSpPr>
              <p:spPr>
                <a:xfrm rot="18256638" flipV="1">
                  <a:off x="9033271" y="4802241"/>
                  <a:ext cx="3467394" cy="2673043"/>
                </a:xfrm>
                <a:custGeom>
                  <a:avLst/>
                  <a:gdLst>
                    <a:gd name="connsiteX0" fmla="*/ 0 w 3571336"/>
                    <a:gd name="connsiteY0" fmla="*/ 271732 h 543464"/>
                    <a:gd name="connsiteX1" fmla="*/ 271732 w 3571336"/>
                    <a:gd name="connsiteY1" fmla="*/ 0 h 543464"/>
                    <a:gd name="connsiteX2" fmla="*/ 3299604 w 3571336"/>
                    <a:gd name="connsiteY2" fmla="*/ 0 h 543464"/>
                    <a:gd name="connsiteX3" fmla="*/ 3571336 w 3571336"/>
                    <a:gd name="connsiteY3" fmla="*/ 271732 h 543464"/>
                    <a:gd name="connsiteX4" fmla="*/ 3571336 w 3571336"/>
                    <a:gd name="connsiteY4" fmla="*/ 271732 h 543464"/>
                    <a:gd name="connsiteX5" fmla="*/ 3299604 w 3571336"/>
                    <a:gd name="connsiteY5" fmla="*/ 543464 h 543464"/>
                    <a:gd name="connsiteX6" fmla="*/ 271732 w 3571336"/>
                    <a:gd name="connsiteY6" fmla="*/ 543464 h 543464"/>
                    <a:gd name="connsiteX7" fmla="*/ 0 w 3571336"/>
                    <a:gd name="connsiteY7" fmla="*/ 271732 h 543464"/>
                    <a:gd name="connsiteX0" fmla="*/ 0 w 3571336"/>
                    <a:gd name="connsiteY0" fmla="*/ 276309 h 548041"/>
                    <a:gd name="connsiteX1" fmla="*/ 271732 w 3571336"/>
                    <a:gd name="connsiteY1" fmla="*/ 4577 h 548041"/>
                    <a:gd name="connsiteX2" fmla="*/ 2181537 w 3571336"/>
                    <a:gd name="connsiteY2" fmla="*/ 0 h 548041"/>
                    <a:gd name="connsiteX3" fmla="*/ 3299604 w 3571336"/>
                    <a:gd name="connsiteY3" fmla="*/ 4577 h 548041"/>
                    <a:gd name="connsiteX4" fmla="*/ 3571336 w 3571336"/>
                    <a:gd name="connsiteY4" fmla="*/ 276309 h 548041"/>
                    <a:gd name="connsiteX5" fmla="*/ 3571336 w 3571336"/>
                    <a:gd name="connsiteY5" fmla="*/ 276309 h 548041"/>
                    <a:gd name="connsiteX6" fmla="*/ 3299604 w 3571336"/>
                    <a:gd name="connsiteY6" fmla="*/ 548041 h 548041"/>
                    <a:gd name="connsiteX7" fmla="*/ 271732 w 3571336"/>
                    <a:gd name="connsiteY7" fmla="*/ 548041 h 548041"/>
                    <a:gd name="connsiteX8" fmla="*/ 0 w 3571336"/>
                    <a:gd name="connsiteY8" fmla="*/ 276309 h 548041"/>
                    <a:gd name="connsiteX0" fmla="*/ 31137 w 3602473"/>
                    <a:gd name="connsiteY0" fmla="*/ 1265510 h 1537242"/>
                    <a:gd name="connsiteX1" fmla="*/ 1003341 w 3602473"/>
                    <a:gd name="connsiteY1" fmla="*/ 0 h 1537242"/>
                    <a:gd name="connsiteX2" fmla="*/ 2212674 w 3602473"/>
                    <a:gd name="connsiteY2" fmla="*/ 989201 h 1537242"/>
                    <a:gd name="connsiteX3" fmla="*/ 3330741 w 3602473"/>
                    <a:gd name="connsiteY3" fmla="*/ 993778 h 1537242"/>
                    <a:gd name="connsiteX4" fmla="*/ 3602473 w 3602473"/>
                    <a:gd name="connsiteY4" fmla="*/ 1265510 h 1537242"/>
                    <a:gd name="connsiteX5" fmla="*/ 3602473 w 3602473"/>
                    <a:gd name="connsiteY5" fmla="*/ 1265510 h 1537242"/>
                    <a:gd name="connsiteX6" fmla="*/ 3330741 w 3602473"/>
                    <a:gd name="connsiteY6" fmla="*/ 1537242 h 1537242"/>
                    <a:gd name="connsiteX7" fmla="*/ 302869 w 3602473"/>
                    <a:gd name="connsiteY7" fmla="*/ 1537242 h 1537242"/>
                    <a:gd name="connsiteX8" fmla="*/ 31137 w 3602473"/>
                    <a:gd name="connsiteY8" fmla="*/ 1265510 h 1537242"/>
                    <a:gd name="connsiteX0" fmla="*/ 31137 w 3602473"/>
                    <a:gd name="connsiteY0" fmla="*/ 1265510 h 1537242"/>
                    <a:gd name="connsiteX1" fmla="*/ 1003341 w 3602473"/>
                    <a:gd name="connsiteY1" fmla="*/ 0 h 1537242"/>
                    <a:gd name="connsiteX2" fmla="*/ 2212674 w 3602473"/>
                    <a:gd name="connsiteY2" fmla="*/ 989201 h 1537242"/>
                    <a:gd name="connsiteX3" fmla="*/ 3330741 w 3602473"/>
                    <a:gd name="connsiteY3" fmla="*/ 993778 h 1537242"/>
                    <a:gd name="connsiteX4" fmla="*/ 3602473 w 3602473"/>
                    <a:gd name="connsiteY4" fmla="*/ 1265510 h 1537242"/>
                    <a:gd name="connsiteX5" fmla="*/ 3602473 w 3602473"/>
                    <a:gd name="connsiteY5" fmla="*/ 1265510 h 1537242"/>
                    <a:gd name="connsiteX6" fmla="*/ 3330741 w 3602473"/>
                    <a:gd name="connsiteY6" fmla="*/ 1537242 h 1537242"/>
                    <a:gd name="connsiteX7" fmla="*/ 2439451 w 3602473"/>
                    <a:gd name="connsiteY7" fmla="*/ 1535731 h 1537242"/>
                    <a:gd name="connsiteX8" fmla="*/ 302869 w 3602473"/>
                    <a:gd name="connsiteY8" fmla="*/ 1537242 h 1537242"/>
                    <a:gd name="connsiteX9" fmla="*/ 31137 w 3602473"/>
                    <a:gd name="connsiteY9" fmla="*/ 1265510 h 1537242"/>
                    <a:gd name="connsiteX0" fmla="*/ 2386 w 3573722"/>
                    <a:gd name="connsiteY0" fmla="*/ 1265510 h 1537242"/>
                    <a:gd name="connsiteX1" fmla="*/ 974590 w 3573722"/>
                    <a:gd name="connsiteY1" fmla="*/ 0 h 1537242"/>
                    <a:gd name="connsiteX2" fmla="*/ 2183923 w 3573722"/>
                    <a:gd name="connsiteY2" fmla="*/ 989201 h 1537242"/>
                    <a:gd name="connsiteX3" fmla="*/ 3301990 w 3573722"/>
                    <a:gd name="connsiteY3" fmla="*/ 993778 h 1537242"/>
                    <a:gd name="connsiteX4" fmla="*/ 3573722 w 3573722"/>
                    <a:gd name="connsiteY4" fmla="*/ 1265510 h 1537242"/>
                    <a:gd name="connsiteX5" fmla="*/ 3573722 w 3573722"/>
                    <a:gd name="connsiteY5" fmla="*/ 1265510 h 1537242"/>
                    <a:gd name="connsiteX6" fmla="*/ 3301990 w 3573722"/>
                    <a:gd name="connsiteY6" fmla="*/ 1537242 h 1537242"/>
                    <a:gd name="connsiteX7" fmla="*/ 2410700 w 3573722"/>
                    <a:gd name="connsiteY7" fmla="*/ 1535731 h 1537242"/>
                    <a:gd name="connsiteX8" fmla="*/ 1297989 w 3573722"/>
                    <a:gd name="connsiteY8" fmla="*/ 774859 h 1537242"/>
                    <a:gd name="connsiteX9" fmla="*/ 2386 w 3573722"/>
                    <a:gd name="connsiteY9" fmla="*/ 1265510 h 1537242"/>
                    <a:gd name="connsiteX0" fmla="*/ 102167 w 2669685"/>
                    <a:gd name="connsiteY0" fmla="*/ 365214 h 1537242"/>
                    <a:gd name="connsiteX1" fmla="*/ 70553 w 2669685"/>
                    <a:gd name="connsiteY1" fmla="*/ 0 h 1537242"/>
                    <a:gd name="connsiteX2" fmla="*/ 1279886 w 2669685"/>
                    <a:gd name="connsiteY2" fmla="*/ 989201 h 1537242"/>
                    <a:gd name="connsiteX3" fmla="*/ 2397953 w 2669685"/>
                    <a:gd name="connsiteY3" fmla="*/ 993778 h 1537242"/>
                    <a:gd name="connsiteX4" fmla="*/ 2669685 w 2669685"/>
                    <a:gd name="connsiteY4" fmla="*/ 1265510 h 1537242"/>
                    <a:gd name="connsiteX5" fmla="*/ 2669685 w 2669685"/>
                    <a:gd name="connsiteY5" fmla="*/ 1265510 h 1537242"/>
                    <a:gd name="connsiteX6" fmla="*/ 2397953 w 2669685"/>
                    <a:gd name="connsiteY6" fmla="*/ 1537242 h 1537242"/>
                    <a:gd name="connsiteX7" fmla="*/ 1506663 w 2669685"/>
                    <a:gd name="connsiteY7" fmla="*/ 1535731 h 1537242"/>
                    <a:gd name="connsiteX8" fmla="*/ 393952 w 2669685"/>
                    <a:gd name="connsiteY8" fmla="*/ 774859 h 1537242"/>
                    <a:gd name="connsiteX9" fmla="*/ 102167 w 2669685"/>
                    <a:gd name="connsiteY9" fmla="*/ 365214 h 1537242"/>
                    <a:gd name="connsiteX0" fmla="*/ 108166 w 2675684"/>
                    <a:gd name="connsiteY0" fmla="*/ 365214 h 1537242"/>
                    <a:gd name="connsiteX1" fmla="*/ 76552 w 2675684"/>
                    <a:gd name="connsiteY1" fmla="*/ 0 h 1537242"/>
                    <a:gd name="connsiteX2" fmla="*/ 1285885 w 2675684"/>
                    <a:gd name="connsiteY2" fmla="*/ 989201 h 1537242"/>
                    <a:gd name="connsiteX3" fmla="*/ 2403952 w 2675684"/>
                    <a:gd name="connsiteY3" fmla="*/ 993778 h 1537242"/>
                    <a:gd name="connsiteX4" fmla="*/ 2675684 w 2675684"/>
                    <a:gd name="connsiteY4" fmla="*/ 1265510 h 1537242"/>
                    <a:gd name="connsiteX5" fmla="*/ 2675684 w 2675684"/>
                    <a:gd name="connsiteY5" fmla="*/ 1265510 h 1537242"/>
                    <a:gd name="connsiteX6" fmla="*/ 2403952 w 2675684"/>
                    <a:gd name="connsiteY6" fmla="*/ 1537242 h 1537242"/>
                    <a:gd name="connsiteX7" fmla="*/ 1512662 w 2675684"/>
                    <a:gd name="connsiteY7" fmla="*/ 1535731 h 1537242"/>
                    <a:gd name="connsiteX8" fmla="*/ 545350 w 2675684"/>
                    <a:gd name="connsiteY8" fmla="*/ 939871 h 1537242"/>
                    <a:gd name="connsiteX9" fmla="*/ 108166 w 2675684"/>
                    <a:gd name="connsiteY9" fmla="*/ 365214 h 1537242"/>
                    <a:gd name="connsiteX0" fmla="*/ 106202 w 2673720"/>
                    <a:gd name="connsiteY0" fmla="*/ 365214 h 1537242"/>
                    <a:gd name="connsiteX1" fmla="*/ 74588 w 2673720"/>
                    <a:gd name="connsiteY1" fmla="*/ 0 h 1537242"/>
                    <a:gd name="connsiteX2" fmla="*/ 1283921 w 2673720"/>
                    <a:gd name="connsiteY2" fmla="*/ 989201 h 1537242"/>
                    <a:gd name="connsiteX3" fmla="*/ 2401988 w 2673720"/>
                    <a:gd name="connsiteY3" fmla="*/ 993778 h 1537242"/>
                    <a:gd name="connsiteX4" fmla="*/ 2673720 w 2673720"/>
                    <a:gd name="connsiteY4" fmla="*/ 1265510 h 1537242"/>
                    <a:gd name="connsiteX5" fmla="*/ 2673720 w 2673720"/>
                    <a:gd name="connsiteY5" fmla="*/ 1265510 h 1537242"/>
                    <a:gd name="connsiteX6" fmla="*/ 2401988 w 2673720"/>
                    <a:gd name="connsiteY6" fmla="*/ 1537242 h 1537242"/>
                    <a:gd name="connsiteX7" fmla="*/ 1510698 w 2673720"/>
                    <a:gd name="connsiteY7" fmla="*/ 1535731 h 1537242"/>
                    <a:gd name="connsiteX8" fmla="*/ 497415 w 2673720"/>
                    <a:gd name="connsiteY8" fmla="*/ 946556 h 1537242"/>
                    <a:gd name="connsiteX9" fmla="*/ 106202 w 2673720"/>
                    <a:gd name="connsiteY9" fmla="*/ 365214 h 1537242"/>
                    <a:gd name="connsiteX0" fmla="*/ 106202 w 2673720"/>
                    <a:gd name="connsiteY0" fmla="*/ 365214 h 1537242"/>
                    <a:gd name="connsiteX1" fmla="*/ 74588 w 2673720"/>
                    <a:gd name="connsiteY1" fmla="*/ 0 h 1537242"/>
                    <a:gd name="connsiteX2" fmla="*/ 1283921 w 2673720"/>
                    <a:gd name="connsiteY2" fmla="*/ 989201 h 1537242"/>
                    <a:gd name="connsiteX3" fmla="*/ 2401988 w 2673720"/>
                    <a:gd name="connsiteY3" fmla="*/ 993778 h 1537242"/>
                    <a:gd name="connsiteX4" fmla="*/ 2673720 w 2673720"/>
                    <a:gd name="connsiteY4" fmla="*/ 1265510 h 1537242"/>
                    <a:gd name="connsiteX5" fmla="*/ 2673720 w 2673720"/>
                    <a:gd name="connsiteY5" fmla="*/ 1265510 h 1537242"/>
                    <a:gd name="connsiteX6" fmla="*/ 2401988 w 2673720"/>
                    <a:gd name="connsiteY6" fmla="*/ 1537242 h 1537242"/>
                    <a:gd name="connsiteX7" fmla="*/ 1510698 w 2673720"/>
                    <a:gd name="connsiteY7" fmla="*/ 1535731 h 1537242"/>
                    <a:gd name="connsiteX8" fmla="*/ 497415 w 2673720"/>
                    <a:gd name="connsiteY8" fmla="*/ 946556 h 1537242"/>
                    <a:gd name="connsiteX9" fmla="*/ 106202 w 2673720"/>
                    <a:gd name="connsiteY9" fmla="*/ 365214 h 1537242"/>
                    <a:gd name="connsiteX0" fmla="*/ 106202 w 2673720"/>
                    <a:gd name="connsiteY0" fmla="*/ 365214 h 1537242"/>
                    <a:gd name="connsiteX1" fmla="*/ 74588 w 2673720"/>
                    <a:gd name="connsiteY1" fmla="*/ 0 h 1537242"/>
                    <a:gd name="connsiteX2" fmla="*/ 1283921 w 2673720"/>
                    <a:gd name="connsiteY2" fmla="*/ 989201 h 1537242"/>
                    <a:gd name="connsiteX3" fmla="*/ 2401988 w 2673720"/>
                    <a:gd name="connsiteY3" fmla="*/ 993778 h 1537242"/>
                    <a:gd name="connsiteX4" fmla="*/ 2673720 w 2673720"/>
                    <a:gd name="connsiteY4" fmla="*/ 1265510 h 1537242"/>
                    <a:gd name="connsiteX5" fmla="*/ 2673720 w 2673720"/>
                    <a:gd name="connsiteY5" fmla="*/ 1265510 h 1537242"/>
                    <a:gd name="connsiteX6" fmla="*/ 2401988 w 2673720"/>
                    <a:gd name="connsiteY6" fmla="*/ 1537242 h 1537242"/>
                    <a:gd name="connsiteX7" fmla="*/ 1510698 w 2673720"/>
                    <a:gd name="connsiteY7" fmla="*/ 1535731 h 1537242"/>
                    <a:gd name="connsiteX8" fmla="*/ 106202 w 2673720"/>
                    <a:gd name="connsiteY8" fmla="*/ 365214 h 1537242"/>
                    <a:gd name="connsiteX0" fmla="*/ 267510 w 2835028"/>
                    <a:gd name="connsiteY0" fmla="*/ 508460 h 1680488"/>
                    <a:gd name="connsiteX1" fmla="*/ 235896 w 2835028"/>
                    <a:gd name="connsiteY1" fmla="*/ 143246 h 1680488"/>
                    <a:gd name="connsiteX2" fmla="*/ 1445229 w 2835028"/>
                    <a:gd name="connsiteY2" fmla="*/ 1132447 h 1680488"/>
                    <a:gd name="connsiteX3" fmla="*/ 2563296 w 2835028"/>
                    <a:gd name="connsiteY3" fmla="*/ 1137024 h 1680488"/>
                    <a:gd name="connsiteX4" fmla="*/ 2835028 w 2835028"/>
                    <a:gd name="connsiteY4" fmla="*/ 1408756 h 1680488"/>
                    <a:gd name="connsiteX5" fmla="*/ 2835028 w 2835028"/>
                    <a:gd name="connsiteY5" fmla="*/ 1408756 h 1680488"/>
                    <a:gd name="connsiteX6" fmla="*/ 2563296 w 2835028"/>
                    <a:gd name="connsiteY6" fmla="*/ 1680488 h 1680488"/>
                    <a:gd name="connsiteX7" fmla="*/ 1672006 w 2835028"/>
                    <a:gd name="connsiteY7" fmla="*/ 1678977 h 1680488"/>
                    <a:gd name="connsiteX8" fmla="*/ 267510 w 2835028"/>
                    <a:gd name="connsiteY8" fmla="*/ 508460 h 1680488"/>
                    <a:gd name="connsiteX0" fmla="*/ 267510 w 2835028"/>
                    <a:gd name="connsiteY0" fmla="*/ 508460 h 1680488"/>
                    <a:gd name="connsiteX1" fmla="*/ 235896 w 2835028"/>
                    <a:gd name="connsiteY1" fmla="*/ 143246 h 1680488"/>
                    <a:gd name="connsiteX2" fmla="*/ 1445229 w 2835028"/>
                    <a:gd name="connsiteY2" fmla="*/ 1132447 h 1680488"/>
                    <a:gd name="connsiteX3" fmla="*/ 2563296 w 2835028"/>
                    <a:gd name="connsiteY3" fmla="*/ 1137024 h 1680488"/>
                    <a:gd name="connsiteX4" fmla="*/ 2835028 w 2835028"/>
                    <a:gd name="connsiteY4" fmla="*/ 1408756 h 1680488"/>
                    <a:gd name="connsiteX5" fmla="*/ 2835028 w 2835028"/>
                    <a:gd name="connsiteY5" fmla="*/ 1408756 h 1680488"/>
                    <a:gd name="connsiteX6" fmla="*/ 2563296 w 2835028"/>
                    <a:gd name="connsiteY6" fmla="*/ 1680488 h 1680488"/>
                    <a:gd name="connsiteX7" fmla="*/ 1672006 w 2835028"/>
                    <a:gd name="connsiteY7" fmla="*/ 1678977 h 1680488"/>
                    <a:gd name="connsiteX8" fmla="*/ 267510 w 2835028"/>
                    <a:gd name="connsiteY8" fmla="*/ 508460 h 1680488"/>
                    <a:gd name="connsiteX0" fmla="*/ 267510 w 2835028"/>
                    <a:gd name="connsiteY0" fmla="*/ 508460 h 1818443"/>
                    <a:gd name="connsiteX1" fmla="*/ 235896 w 2835028"/>
                    <a:gd name="connsiteY1" fmla="*/ 143246 h 1818443"/>
                    <a:gd name="connsiteX2" fmla="*/ 1445229 w 2835028"/>
                    <a:gd name="connsiteY2" fmla="*/ 1132447 h 1818443"/>
                    <a:gd name="connsiteX3" fmla="*/ 2563296 w 2835028"/>
                    <a:gd name="connsiteY3" fmla="*/ 1137024 h 1818443"/>
                    <a:gd name="connsiteX4" fmla="*/ 2835028 w 2835028"/>
                    <a:gd name="connsiteY4" fmla="*/ 1408756 h 1818443"/>
                    <a:gd name="connsiteX5" fmla="*/ 2835028 w 2835028"/>
                    <a:gd name="connsiteY5" fmla="*/ 1408756 h 1818443"/>
                    <a:gd name="connsiteX6" fmla="*/ 2204573 w 2835028"/>
                    <a:gd name="connsiteY6" fmla="*/ 1818443 h 1818443"/>
                    <a:gd name="connsiteX7" fmla="*/ 1672006 w 2835028"/>
                    <a:gd name="connsiteY7" fmla="*/ 1678977 h 1818443"/>
                    <a:gd name="connsiteX8" fmla="*/ 267510 w 2835028"/>
                    <a:gd name="connsiteY8" fmla="*/ 508460 h 1818443"/>
                    <a:gd name="connsiteX0" fmla="*/ 267510 w 2835028"/>
                    <a:gd name="connsiteY0" fmla="*/ 508460 h 1818443"/>
                    <a:gd name="connsiteX1" fmla="*/ 235896 w 2835028"/>
                    <a:gd name="connsiteY1" fmla="*/ 143246 h 1818443"/>
                    <a:gd name="connsiteX2" fmla="*/ 1445229 w 2835028"/>
                    <a:gd name="connsiteY2" fmla="*/ 1132447 h 1818443"/>
                    <a:gd name="connsiteX3" fmla="*/ 2563296 w 2835028"/>
                    <a:gd name="connsiteY3" fmla="*/ 1137024 h 1818443"/>
                    <a:gd name="connsiteX4" fmla="*/ 2835028 w 2835028"/>
                    <a:gd name="connsiteY4" fmla="*/ 1408756 h 1818443"/>
                    <a:gd name="connsiteX5" fmla="*/ 2835028 w 2835028"/>
                    <a:gd name="connsiteY5" fmla="*/ 1408756 h 1818443"/>
                    <a:gd name="connsiteX6" fmla="*/ 2204573 w 2835028"/>
                    <a:gd name="connsiteY6" fmla="*/ 1818443 h 1818443"/>
                    <a:gd name="connsiteX7" fmla="*/ 267510 w 2835028"/>
                    <a:gd name="connsiteY7" fmla="*/ 508460 h 1818443"/>
                    <a:gd name="connsiteX0" fmla="*/ 267510 w 2835028"/>
                    <a:gd name="connsiteY0" fmla="*/ 508460 h 1818443"/>
                    <a:gd name="connsiteX1" fmla="*/ 235896 w 2835028"/>
                    <a:gd name="connsiteY1" fmla="*/ 143246 h 1818443"/>
                    <a:gd name="connsiteX2" fmla="*/ 1445229 w 2835028"/>
                    <a:gd name="connsiteY2" fmla="*/ 1132447 h 1818443"/>
                    <a:gd name="connsiteX3" fmla="*/ 2563296 w 2835028"/>
                    <a:gd name="connsiteY3" fmla="*/ 1137024 h 1818443"/>
                    <a:gd name="connsiteX4" fmla="*/ 2835028 w 2835028"/>
                    <a:gd name="connsiteY4" fmla="*/ 1408756 h 1818443"/>
                    <a:gd name="connsiteX5" fmla="*/ 2835028 w 2835028"/>
                    <a:gd name="connsiteY5" fmla="*/ 1408756 h 1818443"/>
                    <a:gd name="connsiteX6" fmla="*/ 2204573 w 2835028"/>
                    <a:gd name="connsiteY6" fmla="*/ 1818443 h 1818443"/>
                    <a:gd name="connsiteX7" fmla="*/ 267510 w 2835028"/>
                    <a:gd name="connsiteY7" fmla="*/ 508460 h 1818443"/>
                    <a:gd name="connsiteX0" fmla="*/ 187515 w 2755033"/>
                    <a:gd name="connsiteY0" fmla="*/ 374286 h 1684269"/>
                    <a:gd name="connsiteX1" fmla="*/ 155901 w 2755033"/>
                    <a:gd name="connsiteY1" fmla="*/ 9072 h 1684269"/>
                    <a:gd name="connsiteX2" fmla="*/ 1365234 w 2755033"/>
                    <a:gd name="connsiteY2" fmla="*/ 998273 h 1684269"/>
                    <a:gd name="connsiteX3" fmla="*/ 2483301 w 2755033"/>
                    <a:gd name="connsiteY3" fmla="*/ 1002850 h 1684269"/>
                    <a:gd name="connsiteX4" fmla="*/ 2755033 w 2755033"/>
                    <a:gd name="connsiteY4" fmla="*/ 1274582 h 1684269"/>
                    <a:gd name="connsiteX5" fmla="*/ 2755033 w 2755033"/>
                    <a:gd name="connsiteY5" fmla="*/ 1274582 h 1684269"/>
                    <a:gd name="connsiteX6" fmla="*/ 2124578 w 2755033"/>
                    <a:gd name="connsiteY6" fmla="*/ 1684269 h 1684269"/>
                    <a:gd name="connsiteX7" fmla="*/ 187515 w 2755033"/>
                    <a:gd name="connsiteY7" fmla="*/ 374286 h 1684269"/>
                    <a:gd name="connsiteX0" fmla="*/ 195368 w 2762886"/>
                    <a:gd name="connsiteY0" fmla="*/ 365214 h 1675197"/>
                    <a:gd name="connsiteX1" fmla="*/ 163754 w 2762886"/>
                    <a:gd name="connsiteY1" fmla="*/ 0 h 1675197"/>
                    <a:gd name="connsiteX2" fmla="*/ 1373087 w 2762886"/>
                    <a:gd name="connsiteY2" fmla="*/ 989201 h 1675197"/>
                    <a:gd name="connsiteX3" fmla="*/ 2491154 w 2762886"/>
                    <a:gd name="connsiteY3" fmla="*/ 993778 h 1675197"/>
                    <a:gd name="connsiteX4" fmla="*/ 2762886 w 2762886"/>
                    <a:gd name="connsiteY4" fmla="*/ 1265510 h 1675197"/>
                    <a:gd name="connsiteX5" fmla="*/ 2762886 w 2762886"/>
                    <a:gd name="connsiteY5" fmla="*/ 1265510 h 1675197"/>
                    <a:gd name="connsiteX6" fmla="*/ 2132431 w 2762886"/>
                    <a:gd name="connsiteY6" fmla="*/ 1675197 h 1675197"/>
                    <a:gd name="connsiteX7" fmla="*/ 195368 w 2762886"/>
                    <a:gd name="connsiteY7" fmla="*/ 365214 h 1675197"/>
                    <a:gd name="connsiteX0" fmla="*/ 118139 w 2685657"/>
                    <a:gd name="connsiteY0" fmla="*/ 365214 h 1675197"/>
                    <a:gd name="connsiteX1" fmla="*/ 86525 w 2685657"/>
                    <a:gd name="connsiteY1" fmla="*/ 0 h 1675197"/>
                    <a:gd name="connsiteX2" fmla="*/ 1295858 w 2685657"/>
                    <a:gd name="connsiteY2" fmla="*/ 989201 h 1675197"/>
                    <a:gd name="connsiteX3" fmla="*/ 2413925 w 2685657"/>
                    <a:gd name="connsiteY3" fmla="*/ 993778 h 1675197"/>
                    <a:gd name="connsiteX4" fmla="*/ 2685657 w 2685657"/>
                    <a:gd name="connsiteY4" fmla="*/ 1265510 h 1675197"/>
                    <a:gd name="connsiteX5" fmla="*/ 2685657 w 2685657"/>
                    <a:gd name="connsiteY5" fmla="*/ 1265510 h 1675197"/>
                    <a:gd name="connsiteX6" fmla="*/ 2055202 w 2685657"/>
                    <a:gd name="connsiteY6" fmla="*/ 1675197 h 1675197"/>
                    <a:gd name="connsiteX7" fmla="*/ 118139 w 2685657"/>
                    <a:gd name="connsiteY7" fmla="*/ 365214 h 1675197"/>
                    <a:gd name="connsiteX0" fmla="*/ 118139 w 2685657"/>
                    <a:gd name="connsiteY0" fmla="*/ 365214 h 1675197"/>
                    <a:gd name="connsiteX1" fmla="*/ 86525 w 2685657"/>
                    <a:gd name="connsiteY1" fmla="*/ 0 h 1675197"/>
                    <a:gd name="connsiteX2" fmla="*/ 1295858 w 2685657"/>
                    <a:gd name="connsiteY2" fmla="*/ 989201 h 1675197"/>
                    <a:gd name="connsiteX3" fmla="*/ 2413925 w 2685657"/>
                    <a:gd name="connsiteY3" fmla="*/ 993778 h 1675197"/>
                    <a:gd name="connsiteX4" fmla="*/ 2685657 w 2685657"/>
                    <a:gd name="connsiteY4" fmla="*/ 1265510 h 1675197"/>
                    <a:gd name="connsiteX5" fmla="*/ 2685657 w 2685657"/>
                    <a:gd name="connsiteY5" fmla="*/ 1265510 h 1675197"/>
                    <a:gd name="connsiteX6" fmla="*/ 2055202 w 2685657"/>
                    <a:gd name="connsiteY6" fmla="*/ 1675197 h 1675197"/>
                    <a:gd name="connsiteX7" fmla="*/ 118139 w 2685657"/>
                    <a:gd name="connsiteY7" fmla="*/ 365214 h 1675197"/>
                    <a:gd name="connsiteX0" fmla="*/ 118139 w 2685657"/>
                    <a:gd name="connsiteY0" fmla="*/ 365214 h 1675197"/>
                    <a:gd name="connsiteX1" fmla="*/ 86525 w 2685657"/>
                    <a:gd name="connsiteY1" fmla="*/ 0 h 1675197"/>
                    <a:gd name="connsiteX2" fmla="*/ 1295858 w 2685657"/>
                    <a:gd name="connsiteY2" fmla="*/ 989201 h 1675197"/>
                    <a:gd name="connsiteX3" fmla="*/ 2413925 w 2685657"/>
                    <a:gd name="connsiteY3" fmla="*/ 993778 h 1675197"/>
                    <a:gd name="connsiteX4" fmla="*/ 2685657 w 2685657"/>
                    <a:gd name="connsiteY4" fmla="*/ 1265510 h 1675197"/>
                    <a:gd name="connsiteX5" fmla="*/ 2685657 w 2685657"/>
                    <a:gd name="connsiteY5" fmla="*/ 1265510 h 1675197"/>
                    <a:gd name="connsiteX6" fmla="*/ 2055202 w 2685657"/>
                    <a:gd name="connsiteY6" fmla="*/ 1675197 h 1675197"/>
                    <a:gd name="connsiteX7" fmla="*/ 118139 w 2685657"/>
                    <a:gd name="connsiteY7" fmla="*/ 365214 h 1675197"/>
                    <a:gd name="connsiteX0" fmla="*/ 118139 w 2685657"/>
                    <a:gd name="connsiteY0" fmla="*/ 365214 h 1675283"/>
                    <a:gd name="connsiteX1" fmla="*/ 86525 w 2685657"/>
                    <a:gd name="connsiteY1" fmla="*/ 0 h 1675283"/>
                    <a:gd name="connsiteX2" fmla="*/ 1295858 w 2685657"/>
                    <a:gd name="connsiteY2" fmla="*/ 989201 h 1675283"/>
                    <a:gd name="connsiteX3" fmla="*/ 2413925 w 2685657"/>
                    <a:gd name="connsiteY3" fmla="*/ 993778 h 1675283"/>
                    <a:gd name="connsiteX4" fmla="*/ 2685657 w 2685657"/>
                    <a:gd name="connsiteY4" fmla="*/ 1265510 h 1675283"/>
                    <a:gd name="connsiteX5" fmla="*/ 2685657 w 2685657"/>
                    <a:gd name="connsiteY5" fmla="*/ 1265510 h 1675283"/>
                    <a:gd name="connsiteX6" fmla="*/ 2055202 w 2685657"/>
                    <a:gd name="connsiteY6" fmla="*/ 1675197 h 1675283"/>
                    <a:gd name="connsiteX7" fmla="*/ 118139 w 2685657"/>
                    <a:gd name="connsiteY7" fmla="*/ 365214 h 1675283"/>
                    <a:gd name="connsiteX0" fmla="*/ 118139 w 2685657"/>
                    <a:gd name="connsiteY0" fmla="*/ 365214 h 1675283"/>
                    <a:gd name="connsiteX1" fmla="*/ 86525 w 2685657"/>
                    <a:gd name="connsiteY1" fmla="*/ 0 h 1675283"/>
                    <a:gd name="connsiteX2" fmla="*/ 1295858 w 2685657"/>
                    <a:gd name="connsiteY2" fmla="*/ 989201 h 1675283"/>
                    <a:gd name="connsiteX3" fmla="*/ 2413925 w 2685657"/>
                    <a:gd name="connsiteY3" fmla="*/ 993778 h 1675283"/>
                    <a:gd name="connsiteX4" fmla="*/ 2685657 w 2685657"/>
                    <a:gd name="connsiteY4" fmla="*/ 1265510 h 1675283"/>
                    <a:gd name="connsiteX5" fmla="*/ 2685657 w 2685657"/>
                    <a:gd name="connsiteY5" fmla="*/ 1265510 h 1675283"/>
                    <a:gd name="connsiteX6" fmla="*/ 2055202 w 2685657"/>
                    <a:gd name="connsiteY6" fmla="*/ 1675197 h 1675283"/>
                    <a:gd name="connsiteX7" fmla="*/ 118139 w 2685657"/>
                    <a:gd name="connsiteY7" fmla="*/ 365214 h 1675283"/>
                    <a:gd name="connsiteX0" fmla="*/ 118139 w 2685657"/>
                    <a:gd name="connsiteY0" fmla="*/ 365214 h 1675283"/>
                    <a:gd name="connsiteX1" fmla="*/ 86525 w 2685657"/>
                    <a:gd name="connsiteY1" fmla="*/ 0 h 1675283"/>
                    <a:gd name="connsiteX2" fmla="*/ 1295858 w 2685657"/>
                    <a:gd name="connsiteY2" fmla="*/ 989201 h 1675283"/>
                    <a:gd name="connsiteX3" fmla="*/ 2413925 w 2685657"/>
                    <a:gd name="connsiteY3" fmla="*/ 993778 h 1675283"/>
                    <a:gd name="connsiteX4" fmla="*/ 2685657 w 2685657"/>
                    <a:gd name="connsiteY4" fmla="*/ 1265510 h 1675283"/>
                    <a:gd name="connsiteX5" fmla="*/ 2685657 w 2685657"/>
                    <a:gd name="connsiteY5" fmla="*/ 1265510 h 1675283"/>
                    <a:gd name="connsiteX6" fmla="*/ 2055202 w 2685657"/>
                    <a:gd name="connsiteY6" fmla="*/ 1675197 h 1675283"/>
                    <a:gd name="connsiteX7" fmla="*/ 118139 w 2685657"/>
                    <a:gd name="connsiteY7" fmla="*/ 365214 h 1675283"/>
                    <a:gd name="connsiteX0" fmla="*/ 212312 w 2779830"/>
                    <a:gd name="connsiteY0" fmla="*/ 344260 h 1654329"/>
                    <a:gd name="connsiteX1" fmla="*/ 166902 w 2779830"/>
                    <a:gd name="connsiteY1" fmla="*/ 0 h 1654329"/>
                    <a:gd name="connsiteX2" fmla="*/ 1390031 w 2779830"/>
                    <a:gd name="connsiteY2" fmla="*/ 968247 h 1654329"/>
                    <a:gd name="connsiteX3" fmla="*/ 2508098 w 2779830"/>
                    <a:gd name="connsiteY3" fmla="*/ 972824 h 1654329"/>
                    <a:gd name="connsiteX4" fmla="*/ 2779830 w 2779830"/>
                    <a:gd name="connsiteY4" fmla="*/ 1244556 h 1654329"/>
                    <a:gd name="connsiteX5" fmla="*/ 2779830 w 2779830"/>
                    <a:gd name="connsiteY5" fmla="*/ 1244556 h 1654329"/>
                    <a:gd name="connsiteX6" fmla="*/ 2149375 w 2779830"/>
                    <a:gd name="connsiteY6" fmla="*/ 1654243 h 1654329"/>
                    <a:gd name="connsiteX7" fmla="*/ 212312 w 2779830"/>
                    <a:gd name="connsiteY7" fmla="*/ 344260 h 1654329"/>
                    <a:gd name="connsiteX0" fmla="*/ 132017 w 2699535"/>
                    <a:gd name="connsiteY0" fmla="*/ 344260 h 1654329"/>
                    <a:gd name="connsiteX1" fmla="*/ 86607 w 2699535"/>
                    <a:gd name="connsiteY1" fmla="*/ 0 h 1654329"/>
                    <a:gd name="connsiteX2" fmla="*/ 1309736 w 2699535"/>
                    <a:gd name="connsiteY2" fmla="*/ 968247 h 1654329"/>
                    <a:gd name="connsiteX3" fmla="*/ 2427803 w 2699535"/>
                    <a:gd name="connsiteY3" fmla="*/ 972824 h 1654329"/>
                    <a:gd name="connsiteX4" fmla="*/ 2699535 w 2699535"/>
                    <a:gd name="connsiteY4" fmla="*/ 1244556 h 1654329"/>
                    <a:gd name="connsiteX5" fmla="*/ 2699535 w 2699535"/>
                    <a:gd name="connsiteY5" fmla="*/ 1244556 h 1654329"/>
                    <a:gd name="connsiteX6" fmla="*/ 2069080 w 2699535"/>
                    <a:gd name="connsiteY6" fmla="*/ 1654243 h 1654329"/>
                    <a:gd name="connsiteX7" fmla="*/ 132017 w 2699535"/>
                    <a:gd name="connsiteY7" fmla="*/ 344260 h 1654329"/>
                    <a:gd name="connsiteX0" fmla="*/ 131053 w 2698571"/>
                    <a:gd name="connsiteY0" fmla="*/ 344260 h 1654329"/>
                    <a:gd name="connsiteX1" fmla="*/ 85643 w 2698571"/>
                    <a:gd name="connsiteY1" fmla="*/ 0 h 1654329"/>
                    <a:gd name="connsiteX2" fmla="*/ 1308772 w 2698571"/>
                    <a:gd name="connsiteY2" fmla="*/ 968247 h 1654329"/>
                    <a:gd name="connsiteX3" fmla="*/ 2426839 w 2698571"/>
                    <a:gd name="connsiteY3" fmla="*/ 972824 h 1654329"/>
                    <a:gd name="connsiteX4" fmla="*/ 2698571 w 2698571"/>
                    <a:gd name="connsiteY4" fmla="*/ 1244556 h 1654329"/>
                    <a:gd name="connsiteX5" fmla="*/ 2698571 w 2698571"/>
                    <a:gd name="connsiteY5" fmla="*/ 1244556 h 1654329"/>
                    <a:gd name="connsiteX6" fmla="*/ 2068116 w 2698571"/>
                    <a:gd name="connsiteY6" fmla="*/ 1654243 h 1654329"/>
                    <a:gd name="connsiteX7" fmla="*/ 131053 w 2698571"/>
                    <a:gd name="connsiteY7" fmla="*/ 344260 h 1654329"/>
                    <a:gd name="connsiteX0" fmla="*/ 131757 w 2699275"/>
                    <a:gd name="connsiteY0" fmla="*/ 344260 h 1654329"/>
                    <a:gd name="connsiteX1" fmla="*/ 86347 w 2699275"/>
                    <a:gd name="connsiteY1" fmla="*/ 0 h 1654329"/>
                    <a:gd name="connsiteX2" fmla="*/ 1309476 w 2699275"/>
                    <a:gd name="connsiteY2" fmla="*/ 968247 h 1654329"/>
                    <a:gd name="connsiteX3" fmla="*/ 2427543 w 2699275"/>
                    <a:gd name="connsiteY3" fmla="*/ 972824 h 1654329"/>
                    <a:gd name="connsiteX4" fmla="*/ 2699275 w 2699275"/>
                    <a:gd name="connsiteY4" fmla="*/ 1244556 h 1654329"/>
                    <a:gd name="connsiteX5" fmla="*/ 2699275 w 2699275"/>
                    <a:gd name="connsiteY5" fmla="*/ 1244556 h 1654329"/>
                    <a:gd name="connsiteX6" fmla="*/ 2068820 w 2699275"/>
                    <a:gd name="connsiteY6" fmla="*/ 1654243 h 1654329"/>
                    <a:gd name="connsiteX7" fmla="*/ 131757 w 2699275"/>
                    <a:gd name="connsiteY7" fmla="*/ 344260 h 1654329"/>
                    <a:gd name="connsiteX0" fmla="*/ 120567 w 2688085"/>
                    <a:gd name="connsiteY0" fmla="*/ 344260 h 1654329"/>
                    <a:gd name="connsiteX1" fmla="*/ 75157 w 2688085"/>
                    <a:gd name="connsiteY1" fmla="*/ 0 h 1654329"/>
                    <a:gd name="connsiteX2" fmla="*/ 1298286 w 2688085"/>
                    <a:gd name="connsiteY2" fmla="*/ 968247 h 1654329"/>
                    <a:gd name="connsiteX3" fmla="*/ 2416353 w 2688085"/>
                    <a:gd name="connsiteY3" fmla="*/ 972824 h 1654329"/>
                    <a:gd name="connsiteX4" fmla="*/ 2688085 w 2688085"/>
                    <a:gd name="connsiteY4" fmla="*/ 1244556 h 1654329"/>
                    <a:gd name="connsiteX5" fmla="*/ 2688085 w 2688085"/>
                    <a:gd name="connsiteY5" fmla="*/ 1244556 h 1654329"/>
                    <a:gd name="connsiteX6" fmla="*/ 2057630 w 2688085"/>
                    <a:gd name="connsiteY6" fmla="*/ 1654243 h 1654329"/>
                    <a:gd name="connsiteX7" fmla="*/ 342717 w 2688085"/>
                    <a:gd name="connsiteY7" fmla="*/ 690071 h 1654329"/>
                    <a:gd name="connsiteX8" fmla="*/ 120567 w 2688085"/>
                    <a:gd name="connsiteY8" fmla="*/ 344260 h 1654329"/>
                    <a:gd name="connsiteX0" fmla="*/ 342634 w 2688002"/>
                    <a:gd name="connsiteY0" fmla="*/ 693319 h 1657577"/>
                    <a:gd name="connsiteX1" fmla="*/ 75074 w 2688002"/>
                    <a:gd name="connsiteY1" fmla="*/ 3248 h 1657577"/>
                    <a:gd name="connsiteX2" fmla="*/ 1298203 w 2688002"/>
                    <a:gd name="connsiteY2" fmla="*/ 971495 h 1657577"/>
                    <a:gd name="connsiteX3" fmla="*/ 2416270 w 2688002"/>
                    <a:gd name="connsiteY3" fmla="*/ 976072 h 1657577"/>
                    <a:gd name="connsiteX4" fmla="*/ 2688002 w 2688002"/>
                    <a:gd name="connsiteY4" fmla="*/ 1247804 h 1657577"/>
                    <a:gd name="connsiteX5" fmla="*/ 2688002 w 2688002"/>
                    <a:gd name="connsiteY5" fmla="*/ 1247804 h 1657577"/>
                    <a:gd name="connsiteX6" fmla="*/ 2057547 w 2688002"/>
                    <a:gd name="connsiteY6" fmla="*/ 1657491 h 1657577"/>
                    <a:gd name="connsiteX7" fmla="*/ 342634 w 2688002"/>
                    <a:gd name="connsiteY7" fmla="*/ 693319 h 1657577"/>
                    <a:gd name="connsiteX0" fmla="*/ 342634 w 2688002"/>
                    <a:gd name="connsiteY0" fmla="*/ 693319 h 1657577"/>
                    <a:gd name="connsiteX1" fmla="*/ 75074 w 2688002"/>
                    <a:gd name="connsiteY1" fmla="*/ 3248 h 1657577"/>
                    <a:gd name="connsiteX2" fmla="*/ 1298203 w 2688002"/>
                    <a:gd name="connsiteY2" fmla="*/ 971495 h 1657577"/>
                    <a:gd name="connsiteX3" fmla="*/ 2416270 w 2688002"/>
                    <a:gd name="connsiteY3" fmla="*/ 976072 h 1657577"/>
                    <a:gd name="connsiteX4" fmla="*/ 2688002 w 2688002"/>
                    <a:gd name="connsiteY4" fmla="*/ 1247804 h 1657577"/>
                    <a:gd name="connsiteX5" fmla="*/ 2688002 w 2688002"/>
                    <a:gd name="connsiteY5" fmla="*/ 1247804 h 1657577"/>
                    <a:gd name="connsiteX6" fmla="*/ 2057547 w 2688002"/>
                    <a:gd name="connsiteY6" fmla="*/ 1657491 h 1657577"/>
                    <a:gd name="connsiteX7" fmla="*/ 342634 w 2688002"/>
                    <a:gd name="connsiteY7" fmla="*/ 693319 h 1657577"/>
                    <a:gd name="connsiteX0" fmla="*/ 342634 w 2688002"/>
                    <a:gd name="connsiteY0" fmla="*/ 693319 h 1657577"/>
                    <a:gd name="connsiteX1" fmla="*/ 75074 w 2688002"/>
                    <a:gd name="connsiteY1" fmla="*/ 3248 h 1657577"/>
                    <a:gd name="connsiteX2" fmla="*/ 1298203 w 2688002"/>
                    <a:gd name="connsiteY2" fmla="*/ 971495 h 1657577"/>
                    <a:gd name="connsiteX3" fmla="*/ 2416270 w 2688002"/>
                    <a:gd name="connsiteY3" fmla="*/ 976072 h 1657577"/>
                    <a:gd name="connsiteX4" fmla="*/ 2688002 w 2688002"/>
                    <a:gd name="connsiteY4" fmla="*/ 1247804 h 1657577"/>
                    <a:gd name="connsiteX5" fmla="*/ 2688002 w 2688002"/>
                    <a:gd name="connsiteY5" fmla="*/ 1247804 h 1657577"/>
                    <a:gd name="connsiteX6" fmla="*/ 2057547 w 2688002"/>
                    <a:gd name="connsiteY6" fmla="*/ 1657491 h 1657577"/>
                    <a:gd name="connsiteX7" fmla="*/ 342634 w 2688002"/>
                    <a:gd name="connsiteY7" fmla="*/ 693319 h 1657577"/>
                    <a:gd name="connsiteX0" fmla="*/ 329735 w 2675103"/>
                    <a:gd name="connsiteY0" fmla="*/ 694230 h 1658488"/>
                    <a:gd name="connsiteX1" fmla="*/ 62175 w 2675103"/>
                    <a:gd name="connsiteY1" fmla="*/ 4159 h 1658488"/>
                    <a:gd name="connsiteX2" fmla="*/ 1285304 w 2675103"/>
                    <a:gd name="connsiteY2" fmla="*/ 972406 h 1658488"/>
                    <a:gd name="connsiteX3" fmla="*/ 2403371 w 2675103"/>
                    <a:gd name="connsiteY3" fmla="*/ 976983 h 1658488"/>
                    <a:gd name="connsiteX4" fmla="*/ 2675103 w 2675103"/>
                    <a:gd name="connsiteY4" fmla="*/ 1248715 h 1658488"/>
                    <a:gd name="connsiteX5" fmla="*/ 2675103 w 2675103"/>
                    <a:gd name="connsiteY5" fmla="*/ 1248715 h 1658488"/>
                    <a:gd name="connsiteX6" fmla="*/ 2044648 w 2675103"/>
                    <a:gd name="connsiteY6" fmla="*/ 1658402 h 1658488"/>
                    <a:gd name="connsiteX7" fmla="*/ 329735 w 2675103"/>
                    <a:gd name="connsiteY7" fmla="*/ 694230 h 1658488"/>
                    <a:gd name="connsiteX0" fmla="*/ 329735 w 2675103"/>
                    <a:gd name="connsiteY0" fmla="*/ 694230 h 1658488"/>
                    <a:gd name="connsiteX1" fmla="*/ 62175 w 2675103"/>
                    <a:gd name="connsiteY1" fmla="*/ 4159 h 1658488"/>
                    <a:gd name="connsiteX2" fmla="*/ 1285304 w 2675103"/>
                    <a:gd name="connsiteY2" fmla="*/ 972406 h 1658488"/>
                    <a:gd name="connsiteX3" fmla="*/ 2403371 w 2675103"/>
                    <a:gd name="connsiteY3" fmla="*/ 976983 h 1658488"/>
                    <a:gd name="connsiteX4" fmla="*/ 2675103 w 2675103"/>
                    <a:gd name="connsiteY4" fmla="*/ 1248715 h 1658488"/>
                    <a:gd name="connsiteX5" fmla="*/ 2675103 w 2675103"/>
                    <a:gd name="connsiteY5" fmla="*/ 1248715 h 1658488"/>
                    <a:gd name="connsiteX6" fmla="*/ 2044648 w 2675103"/>
                    <a:gd name="connsiteY6" fmla="*/ 1658402 h 1658488"/>
                    <a:gd name="connsiteX7" fmla="*/ 329735 w 2675103"/>
                    <a:gd name="connsiteY7" fmla="*/ 694230 h 1658488"/>
                    <a:gd name="connsiteX0" fmla="*/ 329735 w 2675103"/>
                    <a:gd name="connsiteY0" fmla="*/ 694230 h 1658488"/>
                    <a:gd name="connsiteX1" fmla="*/ 62175 w 2675103"/>
                    <a:gd name="connsiteY1" fmla="*/ 4159 h 1658488"/>
                    <a:gd name="connsiteX2" fmla="*/ 1285304 w 2675103"/>
                    <a:gd name="connsiteY2" fmla="*/ 972406 h 1658488"/>
                    <a:gd name="connsiteX3" fmla="*/ 2403371 w 2675103"/>
                    <a:gd name="connsiteY3" fmla="*/ 976983 h 1658488"/>
                    <a:gd name="connsiteX4" fmla="*/ 2675103 w 2675103"/>
                    <a:gd name="connsiteY4" fmla="*/ 1248715 h 1658488"/>
                    <a:gd name="connsiteX5" fmla="*/ 2675103 w 2675103"/>
                    <a:gd name="connsiteY5" fmla="*/ 1248715 h 1658488"/>
                    <a:gd name="connsiteX6" fmla="*/ 2044648 w 2675103"/>
                    <a:gd name="connsiteY6" fmla="*/ 1658402 h 1658488"/>
                    <a:gd name="connsiteX7" fmla="*/ 329735 w 2675103"/>
                    <a:gd name="connsiteY7" fmla="*/ 694230 h 1658488"/>
                    <a:gd name="connsiteX0" fmla="*/ 329735 w 2675103"/>
                    <a:gd name="connsiteY0" fmla="*/ 694230 h 1658708"/>
                    <a:gd name="connsiteX1" fmla="*/ 62175 w 2675103"/>
                    <a:gd name="connsiteY1" fmla="*/ 4159 h 1658708"/>
                    <a:gd name="connsiteX2" fmla="*/ 1285304 w 2675103"/>
                    <a:gd name="connsiteY2" fmla="*/ 972406 h 1658708"/>
                    <a:gd name="connsiteX3" fmla="*/ 2403371 w 2675103"/>
                    <a:gd name="connsiteY3" fmla="*/ 976983 h 1658708"/>
                    <a:gd name="connsiteX4" fmla="*/ 2675103 w 2675103"/>
                    <a:gd name="connsiteY4" fmla="*/ 1248715 h 1658708"/>
                    <a:gd name="connsiteX5" fmla="*/ 2573938 w 2675103"/>
                    <a:gd name="connsiteY5" fmla="*/ 1443432 h 1658708"/>
                    <a:gd name="connsiteX6" fmla="*/ 2044648 w 2675103"/>
                    <a:gd name="connsiteY6" fmla="*/ 1658402 h 1658708"/>
                    <a:gd name="connsiteX7" fmla="*/ 329735 w 2675103"/>
                    <a:gd name="connsiteY7" fmla="*/ 694230 h 1658708"/>
                    <a:gd name="connsiteX0" fmla="*/ 329735 w 2675103"/>
                    <a:gd name="connsiteY0" fmla="*/ 694230 h 1658708"/>
                    <a:gd name="connsiteX1" fmla="*/ 62175 w 2675103"/>
                    <a:gd name="connsiteY1" fmla="*/ 4159 h 1658708"/>
                    <a:gd name="connsiteX2" fmla="*/ 1285304 w 2675103"/>
                    <a:gd name="connsiteY2" fmla="*/ 972406 h 1658708"/>
                    <a:gd name="connsiteX3" fmla="*/ 2403371 w 2675103"/>
                    <a:gd name="connsiteY3" fmla="*/ 976983 h 1658708"/>
                    <a:gd name="connsiteX4" fmla="*/ 2675103 w 2675103"/>
                    <a:gd name="connsiteY4" fmla="*/ 1248715 h 1658708"/>
                    <a:gd name="connsiteX5" fmla="*/ 2573938 w 2675103"/>
                    <a:gd name="connsiteY5" fmla="*/ 1443432 h 1658708"/>
                    <a:gd name="connsiteX6" fmla="*/ 2044648 w 2675103"/>
                    <a:gd name="connsiteY6" fmla="*/ 1658402 h 1658708"/>
                    <a:gd name="connsiteX7" fmla="*/ 329735 w 2675103"/>
                    <a:gd name="connsiteY7" fmla="*/ 694230 h 1658708"/>
                    <a:gd name="connsiteX0" fmla="*/ 329735 w 2604131"/>
                    <a:gd name="connsiteY0" fmla="*/ 694230 h 1658708"/>
                    <a:gd name="connsiteX1" fmla="*/ 62175 w 2604131"/>
                    <a:gd name="connsiteY1" fmla="*/ 4159 h 1658708"/>
                    <a:gd name="connsiteX2" fmla="*/ 1285304 w 2604131"/>
                    <a:gd name="connsiteY2" fmla="*/ 972406 h 1658708"/>
                    <a:gd name="connsiteX3" fmla="*/ 2403371 w 2604131"/>
                    <a:gd name="connsiteY3" fmla="*/ 976983 h 1658708"/>
                    <a:gd name="connsiteX4" fmla="*/ 2573938 w 2604131"/>
                    <a:gd name="connsiteY4" fmla="*/ 1443432 h 1658708"/>
                    <a:gd name="connsiteX5" fmla="*/ 2044648 w 2604131"/>
                    <a:gd name="connsiteY5" fmla="*/ 1658402 h 1658708"/>
                    <a:gd name="connsiteX6" fmla="*/ 329735 w 2604131"/>
                    <a:gd name="connsiteY6" fmla="*/ 694230 h 1658708"/>
                    <a:gd name="connsiteX0" fmla="*/ 329735 w 2604131"/>
                    <a:gd name="connsiteY0" fmla="*/ 694230 h 1658734"/>
                    <a:gd name="connsiteX1" fmla="*/ 62175 w 2604131"/>
                    <a:gd name="connsiteY1" fmla="*/ 4159 h 1658734"/>
                    <a:gd name="connsiteX2" fmla="*/ 1285304 w 2604131"/>
                    <a:gd name="connsiteY2" fmla="*/ 972406 h 1658734"/>
                    <a:gd name="connsiteX3" fmla="*/ 2403371 w 2604131"/>
                    <a:gd name="connsiteY3" fmla="*/ 976983 h 1658734"/>
                    <a:gd name="connsiteX4" fmla="*/ 2573938 w 2604131"/>
                    <a:gd name="connsiteY4" fmla="*/ 1443432 h 1658734"/>
                    <a:gd name="connsiteX5" fmla="*/ 2044648 w 2604131"/>
                    <a:gd name="connsiteY5" fmla="*/ 1658402 h 1658734"/>
                    <a:gd name="connsiteX6" fmla="*/ 329735 w 2604131"/>
                    <a:gd name="connsiteY6" fmla="*/ 694230 h 1658734"/>
                    <a:gd name="connsiteX0" fmla="*/ 329735 w 2604131"/>
                    <a:gd name="connsiteY0" fmla="*/ 694230 h 1658402"/>
                    <a:gd name="connsiteX1" fmla="*/ 62175 w 2604131"/>
                    <a:gd name="connsiteY1" fmla="*/ 4159 h 1658402"/>
                    <a:gd name="connsiteX2" fmla="*/ 1285304 w 2604131"/>
                    <a:gd name="connsiteY2" fmla="*/ 972406 h 1658402"/>
                    <a:gd name="connsiteX3" fmla="*/ 2403371 w 2604131"/>
                    <a:gd name="connsiteY3" fmla="*/ 976983 h 1658402"/>
                    <a:gd name="connsiteX4" fmla="*/ 2573938 w 2604131"/>
                    <a:gd name="connsiteY4" fmla="*/ 1443432 h 1658402"/>
                    <a:gd name="connsiteX5" fmla="*/ 2044648 w 2604131"/>
                    <a:gd name="connsiteY5" fmla="*/ 1658402 h 1658402"/>
                    <a:gd name="connsiteX6" fmla="*/ 329735 w 2604131"/>
                    <a:gd name="connsiteY6" fmla="*/ 694230 h 1658402"/>
                    <a:gd name="connsiteX0" fmla="*/ 329735 w 2604131"/>
                    <a:gd name="connsiteY0" fmla="*/ 694230 h 1658402"/>
                    <a:gd name="connsiteX1" fmla="*/ 62175 w 2604131"/>
                    <a:gd name="connsiteY1" fmla="*/ 4159 h 1658402"/>
                    <a:gd name="connsiteX2" fmla="*/ 1285304 w 2604131"/>
                    <a:gd name="connsiteY2" fmla="*/ 972406 h 1658402"/>
                    <a:gd name="connsiteX3" fmla="*/ 2403371 w 2604131"/>
                    <a:gd name="connsiteY3" fmla="*/ 976983 h 1658402"/>
                    <a:gd name="connsiteX4" fmla="*/ 2573938 w 2604131"/>
                    <a:gd name="connsiteY4" fmla="*/ 1443432 h 1658402"/>
                    <a:gd name="connsiteX5" fmla="*/ 2044648 w 2604131"/>
                    <a:gd name="connsiteY5" fmla="*/ 1658402 h 1658402"/>
                    <a:gd name="connsiteX6" fmla="*/ 329735 w 2604131"/>
                    <a:gd name="connsiteY6" fmla="*/ 694230 h 1658402"/>
                    <a:gd name="connsiteX0" fmla="*/ 329735 w 2604131"/>
                    <a:gd name="connsiteY0" fmla="*/ 694230 h 1658402"/>
                    <a:gd name="connsiteX1" fmla="*/ 62175 w 2604131"/>
                    <a:gd name="connsiteY1" fmla="*/ 4159 h 1658402"/>
                    <a:gd name="connsiteX2" fmla="*/ 1285304 w 2604131"/>
                    <a:gd name="connsiteY2" fmla="*/ 972406 h 1658402"/>
                    <a:gd name="connsiteX3" fmla="*/ 2403371 w 2604131"/>
                    <a:gd name="connsiteY3" fmla="*/ 976983 h 1658402"/>
                    <a:gd name="connsiteX4" fmla="*/ 2573938 w 2604131"/>
                    <a:gd name="connsiteY4" fmla="*/ 1443432 h 1658402"/>
                    <a:gd name="connsiteX5" fmla="*/ 2044648 w 2604131"/>
                    <a:gd name="connsiteY5" fmla="*/ 1658402 h 1658402"/>
                    <a:gd name="connsiteX6" fmla="*/ 329735 w 2604131"/>
                    <a:gd name="connsiteY6" fmla="*/ 694230 h 1658402"/>
                    <a:gd name="connsiteX0" fmla="*/ 329735 w 2615537"/>
                    <a:gd name="connsiteY0" fmla="*/ 694230 h 1658402"/>
                    <a:gd name="connsiteX1" fmla="*/ 62175 w 2615537"/>
                    <a:gd name="connsiteY1" fmla="*/ 4159 h 1658402"/>
                    <a:gd name="connsiteX2" fmla="*/ 1285304 w 2615537"/>
                    <a:gd name="connsiteY2" fmla="*/ 972406 h 1658402"/>
                    <a:gd name="connsiteX3" fmla="*/ 2442990 w 2615537"/>
                    <a:gd name="connsiteY3" fmla="*/ 1090174 h 1658402"/>
                    <a:gd name="connsiteX4" fmla="*/ 2573938 w 2615537"/>
                    <a:gd name="connsiteY4" fmla="*/ 1443432 h 1658402"/>
                    <a:gd name="connsiteX5" fmla="*/ 2044648 w 2615537"/>
                    <a:gd name="connsiteY5" fmla="*/ 1658402 h 1658402"/>
                    <a:gd name="connsiteX6" fmla="*/ 329735 w 2615537"/>
                    <a:gd name="connsiteY6" fmla="*/ 694230 h 1658402"/>
                    <a:gd name="connsiteX0" fmla="*/ 329735 w 2616407"/>
                    <a:gd name="connsiteY0" fmla="*/ 694230 h 1658402"/>
                    <a:gd name="connsiteX1" fmla="*/ 62175 w 2616407"/>
                    <a:gd name="connsiteY1" fmla="*/ 4159 h 1658402"/>
                    <a:gd name="connsiteX2" fmla="*/ 1285304 w 2616407"/>
                    <a:gd name="connsiteY2" fmla="*/ 972406 h 1658402"/>
                    <a:gd name="connsiteX3" fmla="*/ 2442990 w 2616407"/>
                    <a:gd name="connsiteY3" fmla="*/ 1090174 h 1658402"/>
                    <a:gd name="connsiteX4" fmla="*/ 2573938 w 2616407"/>
                    <a:gd name="connsiteY4" fmla="*/ 1443432 h 1658402"/>
                    <a:gd name="connsiteX5" fmla="*/ 2044648 w 2616407"/>
                    <a:gd name="connsiteY5" fmla="*/ 1658402 h 1658402"/>
                    <a:gd name="connsiteX6" fmla="*/ 329735 w 2616407"/>
                    <a:gd name="connsiteY6" fmla="*/ 694230 h 1658402"/>
                    <a:gd name="connsiteX0" fmla="*/ 329735 w 2484343"/>
                    <a:gd name="connsiteY0" fmla="*/ 694230 h 1664167"/>
                    <a:gd name="connsiteX1" fmla="*/ 62175 w 2484343"/>
                    <a:gd name="connsiteY1" fmla="*/ 4159 h 1664167"/>
                    <a:gd name="connsiteX2" fmla="*/ 1285304 w 2484343"/>
                    <a:gd name="connsiteY2" fmla="*/ 972406 h 1664167"/>
                    <a:gd name="connsiteX3" fmla="*/ 2442990 w 2484343"/>
                    <a:gd name="connsiteY3" fmla="*/ 1090174 h 1664167"/>
                    <a:gd name="connsiteX4" fmla="*/ 2044648 w 2484343"/>
                    <a:gd name="connsiteY4" fmla="*/ 1658402 h 1664167"/>
                    <a:gd name="connsiteX5" fmla="*/ 329735 w 2484343"/>
                    <a:gd name="connsiteY5" fmla="*/ 694230 h 1664167"/>
                    <a:gd name="connsiteX0" fmla="*/ 329735 w 2615982"/>
                    <a:gd name="connsiteY0" fmla="*/ 694230 h 1658402"/>
                    <a:gd name="connsiteX1" fmla="*/ 62175 w 2615982"/>
                    <a:gd name="connsiteY1" fmla="*/ 4159 h 1658402"/>
                    <a:gd name="connsiteX2" fmla="*/ 1285304 w 2615982"/>
                    <a:gd name="connsiteY2" fmla="*/ 972406 h 1658402"/>
                    <a:gd name="connsiteX3" fmla="*/ 2442990 w 2615982"/>
                    <a:gd name="connsiteY3" fmla="*/ 1090174 h 1658402"/>
                    <a:gd name="connsiteX4" fmla="*/ 2044648 w 2615982"/>
                    <a:gd name="connsiteY4" fmla="*/ 1658402 h 1658402"/>
                    <a:gd name="connsiteX5" fmla="*/ 329735 w 2615982"/>
                    <a:gd name="connsiteY5" fmla="*/ 694230 h 1658402"/>
                    <a:gd name="connsiteX0" fmla="*/ 329735 w 2647968"/>
                    <a:gd name="connsiteY0" fmla="*/ 694230 h 1658402"/>
                    <a:gd name="connsiteX1" fmla="*/ 62175 w 2647968"/>
                    <a:gd name="connsiteY1" fmla="*/ 4159 h 1658402"/>
                    <a:gd name="connsiteX2" fmla="*/ 1285304 w 2647968"/>
                    <a:gd name="connsiteY2" fmla="*/ 972406 h 1658402"/>
                    <a:gd name="connsiteX3" fmla="*/ 2442990 w 2647968"/>
                    <a:gd name="connsiteY3" fmla="*/ 1090174 h 1658402"/>
                    <a:gd name="connsiteX4" fmla="*/ 2044648 w 2647968"/>
                    <a:gd name="connsiteY4" fmla="*/ 1658402 h 1658402"/>
                    <a:gd name="connsiteX5" fmla="*/ 329735 w 2647968"/>
                    <a:gd name="connsiteY5" fmla="*/ 694230 h 1658402"/>
                    <a:gd name="connsiteX0" fmla="*/ 329735 w 2651541"/>
                    <a:gd name="connsiteY0" fmla="*/ 694230 h 1658402"/>
                    <a:gd name="connsiteX1" fmla="*/ 62175 w 2651541"/>
                    <a:gd name="connsiteY1" fmla="*/ 4159 h 1658402"/>
                    <a:gd name="connsiteX2" fmla="*/ 1285304 w 2651541"/>
                    <a:gd name="connsiteY2" fmla="*/ 972406 h 1658402"/>
                    <a:gd name="connsiteX3" fmla="*/ 2442990 w 2651541"/>
                    <a:gd name="connsiteY3" fmla="*/ 1090174 h 1658402"/>
                    <a:gd name="connsiteX4" fmla="*/ 2044648 w 2651541"/>
                    <a:gd name="connsiteY4" fmla="*/ 1658402 h 1658402"/>
                    <a:gd name="connsiteX5" fmla="*/ 329735 w 2651541"/>
                    <a:gd name="connsiteY5" fmla="*/ 694230 h 1658402"/>
                    <a:gd name="connsiteX0" fmla="*/ 329735 w 2656633"/>
                    <a:gd name="connsiteY0" fmla="*/ 694230 h 1678985"/>
                    <a:gd name="connsiteX1" fmla="*/ 62175 w 2656633"/>
                    <a:gd name="connsiteY1" fmla="*/ 4159 h 1678985"/>
                    <a:gd name="connsiteX2" fmla="*/ 1285304 w 2656633"/>
                    <a:gd name="connsiteY2" fmla="*/ 972406 h 1678985"/>
                    <a:gd name="connsiteX3" fmla="*/ 2442990 w 2656633"/>
                    <a:gd name="connsiteY3" fmla="*/ 1090174 h 1678985"/>
                    <a:gd name="connsiteX4" fmla="*/ 2623356 w 2656633"/>
                    <a:gd name="connsiteY4" fmla="*/ 1330221 h 1678985"/>
                    <a:gd name="connsiteX5" fmla="*/ 2044648 w 2656633"/>
                    <a:gd name="connsiteY5" fmla="*/ 1658402 h 1678985"/>
                    <a:gd name="connsiteX6" fmla="*/ 329735 w 2656633"/>
                    <a:gd name="connsiteY6" fmla="*/ 694230 h 1678985"/>
                    <a:gd name="connsiteX0" fmla="*/ 329735 w 2624241"/>
                    <a:gd name="connsiteY0" fmla="*/ 694230 h 1678985"/>
                    <a:gd name="connsiteX1" fmla="*/ 62175 w 2624241"/>
                    <a:gd name="connsiteY1" fmla="*/ 4159 h 1678985"/>
                    <a:gd name="connsiteX2" fmla="*/ 1285304 w 2624241"/>
                    <a:gd name="connsiteY2" fmla="*/ 972406 h 1678985"/>
                    <a:gd name="connsiteX3" fmla="*/ 2442990 w 2624241"/>
                    <a:gd name="connsiteY3" fmla="*/ 1090174 h 1678985"/>
                    <a:gd name="connsiteX4" fmla="*/ 2623356 w 2624241"/>
                    <a:gd name="connsiteY4" fmla="*/ 1330221 h 1678985"/>
                    <a:gd name="connsiteX5" fmla="*/ 2044648 w 2624241"/>
                    <a:gd name="connsiteY5" fmla="*/ 1658402 h 1678985"/>
                    <a:gd name="connsiteX6" fmla="*/ 329735 w 2624241"/>
                    <a:gd name="connsiteY6" fmla="*/ 694230 h 1678985"/>
                    <a:gd name="connsiteX0" fmla="*/ 329735 w 2623356"/>
                    <a:gd name="connsiteY0" fmla="*/ 694230 h 1678985"/>
                    <a:gd name="connsiteX1" fmla="*/ 62175 w 2623356"/>
                    <a:gd name="connsiteY1" fmla="*/ 4159 h 1678985"/>
                    <a:gd name="connsiteX2" fmla="*/ 1285304 w 2623356"/>
                    <a:gd name="connsiteY2" fmla="*/ 972406 h 1678985"/>
                    <a:gd name="connsiteX3" fmla="*/ 2272560 w 2623356"/>
                    <a:gd name="connsiteY3" fmla="*/ 1098115 h 1678985"/>
                    <a:gd name="connsiteX4" fmla="*/ 2623356 w 2623356"/>
                    <a:gd name="connsiteY4" fmla="*/ 1330221 h 1678985"/>
                    <a:gd name="connsiteX5" fmla="*/ 2044648 w 2623356"/>
                    <a:gd name="connsiteY5" fmla="*/ 1658402 h 1678985"/>
                    <a:gd name="connsiteX6" fmla="*/ 329735 w 2623356"/>
                    <a:gd name="connsiteY6" fmla="*/ 694230 h 1678985"/>
                    <a:gd name="connsiteX0" fmla="*/ 329735 w 2623356"/>
                    <a:gd name="connsiteY0" fmla="*/ 694230 h 1678985"/>
                    <a:gd name="connsiteX1" fmla="*/ 62175 w 2623356"/>
                    <a:gd name="connsiteY1" fmla="*/ 4159 h 1678985"/>
                    <a:gd name="connsiteX2" fmla="*/ 1285304 w 2623356"/>
                    <a:gd name="connsiteY2" fmla="*/ 972406 h 1678985"/>
                    <a:gd name="connsiteX3" fmla="*/ 2272560 w 2623356"/>
                    <a:gd name="connsiteY3" fmla="*/ 1098115 h 1678985"/>
                    <a:gd name="connsiteX4" fmla="*/ 2623356 w 2623356"/>
                    <a:gd name="connsiteY4" fmla="*/ 1330221 h 1678985"/>
                    <a:gd name="connsiteX5" fmla="*/ 2044648 w 2623356"/>
                    <a:gd name="connsiteY5" fmla="*/ 1658402 h 1678985"/>
                    <a:gd name="connsiteX6" fmla="*/ 329735 w 2623356"/>
                    <a:gd name="connsiteY6" fmla="*/ 694230 h 1678985"/>
                    <a:gd name="connsiteX0" fmla="*/ 329735 w 2623356"/>
                    <a:gd name="connsiteY0" fmla="*/ 694230 h 1658402"/>
                    <a:gd name="connsiteX1" fmla="*/ 62175 w 2623356"/>
                    <a:gd name="connsiteY1" fmla="*/ 4159 h 1658402"/>
                    <a:gd name="connsiteX2" fmla="*/ 1285304 w 2623356"/>
                    <a:gd name="connsiteY2" fmla="*/ 972406 h 1658402"/>
                    <a:gd name="connsiteX3" fmla="*/ 2272560 w 2623356"/>
                    <a:gd name="connsiteY3" fmla="*/ 1098115 h 1658402"/>
                    <a:gd name="connsiteX4" fmla="*/ 2623356 w 2623356"/>
                    <a:gd name="connsiteY4" fmla="*/ 1330221 h 1658402"/>
                    <a:gd name="connsiteX5" fmla="*/ 2044648 w 2623356"/>
                    <a:gd name="connsiteY5" fmla="*/ 1658402 h 1658402"/>
                    <a:gd name="connsiteX6" fmla="*/ 329735 w 2623356"/>
                    <a:gd name="connsiteY6" fmla="*/ 694230 h 1658402"/>
                    <a:gd name="connsiteX0" fmla="*/ 329735 w 2623356"/>
                    <a:gd name="connsiteY0" fmla="*/ 694230 h 1658402"/>
                    <a:gd name="connsiteX1" fmla="*/ 62175 w 2623356"/>
                    <a:gd name="connsiteY1" fmla="*/ 4159 h 1658402"/>
                    <a:gd name="connsiteX2" fmla="*/ 1285304 w 2623356"/>
                    <a:gd name="connsiteY2" fmla="*/ 972406 h 1658402"/>
                    <a:gd name="connsiteX3" fmla="*/ 2272560 w 2623356"/>
                    <a:gd name="connsiteY3" fmla="*/ 1098115 h 1658402"/>
                    <a:gd name="connsiteX4" fmla="*/ 2623356 w 2623356"/>
                    <a:gd name="connsiteY4" fmla="*/ 1330221 h 1658402"/>
                    <a:gd name="connsiteX5" fmla="*/ 2044648 w 2623356"/>
                    <a:gd name="connsiteY5" fmla="*/ 1658402 h 1658402"/>
                    <a:gd name="connsiteX6" fmla="*/ 329735 w 2623356"/>
                    <a:gd name="connsiteY6" fmla="*/ 694230 h 1658402"/>
                    <a:gd name="connsiteX0" fmla="*/ 329735 w 2623356"/>
                    <a:gd name="connsiteY0" fmla="*/ 694230 h 1658402"/>
                    <a:gd name="connsiteX1" fmla="*/ 62175 w 2623356"/>
                    <a:gd name="connsiteY1" fmla="*/ 4159 h 1658402"/>
                    <a:gd name="connsiteX2" fmla="*/ 1285304 w 2623356"/>
                    <a:gd name="connsiteY2" fmla="*/ 972406 h 1658402"/>
                    <a:gd name="connsiteX3" fmla="*/ 2272560 w 2623356"/>
                    <a:gd name="connsiteY3" fmla="*/ 1098115 h 1658402"/>
                    <a:gd name="connsiteX4" fmla="*/ 2623356 w 2623356"/>
                    <a:gd name="connsiteY4" fmla="*/ 1330221 h 1658402"/>
                    <a:gd name="connsiteX5" fmla="*/ 2044648 w 2623356"/>
                    <a:gd name="connsiteY5" fmla="*/ 1658402 h 1658402"/>
                    <a:gd name="connsiteX6" fmla="*/ 329735 w 2623356"/>
                    <a:gd name="connsiteY6" fmla="*/ 694230 h 1658402"/>
                    <a:gd name="connsiteX0" fmla="*/ 340531 w 2634152"/>
                    <a:gd name="connsiteY0" fmla="*/ 696077 h 1660249"/>
                    <a:gd name="connsiteX1" fmla="*/ 72971 w 2634152"/>
                    <a:gd name="connsiteY1" fmla="*/ 6006 h 1660249"/>
                    <a:gd name="connsiteX2" fmla="*/ 1296100 w 2634152"/>
                    <a:gd name="connsiteY2" fmla="*/ 974253 h 1660249"/>
                    <a:gd name="connsiteX3" fmla="*/ 2283356 w 2634152"/>
                    <a:gd name="connsiteY3" fmla="*/ 1099962 h 1660249"/>
                    <a:gd name="connsiteX4" fmla="*/ 2634152 w 2634152"/>
                    <a:gd name="connsiteY4" fmla="*/ 1332068 h 1660249"/>
                    <a:gd name="connsiteX5" fmla="*/ 2055444 w 2634152"/>
                    <a:gd name="connsiteY5" fmla="*/ 1660249 h 1660249"/>
                    <a:gd name="connsiteX6" fmla="*/ 340531 w 2634152"/>
                    <a:gd name="connsiteY6" fmla="*/ 696077 h 1660249"/>
                    <a:gd name="connsiteX0" fmla="*/ 340531 w 2634152"/>
                    <a:gd name="connsiteY0" fmla="*/ 696077 h 1660249"/>
                    <a:gd name="connsiteX1" fmla="*/ 72971 w 2634152"/>
                    <a:gd name="connsiteY1" fmla="*/ 6006 h 1660249"/>
                    <a:gd name="connsiteX2" fmla="*/ 1296100 w 2634152"/>
                    <a:gd name="connsiteY2" fmla="*/ 974253 h 1660249"/>
                    <a:gd name="connsiteX3" fmla="*/ 2283356 w 2634152"/>
                    <a:gd name="connsiteY3" fmla="*/ 1099962 h 1660249"/>
                    <a:gd name="connsiteX4" fmla="*/ 2634152 w 2634152"/>
                    <a:gd name="connsiteY4" fmla="*/ 1332068 h 1660249"/>
                    <a:gd name="connsiteX5" fmla="*/ 2055444 w 2634152"/>
                    <a:gd name="connsiteY5" fmla="*/ 1660249 h 1660249"/>
                    <a:gd name="connsiteX6" fmla="*/ 340531 w 2634152"/>
                    <a:gd name="connsiteY6" fmla="*/ 696077 h 166024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6692 w 2640313"/>
                    <a:gd name="connsiteY0" fmla="*/ 742488 h 1696950"/>
                    <a:gd name="connsiteX1" fmla="*/ 71205 w 2640313"/>
                    <a:gd name="connsiteY1" fmla="*/ 5146 h 1696950"/>
                    <a:gd name="connsiteX2" fmla="*/ 1302261 w 2640313"/>
                    <a:gd name="connsiteY2" fmla="*/ 1020664 h 1696950"/>
                    <a:gd name="connsiteX3" fmla="*/ 2289517 w 2640313"/>
                    <a:gd name="connsiteY3" fmla="*/ 1146373 h 1696950"/>
                    <a:gd name="connsiteX4" fmla="*/ 2640313 w 2640313"/>
                    <a:gd name="connsiteY4" fmla="*/ 1378479 h 1696950"/>
                    <a:gd name="connsiteX5" fmla="*/ 2055983 w 2640313"/>
                    <a:gd name="connsiteY5" fmla="*/ 1696950 h 1696950"/>
                    <a:gd name="connsiteX6" fmla="*/ 346692 w 2640313"/>
                    <a:gd name="connsiteY6" fmla="*/ 742488 h 1696950"/>
                    <a:gd name="connsiteX0" fmla="*/ 346692 w 2640313"/>
                    <a:gd name="connsiteY0" fmla="*/ 742488 h 1696950"/>
                    <a:gd name="connsiteX1" fmla="*/ 71205 w 2640313"/>
                    <a:gd name="connsiteY1" fmla="*/ 5146 h 1696950"/>
                    <a:gd name="connsiteX2" fmla="*/ 1302261 w 2640313"/>
                    <a:gd name="connsiteY2" fmla="*/ 1020664 h 1696950"/>
                    <a:gd name="connsiteX3" fmla="*/ 2289517 w 2640313"/>
                    <a:gd name="connsiteY3" fmla="*/ 1146373 h 1696950"/>
                    <a:gd name="connsiteX4" fmla="*/ 2640313 w 2640313"/>
                    <a:gd name="connsiteY4" fmla="*/ 1378479 h 1696950"/>
                    <a:gd name="connsiteX5" fmla="*/ 2055983 w 2640313"/>
                    <a:gd name="connsiteY5" fmla="*/ 1696950 h 1696950"/>
                    <a:gd name="connsiteX6" fmla="*/ 346692 w 2640313"/>
                    <a:gd name="connsiteY6" fmla="*/ 742488 h 1696950"/>
                    <a:gd name="connsiteX0" fmla="*/ 358177 w 2651798"/>
                    <a:gd name="connsiteY0" fmla="*/ 742401 h 1696863"/>
                    <a:gd name="connsiteX1" fmla="*/ 82690 w 2651798"/>
                    <a:gd name="connsiteY1" fmla="*/ 5059 h 1696863"/>
                    <a:gd name="connsiteX2" fmla="*/ 1313746 w 2651798"/>
                    <a:gd name="connsiteY2" fmla="*/ 1020577 h 1696863"/>
                    <a:gd name="connsiteX3" fmla="*/ 2301002 w 2651798"/>
                    <a:gd name="connsiteY3" fmla="*/ 1146286 h 1696863"/>
                    <a:gd name="connsiteX4" fmla="*/ 2651798 w 2651798"/>
                    <a:gd name="connsiteY4" fmla="*/ 1378392 h 1696863"/>
                    <a:gd name="connsiteX5" fmla="*/ 2067468 w 2651798"/>
                    <a:gd name="connsiteY5" fmla="*/ 1696863 h 1696863"/>
                    <a:gd name="connsiteX6" fmla="*/ 358177 w 2651798"/>
                    <a:gd name="connsiteY6" fmla="*/ 742401 h 1696863"/>
                    <a:gd name="connsiteX0" fmla="*/ 289372 w 2582993"/>
                    <a:gd name="connsiteY0" fmla="*/ 737342 h 1691804"/>
                    <a:gd name="connsiteX1" fmla="*/ 13885 w 2582993"/>
                    <a:gd name="connsiteY1" fmla="*/ 0 h 1691804"/>
                    <a:gd name="connsiteX2" fmla="*/ 1244941 w 2582993"/>
                    <a:gd name="connsiteY2" fmla="*/ 1015518 h 1691804"/>
                    <a:gd name="connsiteX3" fmla="*/ 2232197 w 2582993"/>
                    <a:gd name="connsiteY3" fmla="*/ 1141227 h 1691804"/>
                    <a:gd name="connsiteX4" fmla="*/ 2582993 w 2582993"/>
                    <a:gd name="connsiteY4" fmla="*/ 1373333 h 1691804"/>
                    <a:gd name="connsiteX5" fmla="*/ 1998663 w 2582993"/>
                    <a:gd name="connsiteY5" fmla="*/ 1691804 h 1691804"/>
                    <a:gd name="connsiteX6" fmla="*/ 289372 w 2582993"/>
                    <a:gd name="connsiteY6" fmla="*/ 737342 h 1691804"/>
                    <a:gd name="connsiteX0" fmla="*/ 294936 w 2588557"/>
                    <a:gd name="connsiteY0" fmla="*/ 737342 h 1691804"/>
                    <a:gd name="connsiteX1" fmla="*/ 19449 w 2588557"/>
                    <a:gd name="connsiteY1" fmla="*/ 0 h 1691804"/>
                    <a:gd name="connsiteX2" fmla="*/ 1250505 w 2588557"/>
                    <a:gd name="connsiteY2" fmla="*/ 1015518 h 1691804"/>
                    <a:gd name="connsiteX3" fmla="*/ 2237761 w 2588557"/>
                    <a:gd name="connsiteY3" fmla="*/ 1141227 h 1691804"/>
                    <a:gd name="connsiteX4" fmla="*/ 2588557 w 2588557"/>
                    <a:gd name="connsiteY4" fmla="*/ 1373333 h 1691804"/>
                    <a:gd name="connsiteX5" fmla="*/ 2004227 w 2588557"/>
                    <a:gd name="connsiteY5" fmla="*/ 1691804 h 1691804"/>
                    <a:gd name="connsiteX6" fmla="*/ 294936 w 2588557"/>
                    <a:gd name="connsiteY6" fmla="*/ 737342 h 1691804"/>
                    <a:gd name="connsiteX0" fmla="*/ 293463 w 2587084"/>
                    <a:gd name="connsiteY0" fmla="*/ 737342 h 1691804"/>
                    <a:gd name="connsiteX1" fmla="*/ 17976 w 2587084"/>
                    <a:gd name="connsiteY1" fmla="*/ 0 h 1691804"/>
                    <a:gd name="connsiteX2" fmla="*/ 1249032 w 2587084"/>
                    <a:gd name="connsiteY2" fmla="*/ 1015518 h 1691804"/>
                    <a:gd name="connsiteX3" fmla="*/ 2236288 w 2587084"/>
                    <a:gd name="connsiteY3" fmla="*/ 1141227 h 1691804"/>
                    <a:gd name="connsiteX4" fmla="*/ 2587084 w 2587084"/>
                    <a:gd name="connsiteY4" fmla="*/ 1373333 h 1691804"/>
                    <a:gd name="connsiteX5" fmla="*/ 2002754 w 2587084"/>
                    <a:gd name="connsiteY5" fmla="*/ 1691804 h 1691804"/>
                    <a:gd name="connsiteX6" fmla="*/ 293463 w 2587084"/>
                    <a:gd name="connsiteY6" fmla="*/ 737342 h 1691804"/>
                    <a:gd name="connsiteX0" fmla="*/ 302993 w 2596614"/>
                    <a:gd name="connsiteY0" fmla="*/ 737342 h 1691804"/>
                    <a:gd name="connsiteX1" fmla="*/ 27506 w 2596614"/>
                    <a:gd name="connsiteY1" fmla="*/ 0 h 1691804"/>
                    <a:gd name="connsiteX2" fmla="*/ 1258562 w 2596614"/>
                    <a:gd name="connsiteY2" fmla="*/ 1015518 h 1691804"/>
                    <a:gd name="connsiteX3" fmla="*/ 2245818 w 2596614"/>
                    <a:gd name="connsiteY3" fmla="*/ 1141227 h 1691804"/>
                    <a:gd name="connsiteX4" fmla="*/ 2596614 w 2596614"/>
                    <a:gd name="connsiteY4" fmla="*/ 1373333 h 1691804"/>
                    <a:gd name="connsiteX5" fmla="*/ 2012284 w 2596614"/>
                    <a:gd name="connsiteY5" fmla="*/ 1691804 h 1691804"/>
                    <a:gd name="connsiteX6" fmla="*/ 302993 w 2596614"/>
                    <a:gd name="connsiteY6" fmla="*/ 737342 h 1691804"/>
                    <a:gd name="connsiteX0" fmla="*/ 302993 w 2596614"/>
                    <a:gd name="connsiteY0" fmla="*/ 737342 h 1691804"/>
                    <a:gd name="connsiteX1" fmla="*/ 27506 w 2596614"/>
                    <a:gd name="connsiteY1" fmla="*/ 0 h 1691804"/>
                    <a:gd name="connsiteX2" fmla="*/ 1258562 w 2596614"/>
                    <a:gd name="connsiteY2" fmla="*/ 1015518 h 1691804"/>
                    <a:gd name="connsiteX3" fmla="*/ 2245818 w 2596614"/>
                    <a:gd name="connsiteY3" fmla="*/ 1141227 h 1691804"/>
                    <a:gd name="connsiteX4" fmla="*/ 2596614 w 2596614"/>
                    <a:gd name="connsiteY4" fmla="*/ 1373333 h 1691804"/>
                    <a:gd name="connsiteX5" fmla="*/ 2012284 w 2596614"/>
                    <a:gd name="connsiteY5" fmla="*/ 1691804 h 1691804"/>
                    <a:gd name="connsiteX6" fmla="*/ 302993 w 2596614"/>
                    <a:gd name="connsiteY6" fmla="*/ 737342 h 1691804"/>
                    <a:gd name="connsiteX0" fmla="*/ 320931 w 2614552"/>
                    <a:gd name="connsiteY0" fmla="*/ 755993 h 1710455"/>
                    <a:gd name="connsiteX1" fmla="*/ 21679 w 2614552"/>
                    <a:gd name="connsiteY1" fmla="*/ 0 h 1710455"/>
                    <a:gd name="connsiteX2" fmla="*/ 1276500 w 2614552"/>
                    <a:gd name="connsiteY2" fmla="*/ 1034169 h 1710455"/>
                    <a:gd name="connsiteX3" fmla="*/ 2263756 w 2614552"/>
                    <a:gd name="connsiteY3" fmla="*/ 1159878 h 1710455"/>
                    <a:gd name="connsiteX4" fmla="*/ 2614552 w 2614552"/>
                    <a:gd name="connsiteY4" fmla="*/ 1391984 h 1710455"/>
                    <a:gd name="connsiteX5" fmla="*/ 2030222 w 2614552"/>
                    <a:gd name="connsiteY5" fmla="*/ 1710455 h 1710455"/>
                    <a:gd name="connsiteX6" fmla="*/ 320931 w 2614552"/>
                    <a:gd name="connsiteY6" fmla="*/ 755993 h 1710455"/>
                    <a:gd name="connsiteX0" fmla="*/ 677798 w 2971419"/>
                    <a:gd name="connsiteY0" fmla="*/ 701826 h 1656288"/>
                    <a:gd name="connsiteX1" fmla="*/ 2524 w 2971419"/>
                    <a:gd name="connsiteY1" fmla="*/ 0 h 1656288"/>
                    <a:gd name="connsiteX2" fmla="*/ 1633367 w 2971419"/>
                    <a:gd name="connsiteY2" fmla="*/ 980002 h 1656288"/>
                    <a:gd name="connsiteX3" fmla="*/ 2620623 w 2971419"/>
                    <a:gd name="connsiteY3" fmla="*/ 1105711 h 1656288"/>
                    <a:gd name="connsiteX4" fmla="*/ 2971419 w 2971419"/>
                    <a:gd name="connsiteY4" fmla="*/ 1337817 h 1656288"/>
                    <a:gd name="connsiteX5" fmla="*/ 2387089 w 2971419"/>
                    <a:gd name="connsiteY5" fmla="*/ 1656288 h 1656288"/>
                    <a:gd name="connsiteX6" fmla="*/ 677798 w 2971419"/>
                    <a:gd name="connsiteY6" fmla="*/ 701826 h 1656288"/>
                    <a:gd name="connsiteX0" fmla="*/ 677798 w 2971419"/>
                    <a:gd name="connsiteY0" fmla="*/ 701826 h 1656288"/>
                    <a:gd name="connsiteX1" fmla="*/ 2524 w 2971419"/>
                    <a:gd name="connsiteY1" fmla="*/ 0 h 1656288"/>
                    <a:gd name="connsiteX2" fmla="*/ 1633367 w 2971419"/>
                    <a:gd name="connsiteY2" fmla="*/ 980002 h 1656288"/>
                    <a:gd name="connsiteX3" fmla="*/ 2620623 w 2971419"/>
                    <a:gd name="connsiteY3" fmla="*/ 1105711 h 1656288"/>
                    <a:gd name="connsiteX4" fmla="*/ 2971419 w 2971419"/>
                    <a:gd name="connsiteY4" fmla="*/ 1337817 h 1656288"/>
                    <a:gd name="connsiteX5" fmla="*/ 2387089 w 2971419"/>
                    <a:gd name="connsiteY5" fmla="*/ 1656288 h 1656288"/>
                    <a:gd name="connsiteX6" fmla="*/ 677798 w 2971419"/>
                    <a:gd name="connsiteY6" fmla="*/ 701826 h 1656288"/>
                    <a:gd name="connsiteX0" fmla="*/ 675274 w 2968895"/>
                    <a:gd name="connsiteY0" fmla="*/ 701826 h 1656288"/>
                    <a:gd name="connsiteX1" fmla="*/ 0 w 2968895"/>
                    <a:gd name="connsiteY1" fmla="*/ 0 h 1656288"/>
                    <a:gd name="connsiteX2" fmla="*/ 1630843 w 2968895"/>
                    <a:gd name="connsiteY2" fmla="*/ 980002 h 1656288"/>
                    <a:gd name="connsiteX3" fmla="*/ 2618099 w 2968895"/>
                    <a:gd name="connsiteY3" fmla="*/ 1105711 h 1656288"/>
                    <a:gd name="connsiteX4" fmla="*/ 2968895 w 2968895"/>
                    <a:gd name="connsiteY4" fmla="*/ 1337817 h 1656288"/>
                    <a:gd name="connsiteX5" fmla="*/ 2384565 w 2968895"/>
                    <a:gd name="connsiteY5" fmla="*/ 1656288 h 1656288"/>
                    <a:gd name="connsiteX6" fmla="*/ 675274 w 2968895"/>
                    <a:gd name="connsiteY6" fmla="*/ 701826 h 1656288"/>
                    <a:gd name="connsiteX0" fmla="*/ 675274 w 2968895"/>
                    <a:gd name="connsiteY0" fmla="*/ 701826 h 1656288"/>
                    <a:gd name="connsiteX1" fmla="*/ 0 w 2968895"/>
                    <a:gd name="connsiteY1" fmla="*/ 0 h 1656288"/>
                    <a:gd name="connsiteX2" fmla="*/ 1630843 w 2968895"/>
                    <a:gd name="connsiteY2" fmla="*/ 980002 h 1656288"/>
                    <a:gd name="connsiteX3" fmla="*/ 2618099 w 2968895"/>
                    <a:gd name="connsiteY3" fmla="*/ 1105711 h 1656288"/>
                    <a:gd name="connsiteX4" fmla="*/ 2968895 w 2968895"/>
                    <a:gd name="connsiteY4" fmla="*/ 1337817 h 1656288"/>
                    <a:gd name="connsiteX5" fmla="*/ 2384565 w 2968895"/>
                    <a:gd name="connsiteY5" fmla="*/ 1656288 h 1656288"/>
                    <a:gd name="connsiteX6" fmla="*/ 675274 w 2968895"/>
                    <a:gd name="connsiteY6" fmla="*/ 701826 h 1656288"/>
                    <a:gd name="connsiteX0" fmla="*/ 675274 w 2968895"/>
                    <a:gd name="connsiteY0" fmla="*/ 701826 h 1656288"/>
                    <a:gd name="connsiteX1" fmla="*/ 0 w 2968895"/>
                    <a:gd name="connsiteY1" fmla="*/ 0 h 1656288"/>
                    <a:gd name="connsiteX2" fmla="*/ 1630843 w 2968895"/>
                    <a:gd name="connsiteY2" fmla="*/ 980002 h 1656288"/>
                    <a:gd name="connsiteX3" fmla="*/ 2524391 w 2968895"/>
                    <a:gd name="connsiteY3" fmla="*/ 1146443 h 1656288"/>
                    <a:gd name="connsiteX4" fmla="*/ 2968895 w 2968895"/>
                    <a:gd name="connsiteY4" fmla="*/ 1337817 h 1656288"/>
                    <a:gd name="connsiteX5" fmla="*/ 2384565 w 2968895"/>
                    <a:gd name="connsiteY5" fmla="*/ 1656288 h 1656288"/>
                    <a:gd name="connsiteX6" fmla="*/ 675274 w 2968895"/>
                    <a:gd name="connsiteY6" fmla="*/ 701826 h 1656288"/>
                    <a:gd name="connsiteX0" fmla="*/ 675274 w 2968895"/>
                    <a:gd name="connsiteY0" fmla="*/ 701826 h 1581983"/>
                    <a:gd name="connsiteX1" fmla="*/ 0 w 2968895"/>
                    <a:gd name="connsiteY1" fmla="*/ 0 h 1581983"/>
                    <a:gd name="connsiteX2" fmla="*/ 1630843 w 2968895"/>
                    <a:gd name="connsiteY2" fmla="*/ 980002 h 1581983"/>
                    <a:gd name="connsiteX3" fmla="*/ 2524391 w 2968895"/>
                    <a:gd name="connsiteY3" fmla="*/ 1146443 h 1581983"/>
                    <a:gd name="connsiteX4" fmla="*/ 2968895 w 2968895"/>
                    <a:gd name="connsiteY4" fmla="*/ 1337817 h 1581983"/>
                    <a:gd name="connsiteX5" fmla="*/ 2357972 w 2968895"/>
                    <a:gd name="connsiteY5" fmla="*/ 1581983 h 1581983"/>
                    <a:gd name="connsiteX6" fmla="*/ 675274 w 2968895"/>
                    <a:gd name="connsiteY6" fmla="*/ 701826 h 1581983"/>
                    <a:gd name="connsiteX0" fmla="*/ 675274 w 2787373"/>
                    <a:gd name="connsiteY0" fmla="*/ 701826 h 1581983"/>
                    <a:gd name="connsiteX1" fmla="*/ 0 w 2787373"/>
                    <a:gd name="connsiteY1" fmla="*/ 0 h 1581983"/>
                    <a:gd name="connsiteX2" fmla="*/ 1630843 w 2787373"/>
                    <a:gd name="connsiteY2" fmla="*/ 980002 h 1581983"/>
                    <a:gd name="connsiteX3" fmla="*/ 2524391 w 2787373"/>
                    <a:gd name="connsiteY3" fmla="*/ 1146443 h 1581983"/>
                    <a:gd name="connsiteX4" fmla="*/ 2783359 w 2787373"/>
                    <a:gd name="connsiteY4" fmla="*/ 1488719 h 1581983"/>
                    <a:gd name="connsiteX5" fmla="*/ 2357972 w 2787373"/>
                    <a:gd name="connsiteY5" fmla="*/ 1581983 h 1581983"/>
                    <a:gd name="connsiteX6" fmla="*/ 675274 w 2787373"/>
                    <a:gd name="connsiteY6" fmla="*/ 701826 h 1581983"/>
                    <a:gd name="connsiteX0" fmla="*/ 675274 w 2606990"/>
                    <a:gd name="connsiteY0" fmla="*/ 701826 h 1590897"/>
                    <a:gd name="connsiteX1" fmla="*/ 0 w 2606990"/>
                    <a:gd name="connsiteY1" fmla="*/ 0 h 1590897"/>
                    <a:gd name="connsiteX2" fmla="*/ 1630843 w 2606990"/>
                    <a:gd name="connsiteY2" fmla="*/ 980002 h 1590897"/>
                    <a:gd name="connsiteX3" fmla="*/ 2524391 w 2606990"/>
                    <a:gd name="connsiteY3" fmla="*/ 1146443 h 1590897"/>
                    <a:gd name="connsiteX4" fmla="*/ 2357972 w 2606990"/>
                    <a:gd name="connsiteY4" fmla="*/ 1581983 h 1590897"/>
                    <a:gd name="connsiteX5" fmla="*/ 675274 w 2606990"/>
                    <a:gd name="connsiteY5" fmla="*/ 701826 h 1590897"/>
                    <a:gd name="connsiteX0" fmla="*/ 675274 w 2789308"/>
                    <a:gd name="connsiteY0" fmla="*/ 701826 h 1595659"/>
                    <a:gd name="connsiteX1" fmla="*/ 0 w 2789308"/>
                    <a:gd name="connsiteY1" fmla="*/ 0 h 1595659"/>
                    <a:gd name="connsiteX2" fmla="*/ 1630843 w 2789308"/>
                    <a:gd name="connsiteY2" fmla="*/ 980002 h 1595659"/>
                    <a:gd name="connsiteX3" fmla="*/ 2524391 w 2789308"/>
                    <a:gd name="connsiteY3" fmla="*/ 1146443 h 1595659"/>
                    <a:gd name="connsiteX4" fmla="*/ 2357972 w 2789308"/>
                    <a:gd name="connsiteY4" fmla="*/ 1581983 h 1595659"/>
                    <a:gd name="connsiteX5" fmla="*/ 675274 w 2789308"/>
                    <a:gd name="connsiteY5" fmla="*/ 701826 h 1595659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30843 w 2809991"/>
                    <a:gd name="connsiteY2" fmla="*/ 980002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30843 w 2809991"/>
                    <a:gd name="connsiteY2" fmla="*/ 980002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787220"/>
                    <a:gd name="connsiteY0" fmla="*/ 701826 h 1605687"/>
                    <a:gd name="connsiteX1" fmla="*/ 0 w 2787220"/>
                    <a:gd name="connsiteY1" fmla="*/ 0 h 1605687"/>
                    <a:gd name="connsiteX2" fmla="*/ 1667413 w 2787220"/>
                    <a:gd name="connsiteY2" fmla="*/ 839213 h 1605687"/>
                    <a:gd name="connsiteX3" fmla="*/ 2524391 w 2787220"/>
                    <a:gd name="connsiteY3" fmla="*/ 1146443 h 1605687"/>
                    <a:gd name="connsiteX4" fmla="*/ 2357972 w 2787220"/>
                    <a:gd name="connsiteY4" fmla="*/ 1581983 h 1605687"/>
                    <a:gd name="connsiteX5" fmla="*/ 675274 w 2787220"/>
                    <a:gd name="connsiteY5" fmla="*/ 701826 h 1605687"/>
                    <a:gd name="connsiteX0" fmla="*/ 675274 w 2817152"/>
                    <a:gd name="connsiteY0" fmla="*/ 701826 h 1602821"/>
                    <a:gd name="connsiteX1" fmla="*/ 0 w 2817152"/>
                    <a:gd name="connsiteY1" fmla="*/ 0 h 1602821"/>
                    <a:gd name="connsiteX2" fmla="*/ 1667413 w 2817152"/>
                    <a:gd name="connsiteY2" fmla="*/ 839213 h 1602821"/>
                    <a:gd name="connsiteX3" fmla="*/ 2524391 w 2817152"/>
                    <a:gd name="connsiteY3" fmla="*/ 1146443 h 1602821"/>
                    <a:gd name="connsiteX4" fmla="*/ 2357972 w 2817152"/>
                    <a:gd name="connsiteY4" fmla="*/ 1581983 h 1602821"/>
                    <a:gd name="connsiteX5" fmla="*/ 675274 w 2817152"/>
                    <a:gd name="connsiteY5" fmla="*/ 701826 h 1602821"/>
                    <a:gd name="connsiteX0" fmla="*/ 675274 w 2813862"/>
                    <a:gd name="connsiteY0" fmla="*/ 701826 h 1628960"/>
                    <a:gd name="connsiteX1" fmla="*/ 0 w 2813862"/>
                    <a:gd name="connsiteY1" fmla="*/ 0 h 1628960"/>
                    <a:gd name="connsiteX2" fmla="*/ 1667413 w 2813862"/>
                    <a:gd name="connsiteY2" fmla="*/ 839213 h 1628960"/>
                    <a:gd name="connsiteX3" fmla="*/ 2524391 w 2813862"/>
                    <a:gd name="connsiteY3" fmla="*/ 1146443 h 1628960"/>
                    <a:gd name="connsiteX4" fmla="*/ 2348188 w 2813862"/>
                    <a:gd name="connsiteY4" fmla="*/ 1609653 h 1628960"/>
                    <a:gd name="connsiteX5" fmla="*/ 675274 w 2813862"/>
                    <a:gd name="connsiteY5" fmla="*/ 701826 h 1628960"/>
                    <a:gd name="connsiteX0" fmla="*/ 675274 w 2810669"/>
                    <a:gd name="connsiteY0" fmla="*/ 701826 h 1617439"/>
                    <a:gd name="connsiteX1" fmla="*/ 0 w 2810669"/>
                    <a:gd name="connsiteY1" fmla="*/ 0 h 1617439"/>
                    <a:gd name="connsiteX2" fmla="*/ 1667413 w 2810669"/>
                    <a:gd name="connsiteY2" fmla="*/ 839213 h 1617439"/>
                    <a:gd name="connsiteX3" fmla="*/ 2524391 w 2810669"/>
                    <a:gd name="connsiteY3" fmla="*/ 1146443 h 1617439"/>
                    <a:gd name="connsiteX4" fmla="*/ 2348188 w 2810669"/>
                    <a:gd name="connsiteY4" fmla="*/ 1609653 h 1617439"/>
                    <a:gd name="connsiteX5" fmla="*/ 675274 w 2810669"/>
                    <a:gd name="connsiteY5" fmla="*/ 701826 h 1617439"/>
                    <a:gd name="connsiteX0" fmla="*/ 675274 w 2810669"/>
                    <a:gd name="connsiteY0" fmla="*/ 701826 h 1617439"/>
                    <a:gd name="connsiteX1" fmla="*/ 0 w 2810669"/>
                    <a:gd name="connsiteY1" fmla="*/ 0 h 1617439"/>
                    <a:gd name="connsiteX2" fmla="*/ 1667413 w 2810669"/>
                    <a:gd name="connsiteY2" fmla="*/ 839213 h 1617439"/>
                    <a:gd name="connsiteX3" fmla="*/ 2524391 w 2810669"/>
                    <a:gd name="connsiteY3" fmla="*/ 1146443 h 1617439"/>
                    <a:gd name="connsiteX4" fmla="*/ 2348188 w 2810669"/>
                    <a:gd name="connsiteY4" fmla="*/ 1609653 h 1617439"/>
                    <a:gd name="connsiteX5" fmla="*/ 675274 w 2810669"/>
                    <a:gd name="connsiteY5" fmla="*/ 701826 h 1617439"/>
                    <a:gd name="connsiteX0" fmla="*/ 675274 w 2810669"/>
                    <a:gd name="connsiteY0" fmla="*/ 701826 h 1617439"/>
                    <a:gd name="connsiteX1" fmla="*/ 0 w 2810669"/>
                    <a:gd name="connsiteY1" fmla="*/ 0 h 1617439"/>
                    <a:gd name="connsiteX2" fmla="*/ 1667413 w 2810669"/>
                    <a:gd name="connsiteY2" fmla="*/ 839213 h 1617439"/>
                    <a:gd name="connsiteX3" fmla="*/ 2524391 w 2810669"/>
                    <a:gd name="connsiteY3" fmla="*/ 1146443 h 1617439"/>
                    <a:gd name="connsiteX4" fmla="*/ 2348188 w 2810669"/>
                    <a:gd name="connsiteY4" fmla="*/ 1609653 h 1617439"/>
                    <a:gd name="connsiteX5" fmla="*/ 675274 w 2810669"/>
                    <a:gd name="connsiteY5" fmla="*/ 701826 h 1617439"/>
                    <a:gd name="connsiteX0" fmla="*/ 675274 w 2810669"/>
                    <a:gd name="connsiteY0" fmla="*/ 701826 h 1617439"/>
                    <a:gd name="connsiteX1" fmla="*/ 0 w 2810669"/>
                    <a:gd name="connsiteY1" fmla="*/ 0 h 1617439"/>
                    <a:gd name="connsiteX2" fmla="*/ 1667413 w 2810669"/>
                    <a:gd name="connsiteY2" fmla="*/ 839213 h 1617439"/>
                    <a:gd name="connsiteX3" fmla="*/ 2524391 w 2810669"/>
                    <a:gd name="connsiteY3" fmla="*/ 1146443 h 1617439"/>
                    <a:gd name="connsiteX4" fmla="*/ 2348188 w 2810669"/>
                    <a:gd name="connsiteY4" fmla="*/ 1609653 h 1617439"/>
                    <a:gd name="connsiteX5" fmla="*/ 675274 w 2810669"/>
                    <a:gd name="connsiteY5" fmla="*/ 701826 h 1617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69" h="1617439">
                      <a:moveTo>
                        <a:pt x="675274" y="701826"/>
                      </a:moveTo>
                      <a:cubicBezTo>
                        <a:pt x="211810" y="293521"/>
                        <a:pt x="347104" y="436764"/>
                        <a:pt x="0" y="0"/>
                      </a:cubicBezTo>
                      <a:cubicBezTo>
                        <a:pt x="574307" y="300652"/>
                        <a:pt x="935453" y="557297"/>
                        <a:pt x="1667413" y="839213"/>
                      </a:cubicBezTo>
                      <a:cubicBezTo>
                        <a:pt x="2203149" y="1027325"/>
                        <a:pt x="1943887" y="919744"/>
                        <a:pt x="2524391" y="1146443"/>
                      </a:cubicBezTo>
                      <a:cubicBezTo>
                        <a:pt x="3057787" y="1426661"/>
                        <a:pt x="2755915" y="1663906"/>
                        <a:pt x="2348188" y="1609653"/>
                      </a:cubicBezTo>
                      <a:cubicBezTo>
                        <a:pt x="1920379" y="1486365"/>
                        <a:pt x="1201344" y="1081387"/>
                        <a:pt x="675274" y="701826"/>
                      </a:cubicBezTo>
                      <a:close/>
                    </a:path>
                  </a:pathLst>
                </a:custGeom>
                <a:solidFill>
                  <a:srgbClr val="F43CF4">
                    <a:alpha val="81000"/>
                  </a:srgb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447" y="2475566"/>
            <a:ext cx="1251445" cy="173582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39" y="2475566"/>
            <a:ext cx="1224291" cy="163717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74"/>
          <a:stretch/>
        </p:blipFill>
        <p:spPr>
          <a:xfrm>
            <a:off x="-2012561" y="-7609192"/>
            <a:ext cx="18373384" cy="27063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7629206" y="-2998393"/>
            <a:ext cx="1851809" cy="6858000"/>
          </a:xfrm>
          <a:prstGeom prst="rect">
            <a:avLst/>
          </a:prstGeom>
          <a:gradFill flip="none" rotWithShape="1">
            <a:gsLst>
              <a:gs pos="22000">
                <a:schemeClr val="accent1">
                  <a:lumMod val="5000"/>
                  <a:lumOff val="95000"/>
                </a:schemeClr>
              </a:gs>
              <a:gs pos="0">
                <a:srgbClr val="F4D1F7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191985" y="1248224"/>
            <a:ext cx="2667000" cy="693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767" y="2517169"/>
            <a:ext cx="1259687" cy="165261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2400300" y="27709"/>
            <a:ext cx="8420100" cy="92333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4400" b="1" dirty="0" err="1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লক্ষ্য</a:t>
            </a:r>
            <a:r>
              <a:rPr lang="en-US" sz="4400" b="1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400" b="1" dirty="0" err="1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কর</a:t>
            </a:r>
            <a:r>
              <a:rPr lang="en-US" sz="4400" b="1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ও </a:t>
            </a:r>
            <a:r>
              <a:rPr lang="en-US" sz="4400" b="1" dirty="0" err="1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চিন্তা</a:t>
            </a:r>
            <a:r>
              <a:rPr lang="en-US" sz="4400" b="1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400" b="1" dirty="0" err="1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কর</a:t>
            </a:r>
            <a:endParaRPr lang="en-US" sz="4400" b="1" dirty="0">
              <a:ln w="0"/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4" name="Frame 23"/>
          <p:cNvSpPr/>
          <p:nvPr/>
        </p:nvSpPr>
        <p:spPr>
          <a:xfrm>
            <a:off x="0" y="-757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6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95 -0.01435 L -0.08893 -0.07778 L -0.13385 -0.07778 L -0.1526 -0.01435 L -0.1845 0.00231 L -0.19948 -0.03773 L -0.2164 -0.06782 L -0.24257 -0.05463 L -0.24817 -0.01111 L -0.26328 0.01227 L -0.28567 0.00556 L -0.29882 -0.03773 L -0.3082 -0.06111 L -0.33073 -0.06111 L -0.35325 -0.0412 L -0.36067 0.01551 L -0.38138 0.03241 L -0.39635 -0.00116 L -0.40377 -0.03125 L -0.4207 -0.05787 L -0.44127 -0.0412 L -0.4582 -0.03449 L -0.4901 -0.02454 L -0.51445 -0.02454 L -0.52747 -0.02106 " pathEditMode="relative" rAng="0" ptsTypes="AAAAAAAAAAAAAAAAAAAAAAAAA">
                                      <p:cBhvr>
                                        <p:cTn id="10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26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2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0"/>
                            </p:stCondLst>
                            <p:childTnLst>
                              <p:par>
                                <p:cTn id="1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0.29505 -4.0740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75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-0.1556 0.0094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86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75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250"/>
                            </p:stCondLst>
                            <p:childTnLst>
                              <p:par>
                                <p:cTn id="3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FDF9FE"/>
            </a:gs>
            <a:gs pos="38000">
              <a:schemeClr val="bg1"/>
            </a:gs>
            <a:gs pos="8000">
              <a:srgbClr val="F4D1F7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Rectangle 1113"/>
          <p:cNvSpPr/>
          <p:nvPr/>
        </p:nvSpPr>
        <p:spPr>
          <a:xfrm>
            <a:off x="1434260" y="4582742"/>
            <a:ext cx="9764118" cy="663083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4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চতুর্ভূজ অঙ্কন করলাম।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09" name="Rectangle 1108"/>
          <p:cNvSpPr/>
          <p:nvPr/>
        </p:nvSpPr>
        <p:spPr>
          <a:xfrm>
            <a:off x="1326346" y="4453048"/>
            <a:ext cx="9942460" cy="801245"/>
          </a:xfrm>
          <a:prstGeom prst="rect">
            <a:avLst/>
          </a:prstGeom>
          <a:solidFill>
            <a:srgbClr val="08E3E8"/>
          </a:solidFill>
          <a:ln>
            <a:noFill/>
          </a:ln>
          <a:scene3d>
            <a:camera prst="orthographicFront"/>
            <a:lightRig rig="threePt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0" name="Rectangle 1109"/>
          <p:cNvSpPr/>
          <p:nvPr/>
        </p:nvSpPr>
        <p:spPr>
          <a:xfrm>
            <a:off x="1608113" y="4462641"/>
            <a:ext cx="9764118" cy="663083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4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বইটির চারদিকে রেখা টেনে আমরা কি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করলাম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95091" y="-310973"/>
            <a:ext cx="1525926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156" y="2567400"/>
            <a:ext cx="1259687" cy="165261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3" name="Straight Connector 52"/>
          <p:cNvCxnSpPr/>
          <p:nvPr/>
        </p:nvCxnSpPr>
        <p:spPr>
          <a:xfrm flipH="1" flipV="1">
            <a:off x="5447430" y="2567400"/>
            <a:ext cx="1295504" cy="44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734271" y="2554245"/>
            <a:ext cx="2329" cy="16348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47430" y="4193406"/>
            <a:ext cx="1307625" cy="4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460286" y="2554245"/>
            <a:ext cx="5870" cy="16657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2" name="Group 281"/>
          <p:cNvGrpSpPr/>
          <p:nvPr/>
        </p:nvGrpSpPr>
        <p:grpSpPr>
          <a:xfrm>
            <a:off x="3092589" y="2568876"/>
            <a:ext cx="6084067" cy="1012686"/>
            <a:chOff x="2081489" y="3172871"/>
            <a:chExt cx="9056151" cy="1500297"/>
          </a:xfrm>
        </p:grpSpPr>
        <p:sp>
          <p:nvSpPr>
            <p:cNvPr id="283" name="Rounded Rectangle 282"/>
            <p:cNvSpPr/>
            <p:nvPr/>
          </p:nvSpPr>
          <p:spPr>
            <a:xfrm>
              <a:off x="2206906" y="3172871"/>
              <a:ext cx="8689079" cy="1406320"/>
            </a:xfrm>
            <a:prstGeom prst="roundRect">
              <a:avLst>
                <a:gd name="adj" fmla="val 6463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/>
            <p:nvPr/>
          </p:nvSpPr>
          <p:spPr>
            <a:xfrm>
              <a:off x="2535422" y="3848893"/>
              <a:ext cx="271236" cy="251372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5955249" y="4231048"/>
              <a:ext cx="2818754" cy="41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Footlight MT Light" panose="0204060206030A020304" pitchFamily="18" charset="0"/>
                </a:rPr>
                <a:t>Abdul </a:t>
              </a:r>
              <a:r>
                <a:rPr lang="en-GB" sz="1200" dirty="0" err="1" smtClean="0">
                  <a:latin typeface="Footlight MT Light" panose="0204060206030A020304" pitchFamily="18" charset="0"/>
                </a:rPr>
                <a:t>Mazid</a:t>
              </a:r>
              <a:endParaRPr lang="en-US" sz="1200" dirty="0">
                <a:latin typeface="Footlight MT Light" panose="0204060206030A020304" pitchFamily="18" charset="0"/>
              </a:endParaRPr>
            </a:p>
          </p:txBody>
        </p:sp>
        <p:sp>
          <p:nvSpPr>
            <p:cNvPr id="286" name="Rounded Rectangle 285"/>
            <p:cNvSpPr/>
            <p:nvPr/>
          </p:nvSpPr>
          <p:spPr>
            <a:xfrm>
              <a:off x="2201406" y="3185648"/>
              <a:ext cx="8687117" cy="1394001"/>
            </a:xfrm>
            <a:prstGeom prst="roundRect">
              <a:avLst>
                <a:gd name="adj" fmla="val 6463"/>
              </a:avLst>
            </a:prstGeom>
            <a:noFill/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9791735" y="4160109"/>
              <a:ext cx="1128176" cy="51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</a:t>
              </a:r>
              <a:r>
                <a:rPr lang="en-GB" dirty="0" smtClean="0"/>
                <a:t>m</a:t>
              </a:r>
              <a:endParaRPr lang="en-US" dirty="0"/>
            </a:p>
          </p:txBody>
        </p:sp>
        <p:cxnSp>
          <p:nvCxnSpPr>
            <p:cNvPr id="288" name="Straight Connector 287"/>
            <p:cNvCxnSpPr/>
            <p:nvPr/>
          </p:nvCxnSpPr>
          <p:spPr>
            <a:xfrm>
              <a:off x="2199368" y="4441830"/>
              <a:ext cx="872054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TextBox 288"/>
            <p:cNvSpPr txBox="1"/>
            <p:nvPr/>
          </p:nvSpPr>
          <p:spPr>
            <a:xfrm>
              <a:off x="10359018" y="3870318"/>
              <a:ext cx="778622" cy="555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0" name="TextBox 289"/>
            <p:cNvSpPr txBox="1"/>
            <p:nvPr/>
          </p:nvSpPr>
          <p:spPr>
            <a:xfrm>
              <a:off x="2081489" y="3897955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1" name="TextBox 290"/>
            <p:cNvSpPr txBox="1"/>
            <p:nvPr/>
          </p:nvSpPr>
          <p:spPr>
            <a:xfrm>
              <a:off x="2617517" y="3892333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2" name="TextBox 291"/>
            <p:cNvSpPr txBox="1"/>
            <p:nvPr/>
          </p:nvSpPr>
          <p:spPr>
            <a:xfrm>
              <a:off x="3213482" y="388217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3" name="TextBox 292"/>
            <p:cNvSpPr txBox="1"/>
            <p:nvPr/>
          </p:nvSpPr>
          <p:spPr>
            <a:xfrm>
              <a:off x="3743084" y="3882647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TextBox 293"/>
            <p:cNvSpPr txBox="1"/>
            <p:nvPr/>
          </p:nvSpPr>
          <p:spPr>
            <a:xfrm>
              <a:off x="4273878" y="3873416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4837644" y="3888538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5386553" y="388217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5931377" y="3907184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6508090" y="3888943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7067990" y="386218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7615025" y="3873416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TextBox 300"/>
            <p:cNvSpPr txBox="1"/>
            <p:nvPr/>
          </p:nvSpPr>
          <p:spPr>
            <a:xfrm>
              <a:off x="8169756" y="3888943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2" name="TextBox 301"/>
            <p:cNvSpPr txBox="1"/>
            <p:nvPr/>
          </p:nvSpPr>
          <p:spPr>
            <a:xfrm>
              <a:off x="8739537" y="3876896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9284360" y="3862180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" name="TextBox 303"/>
            <p:cNvSpPr txBox="1"/>
            <p:nvPr/>
          </p:nvSpPr>
          <p:spPr>
            <a:xfrm>
              <a:off x="9824248" y="3862180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05" name="Group 304"/>
            <p:cNvGrpSpPr/>
            <p:nvPr/>
          </p:nvGrpSpPr>
          <p:grpSpPr>
            <a:xfrm>
              <a:off x="2399188" y="3210009"/>
              <a:ext cx="552255" cy="672813"/>
              <a:chOff x="2682259" y="3200400"/>
              <a:chExt cx="586153" cy="731520"/>
            </a:xfrm>
          </p:grpSpPr>
          <p:cxnSp>
            <p:nvCxnSpPr>
              <p:cNvPr id="474" name="Straight Connector 473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479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1" name="Straight Connector 480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2" name="Straight Connector 481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3" name="Straight Connector 482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06" name="Group 305"/>
            <p:cNvGrpSpPr/>
            <p:nvPr/>
          </p:nvGrpSpPr>
          <p:grpSpPr>
            <a:xfrm>
              <a:off x="2949811" y="3210009"/>
              <a:ext cx="552255" cy="672813"/>
              <a:chOff x="2682259" y="3200400"/>
              <a:chExt cx="586153" cy="731520"/>
            </a:xfrm>
          </p:grpSpPr>
          <p:cxnSp>
            <p:nvCxnSpPr>
              <p:cNvPr id="463" name="Straight Connector 462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464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465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7" name="Straight Connector 466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07" name="Group 306"/>
            <p:cNvGrpSpPr/>
            <p:nvPr/>
          </p:nvGrpSpPr>
          <p:grpSpPr>
            <a:xfrm>
              <a:off x="3500435" y="3210009"/>
              <a:ext cx="552255" cy="672813"/>
              <a:chOff x="2682259" y="3200400"/>
              <a:chExt cx="586153" cy="731520"/>
            </a:xfrm>
          </p:grpSpPr>
          <p:cxnSp>
            <p:nvCxnSpPr>
              <p:cNvPr id="452" name="Straight Connector 451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3" name="Straight Connector 452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4" name="Straight Connector 453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08" name="Group 307"/>
            <p:cNvGrpSpPr/>
            <p:nvPr/>
          </p:nvGrpSpPr>
          <p:grpSpPr>
            <a:xfrm>
              <a:off x="4051059" y="3210009"/>
              <a:ext cx="552255" cy="672813"/>
              <a:chOff x="2682259" y="3200400"/>
              <a:chExt cx="586153" cy="731520"/>
            </a:xfrm>
          </p:grpSpPr>
          <p:cxnSp>
            <p:nvCxnSpPr>
              <p:cNvPr id="441" name="Straight Connector 440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6" name="Straight Connector 445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7" name="Straight Connector 446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8" name="Straight Connector 447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9" name="Straight Connector 448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09" name="Group 308"/>
            <p:cNvGrpSpPr/>
            <p:nvPr/>
          </p:nvGrpSpPr>
          <p:grpSpPr>
            <a:xfrm>
              <a:off x="4601682" y="3210009"/>
              <a:ext cx="552255" cy="672813"/>
              <a:chOff x="2682259" y="3200400"/>
              <a:chExt cx="586153" cy="731520"/>
            </a:xfrm>
          </p:grpSpPr>
          <p:cxnSp>
            <p:nvCxnSpPr>
              <p:cNvPr id="430" name="Straight Connector 429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1" name="Straight Connector 430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2" name="Straight Connector 431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3" name="Straight Connector 432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0" name="Group 309"/>
            <p:cNvGrpSpPr/>
            <p:nvPr/>
          </p:nvGrpSpPr>
          <p:grpSpPr>
            <a:xfrm>
              <a:off x="5152822" y="3218526"/>
              <a:ext cx="552255" cy="672813"/>
              <a:chOff x="2682259" y="3200400"/>
              <a:chExt cx="586153" cy="731520"/>
            </a:xfrm>
          </p:grpSpPr>
          <p:cxnSp>
            <p:nvCxnSpPr>
              <p:cNvPr id="419" name="Straight Connector 418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4" name="Straight Connector 423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7" name="Straight Connector 426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8" name="Straight Connector 427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9" name="Straight Connector 428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1" name="Group 310"/>
            <p:cNvGrpSpPr/>
            <p:nvPr/>
          </p:nvGrpSpPr>
          <p:grpSpPr>
            <a:xfrm>
              <a:off x="5702929" y="3210009"/>
              <a:ext cx="552255" cy="672813"/>
              <a:chOff x="2682259" y="3200400"/>
              <a:chExt cx="586153" cy="731520"/>
            </a:xfrm>
          </p:grpSpPr>
          <p:cxnSp>
            <p:nvCxnSpPr>
              <p:cNvPr id="408" name="Straight Connector 407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8" name="Straight Connector 417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2" name="Group 311"/>
            <p:cNvGrpSpPr/>
            <p:nvPr/>
          </p:nvGrpSpPr>
          <p:grpSpPr>
            <a:xfrm>
              <a:off x="6255185" y="3210009"/>
              <a:ext cx="552255" cy="672813"/>
              <a:chOff x="2682259" y="3200400"/>
              <a:chExt cx="586153" cy="731520"/>
            </a:xfrm>
          </p:grpSpPr>
          <p:cxnSp>
            <p:nvCxnSpPr>
              <p:cNvPr id="397" name="Straight Connector 396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8" name="Straight Connector 397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398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3" name="Group 312"/>
            <p:cNvGrpSpPr/>
            <p:nvPr/>
          </p:nvGrpSpPr>
          <p:grpSpPr>
            <a:xfrm>
              <a:off x="6807440" y="3210009"/>
              <a:ext cx="552255" cy="672813"/>
              <a:chOff x="2682259" y="3200400"/>
              <a:chExt cx="586153" cy="731520"/>
            </a:xfrm>
          </p:grpSpPr>
          <p:cxnSp>
            <p:nvCxnSpPr>
              <p:cNvPr id="386" name="Straight Connector 385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4" name="Group 313"/>
            <p:cNvGrpSpPr/>
            <p:nvPr/>
          </p:nvGrpSpPr>
          <p:grpSpPr>
            <a:xfrm>
              <a:off x="7359696" y="3210009"/>
              <a:ext cx="552255" cy="672813"/>
              <a:chOff x="2682259" y="3200400"/>
              <a:chExt cx="586153" cy="731520"/>
            </a:xfrm>
          </p:grpSpPr>
          <p:cxnSp>
            <p:nvCxnSpPr>
              <p:cNvPr id="375" name="Straight Connector 374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376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5" name="Group 314"/>
            <p:cNvGrpSpPr/>
            <p:nvPr/>
          </p:nvGrpSpPr>
          <p:grpSpPr>
            <a:xfrm>
              <a:off x="7911951" y="3210009"/>
              <a:ext cx="552255" cy="672813"/>
              <a:chOff x="2682259" y="3200400"/>
              <a:chExt cx="586153" cy="731520"/>
            </a:xfrm>
          </p:grpSpPr>
          <p:cxnSp>
            <p:nvCxnSpPr>
              <p:cNvPr id="364" name="Straight Connector 363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6" name="Group 315"/>
            <p:cNvGrpSpPr/>
            <p:nvPr/>
          </p:nvGrpSpPr>
          <p:grpSpPr>
            <a:xfrm>
              <a:off x="8464207" y="3210009"/>
              <a:ext cx="552255" cy="672813"/>
              <a:chOff x="2682259" y="3200400"/>
              <a:chExt cx="586153" cy="731520"/>
            </a:xfrm>
          </p:grpSpPr>
          <p:cxnSp>
            <p:nvCxnSpPr>
              <p:cNvPr id="353" name="Straight Connector 352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7" name="Group 316"/>
            <p:cNvGrpSpPr/>
            <p:nvPr/>
          </p:nvGrpSpPr>
          <p:grpSpPr>
            <a:xfrm>
              <a:off x="9016462" y="3210009"/>
              <a:ext cx="552255" cy="672813"/>
              <a:chOff x="2682259" y="3200400"/>
              <a:chExt cx="586153" cy="731520"/>
            </a:xfrm>
          </p:grpSpPr>
          <p:cxnSp>
            <p:nvCxnSpPr>
              <p:cNvPr id="342" name="Straight Connector 341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8" name="Group 317"/>
            <p:cNvGrpSpPr/>
            <p:nvPr/>
          </p:nvGrpSpPr>
          <p:grpSpPr>
            <a:xfrm>
              <a:off x="9568718" y="3210009"/>
              <a:ext cx="552255" cy="672813"/>
              <a:chOff x="2682259" y="3200400"/>
              <a:chExt cx="586153" cy="731520"/>
            </a:xfrm>
          </p:grpSpPr>
          <p:cxnSp>
            <p:nvCxnSpPr>
              <p:cNvPr id="331" name="Straight Connector 330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9" name="Group 318"/>
            <p:cNvGrpSpPr/>
            <p:nvPr/>
          </p:nvGrpSpPr>
          <p:grpSpPr>
            <a:xfrm>
              <a:off x="10120973" y="3210009"/>
              <a:ext cx="552255" cy="672813"/>
              <a:chOff x="2682259" y="3200400"/>
              <a:chExt cx="586153" cy="731520"/>
            </a:xfrm>
          </p:grpSpPr>
          <p:cxnSp>
            <p:nvCxnSpPr>
              <p:cNvPr id="320" name="Straight Connector 319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6" name="Group 485"/>
          <p:cNvGrpSpPr/>
          <p:nvPr/>
        </p:nvGrpSpPr>
        <p:grpSpPr>
          <a:xfrm rot="673680">
            <a:off x="5531501" y="1460505"/>
            <a:ext cx="1421089" cy="1544198"/>
            <a:chOff x="7767397" y="-1925717"/>
            <a:chExt cx="7160497" cy="7966231"/>
          </a:xfrm>
        </p:grpSpPr>
        <p:pic>
          <p:nvPicPr>
            <p:cNvPr id="487" name="Picture 4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39681">
              <a:off x="7373309" y="-1514070"/>
              <a:ext cx="7966231" cy="7142938"/>
            </a:xfrm>
            <a:prstGeom prst="rect">
              <a:avLst/>
            </a:prstGeom>
          </p:spPr>
        </p:pic>
        <p:sp>
          <p:nvSpPr>
            <p:cNvPr id="488" name="Rounded Rectangle 76"/>
            <p:cNvSpPr/>
            <p:nvPr/>
          </p:nvSpPr>
          <p:spPr>
            <a:xfrm rot="11478732" flipH="1" flipV="1">
              <a:off x="7767397" y="4337424"/>
              <a:ext cx="68561" cy="188493"/>
            </a:xfrm>
            <a:custGeom>
              <a:avLst/>
              <a:gdLst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2528450 w 2528450"/>
                <a:gd name="connsiteY5" fmla="*/ 2690772 h 2690772"/>
                <a:gd name="connsiteX6" fmla="*/ 0 w 2528450"/>
                <a:gd name="connsiteY6" fmla="*/ 2690772 h 2690772"/>
                <a:gd name="connsiteX7" fmla="*/ 0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1663477 w 2528450"/>
                <a:gd name="connsiteY5" fmla="*/ 2690772 h 2690772"/>
                <a:gd name="connsiteX6" fmla="*/ 0 w 2528450"/>
                <a:gd name="connsiteY6" fmla="*/ 2690772 h 2690772"/>
                <a:gd name="connsiteX7" fmla="*/ 0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1663477 w 2528450"/>
                <a:gd name="connsiteY5" fmla="*/ 2690772 h 2690772"/>
                <a:gd name="connsiteX6" fmla="*/ 0 w 2528450"/>
                <a:gd name="connsiteY6" fmla="*/ 2690772 h 2690772"/>
                <a:gd name="connsiteX7" fmla="*/ 790833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90833 w 2528450"/>
                <a:gd name="connsiteY7" fmla="*/ 2690772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815546 w 2528450"/>
                <a:gd name="connsiteY7" fmla="*/ 2690772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41406 w 2528450"/>
                <a:gd name="connsiteY7" fmla="*/ 2678415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1651120 w 2528450"/>
                <a:gd name="connsiteY4" fmla="*/ 2666058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41406 w 2528450"/>
                <a:gd name="connsiteY7" fmla="*/ 2678415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1651120 w 2528450"/>
                <a:gd name="connsiteY4" fmla="*/ 2666058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1019970 w 2528450"/>
                <a:gd name="connsiteY7" fmla="*/ 2690204 h 2703129"/>
                <a:gd name="connsiteX8" fmla="*/ 0 w 2528450"/>
                <a:gd name="connsiteY8" fmla="*/ 0 h 2703129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651120 w 2528450"/>
                <a:gd name="connsiteY4" fmla="*/ 2666058 h 2691780"/>
                <a:gd name="connsiteX5" fmla="*/ 1663477 w 2528450"/>
                <a:gd name="connsiteY5" fmla="*/ 2690772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651120 w 2528450"/>
                <a:gd name="connsiteY4" fmla="*/ 2666058 h 2691780"/>
                <a:gd name="connsiteX5" fmla="*/ 1008030 w 2528450"/>
                <a:gd name="connsiteY5" fmla="*/ 2667194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061216 w 2528450"/>
                <a:gd name="connsiteY4" fmla="*/ 2677847 h 2691780"/>
                <a:gd name="connsiteX5" fmla="*/ 1008030 w 2528450"/>
                <a:gd name="connsiteY5" fmla="*/ 2667194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8450" h="2691780">
                  <a:moveTo>
                    <a:pt x="0" y="0"/>
                  </a:moveTo>
                  <a:lnTo>
                    <a:pt x="0" y="0"/>
                  </a:lnTo>
                  <a:lnTo>
                    <a:pt x="2528450" y="0"/>
                  </a:lnTo>
                  <a:lnTo>
                    <a:pt x="2528450" y="0"/>
                  </a:lnTo>
                  <a:lnTo>
                    <a:pt x="1061216" y="2677847"/>
                  </a:lnTo>
                  <a:lnTo>
                    <a:pt x="1008030" y="2667194"/>
                  </a:lnTo>
                  <a:lnTo>
                    <a:pt x="1069128" y="2679551"/>
                  </a:lnTo>
                  <a:cubicBezTo>
                    <a:pt x="1069128" y="2671313"/>
                    <a:pt x="1019970" y="2698442"/>
                    <a:pt x="1019970" y="2690204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72000">
                  <a:schemeClr val="tx1"/>
                </a:gs>
                <a:gs pos="45600">
                  <a:schemeClr val="tx1">
                    <a:lumMod val="65000"/>
                    <a:lumOff val="35000"/>
                  </a:schemeClr>
                </a:gs>
                <a:gs pos="22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1" name="Group 490"/>
          <p:cNvGrpSpPr/>
          <p:nvPr/>
        </p:nvGrpSpPr>
        <p:grpSpPr>
          <a:xfrm rot="5400000">
            <a:off x="3194255" y="3025995"/>
            <a:ext cx="6084067" cy="1012686"/>
            <a:chOff x="2081489" y="3172871"/>
            <a:chExt cx="9056151" cy="1500297"/>
          </a:xfrm>
        </p:grpSpPr>
        <p:sp>
          <p:nvSpPr>
            <p:cNvPr id="492" name="Rounded Rectangle 491"/>
            <p:cNvSpPr/>
            <p:nvPr/>
          </p:nvSpPr>
          <p:spPr>
            <a:xfrm>
              <a:off x="2206906" y="3172871"/>
              <a:ext cx="8689079" cy="1406320"/>
            </a:xfrm>
            <a:prstGeom prst="roundRect">
              <a:avLst>
                <a:gd name="adj" fmla="val 6463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Oval 492"/>
            <p:cNvSpPr/>
            <p:nvPr/>
          </p:nvSpPr>
          <p:spPr>
            <a:xfrm>
              <a:off x="2535422" y="3848893"/>
              <a:ext cx="271236" cy="251372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4" name="TextBox 493"/>
            <p:cNvSpPr txBox="1"/>
            <p:nvPr/>
          </p:nvSpPr>
          <p:spPr>
            <a:xfrm>
              <a:off x="5955249" y="4231048"/>
              <a:ext cx="2818754" cy="41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Footlight MT Light" panose="0204060206030A020304" pitchFamily="18" charset="0"/>
                </a:rPr>
                <a:t>Abdul </a:t>
              </a:r>
              <a:r>
                <a:rPr lang="en-GB" sz="1200" dirty="0" err="1" smtClean="0">
                  <a:latin typeface="Footlight MT Light" panose="0204060206030A020304" pitchFamily="18" charset="0"/>
                </a:rPr>
                <a:t>Mazid</a:t>
              </a:r>
              <a:endParaRPr lang="en-US" sz="1200" dirty="0">
                <a:latin typeface="Footlight MT Light" panose="0204060206030A020304" pitchFamily="18" charset="0"/>
              </a:endParaRPr>
            </a:p>
          </p:txBody>
        </p:sp>
        <p:sp>
          <p:nvSpPr>
            <p:cNvPr id="495" name="Rounded Rectangle 494"/>
            <p:cNvSpPr/>
            <p:nvPr/>
          </p:nvSpPr>
          <p:spPr>
            <a:xfrm>
              <a:off x="2201406" y="3185648"/>
              <a:ext cx="8687117" cy="1394001"/>
            </a:xfrm>
            <a:prstGeom prst="roundRect">
              <a:avLst>
                <a:gd name="adj" fmla="val 6463"/>
              </a:avLst>
            </a:prstGeom>
            <a:noFill/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TextBox 495"/>
            <p:cNvSpPr txBox="1"/>
            <p:nvPr/>
          </p:nvSpPr>
          <p:spPr>
            <a:xfrm>
              <a:off x="9791735" y="4160109"/>
              <a:ext cx="1128176" cy="51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</a:t>
              </a:r>
              <a:r>
                <a:rPr lang="en-GB" dirty="0" smtClean="0"/>
                <a:t>m</a:t>
              </a:r>
              <a:endParaRPr lang="en-US" dirty="0"/>
            </a:p>
          </p:txBody>
        </p:sp>
        <p:cxnSp>
          <p:nvCxnSpPr>
            <p:cNvPr id="497" name="Straight Connector 496"/>
            <p:cNvCxnSpPr/>
            <p:nvPr/>
          </p:nvCxnSpPr>
          <p:spPr>
            <a:xfrm>
              <a:off x="2199368" y="4441830"/>
              <a:ext cx="872054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8" name="TextBox 497"/>
            <p:cNvSpPr txBox="1"/>
            <p:nvPr/>
          </p:nvSpPr>
          <p:spPr>
            <a:xfrm>
              <a:off x="10359018" y="3870318"/>
              <a:ext cx="778622" cy="555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9" name="TextBox 498"/>
            <p:cNvSpPr txBox="1"/>
            <p:nvPr/>
          </p:nvSpPr>
          <p:spPr>
            <a:xfrm>
              <a:off x="2081489" y="3897955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0" name="TextBox 499"/>
            <p:cNvSpPr txBox="1"/>
            <p:nvPr/>
          </p:nvSpPr>
          <p:spPr>
            <a:xfrm>
              <a:off x="2617517" y="3892333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" name="TextBox 500"/>
            <p:cNvSpPr txBox="1"/>
            <p:nvPr/>
          </p:nvSpPr>
          <p:spPr>
            <a:xfrm>
              <a:off x="3213482" y="388217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2" name="TextBox 501"/>
            <p:cNvSpPr txBox="1"/>
            <p:nvPr/>
          </p:nvSpPr>
          <p:spPr>
            <a:xfrm>
              <a:off x="3743084" y="3882647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3" name="TextBox 502"/>
            <p:cNvSpPr txBox="1"/>
            <p:nvPr/>
          </p:nvSpPr>
          <p:spPr>
            <a:xfrm>
              <a:off x="4273878" y="3873416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4" name="TextBox 503"/>
            <p:cNvSpPr txBox="1"/>
            <p:nvPr/>
          </p:nvSpPr>
          <p:spPr>
            <a:xfrm>
              <a:off x="4837644" y="3888538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5" name="TextBox 504"/>
            <p:cNvSpPr txBox="1"/>
            <p:nvPr/>
          </p:nvSpPr>
          <p:spPr>
            <a:xfrm>
              <a:off x="5386553" y="388217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6" name="TextBox 505"/>
            <p:cNvSpPr txBox="1"/>
            <p:nvPr/>
          </p:nvSpPr>
          <p:spPr>
            <a:xfrm>
              <a:off x="5931377" y="3907184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7" name="TextBox 506"/>
            <p:cNvSpPr txBox="1"/>
            <p:nvPr/>
          </p:nvSpPr>
          <p:spPr>
            <a:xfrm>
              <a:off x="6508090" y="3888943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8" name="TextBox 507"/>
            <p:cNvSpPr txBox="1"/>
            <p:nvPr/>
          </p:nvSpPr>
          <p:spPr>
            <a:xfrm>
              <a:off x="7067990" y="386218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9" name="TextBox 508"/>
            <p:cNvSpPr txBox="1"/>
            <p:nvPr/>
          </p:nvSpPr>
          <p:spPr>
            <a:xfrm>
              <a:off x="7615025" y="3873416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0" name="TextBox 509"/>
            <p:cNvSpPr txBox="1"/>
            <p:nvPr/>
          </p:nvSpPr>
          <p:spPr>
            <a:xfrm>
              <a:off x="8169756" y="3888943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1" name="TextBox 510"/>
            <p:cNvSpPr txBox="1"/>
            <p:nvPr/>
          </p:nvSpPr>
          <p:spPr>
            <a:xfrm>
              <a:off x="8739537" y="3876896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2" name="TextBox 511"/>
            <p:cNvSpPr txBox="1"/>
            <p:nvPr/>
          </p:nvSpPr>
          <p:spPr>
            <a:xfrm>
              <a:off x="9284360" y="3862180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" name="TextBox 512"/>
            <p:cNvSpPr txBox="1"/>
            <p:nvPr/>
          </p:nvSpPr>
          <p:spPr>
            <a:xfrm>
              <a:off x="9824248" y="3862180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14" name="Group 513"/>
            <p:cNvGrpSpPr/>
            <p:nvPr/>
          </p:nvGrpSpPr>
          <p:grpSpPr>
            <a:xfrm>
              <a:off x="2399188" y="3210009"/>
              <a:ext cx="552255" cy="672813"/>
              <a:chOff x="2682259" y="3200400"/>
              <a:chExt cx="586153" cy="731520"/>
            </a:xfrm>
          </p:grpSpPr>
          <p:cxnSp>
            <p:nvCxnSpPr>
              <p:cNvPr id="683" name="Straight Connector 682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4" name="Straight Connector 683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5" name="Straight Connector 684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6" name="Straight Connector 685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7" name="Straight Connector 686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8" name="Straight Connector 687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9" name="Straight Connector 688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0" name="Straight Connector 689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1" name="Straight Connector 690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2" name="Straight Connector 691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3" name="Straight Connector 692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15" name="Group 514"/>
            <p:cNvGrpSpPr/>
            <p:nvPr/>
          </p:nvGrpSpPr>
          <p:grpSpPr>
            <a:xfrm>
              <a:off x="2949811" y="3210009"/>
              <a:ext cx="552255" cy="672813"/>
              <a:chOff x="2682259" y="3200400"/>
              <a:chExt cx="586153" cy="731520"/>
            </a:xfrm>
          </p:grpSpPr>
          <p:cxnSp>
            <p:nvCxnSpPr>
              <p:cNvPr id="672" name="Straight Connector 671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3" name="Straight Connector 672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4" name="Straight Connector 673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5" name="Straight Connector 674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6" name="Straight Connector 675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7" name="Straight Connector 676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8" name="Straight Connector 677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9" name="Straight Connector 678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0" name="Straight Connector 679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1" name="Straight Connector 680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2" name="Straight Connector 681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16" name="Group 515"/>
            <p:cNvGrpSpPr/>
            <p:nvPr/>
          </p:nvGrpSpPr>
          <p:grpSpPr>
            <a:xfrm>
              <a:off x="3500435" y="3210009"/>
              <a:ext cx="552255" cy="672813"/>
              <a:chOff x="2682259" y="3200400"/>
              <a:chExt cx="586153" cy="731520"/>
            </a:xfrm>
          </p:grpSpPr>
          <p:cxnSp>
            <p:nvCxnSpPr>
              <p:cNvPr id="661" name="Straight Connector 660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2" name="Straight Connector 661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3" name="Straight Connector 662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4" name="Straight Connector 663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5" name="Straight Connector 664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6" name="Straight Connector 665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7" name="Straight Connector 666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8" name="Straight Connector 667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9" name="Straight Connector 668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0" name="Straight Connector 669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1" name="Straight Connector 670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17" name="Group 516"/>
            <p:cNvGrpSpPr/>
            <p:nvPr/>
          </p:nvGrpSpPr>
          <p:grpSpPr>
            <a:xfrm>
              <a:off x="4051059" y="3210009"/>
              <a:ext cx="552255" cy="672813"/>
              <a:chOff x="2682259" y="3200400"/>
              <a:chExt cx="586153" cy="731520"/>
            </a:xfrm>
          </p:grpSpPr>
          <p:cxnSp>
            <p:nvCxnSpPr>
              <p:cNvPr id="650" name="Straight Connector 649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653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654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6" name="Straight Connector 655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7" name="Straight Connector 656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8" name="Straight Connector 657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9" name="Straight Connector 658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0" name="Straight Connector 659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18" name="Group 517"/>
            <p:cNvGrpSpPr/>
            <p:nvPr/>
          </p:nvGrpSpPr>
          <p:grpSpPr>
            <a:xfrm>
              <a:off x="4601682" y="3210009"/>
              <a:ext cx="552255" cy="672813"/>
              <a:chOff x="2682259" y="3200400"/>
              <a:chExt cx="586153" cy="731520"/>
            </a:xfrm>
          </p:grpSpPr>
          <p:cxnSp>
            <p:nvCxnSpPr>
              <p:cNvPr id="639" name="Straight Connector 638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0" name="Straight Connector 639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19" name="Group 518"/>
            <p:cNvGrpSpPr/>
            <p:nvPr/>
          </p:nvGrpSpPr>
          <p:grpSpPr>
            <a:xfrm>
              <a:off x="5152822" y="3218526"/>
              <a:ext cx="552255" cy="672813"/>
              <a:chOff x="2682259" y="3200400"/>
              <a:chExt cx="586153" cy="731520"/>
            </a:xfrm>
          </p:grpSpPr>
          <p:cxnSp>
            <p:nvCxnSpPr>
              <p:cNvPr id="628" name="Straight Connector 627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1" name="Straight Connector 630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2" name="Straight Connector 631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3" name="Straight Connector 632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20" name="Group 519"/>
            <p:cNvGrpSpPr/>
            <p:nvPr/>
          </p:nvGrpSpPr>
          <p:grpSpPr>
            <a:xfrm>
              <a:off x="5702929" y="3210009"/>
              <a:ext cx="552255" cy="672813"/>
              <a:chOff x="2682259" y="3200400"/>
              <a:chExt cx="586153" cy="731520"/>
            </a:xfrm>
          </p:grpSpPr>
          <p:cxnSp>
            <p:nvCxnSpPr>
              <p:cNvPr id="617" name="Straight Connector 616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5" name="Straight Connector 624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6" name="Straight Connector 625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7" name="Straight Connector 626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21" name="Group 520"/>
            <p:cNvGrpSpPr/>
            <p:nvPr/>
          </p:nvGrpSpPr>
          <p:grpSpPr>
            <a:xfrm>
              <a:off x="6255185" y="3210009"/>
              <a:ext cx="552255" cy="672813"/>
              <a:chOff x="2682259" y="3200400"/>
              <a:chExt cx="586153" cy="731520"/>
            </a:xfrm>
          </p:grpSpPr>
          <p:cxnSp>
            <p:nvCxnSpPr>
              <p:cNvPr id="606" name="Straight Connector 605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7" name="Straight Connector 606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8" name="Straight Connector 607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608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0" name="Straight Connector 609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1" name="Straight Connector 610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3" name="Straight Connector 612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22" name="Group 521"/>
            <p:cNvGrpSpPr/>
            <p:nvPr/>
          </p:nvGrpSpPr>
          <p:grpSpPr>
            <a:xfrm>
              <a:off x="6807440" y="3210009"/>
              <a:ext cx="552255" cy="672813"/>
              <a:chOff x="2682259" y="3200400"/>
              <a:chExt cx="586153" cy="731520"/>
            </a:xfrm>
          </p:grpSpPr>
          <p:cxnSp>
            <p:nvCxnSpPr>
              <p:cNvPr id="595" name="Straight Connector 594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5" name="Straight Connector 604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23" name="Group 522"/>
            <p:cNvGrpSpPr/>
            <p:nvPr/>
          </p:nvGrpSpPr>
          <p:grpSpPr>
            <a:xfrm>
              <a:off x="7359696" y="3210009"/>
              <a:ext cx="552255" cy="672813"/>
              <a:chOff x="2682259" y="3200400"/>
              <a:chExt cx="586153" cy="731520"/>
            </a:xfrm>
          </p:grpSpPr>
          <p:cxnSp>
            <p:nvCxnSpPr>
              <p:cNvPr id="584" name="Straight Connector 583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1" name="Straight Connector 590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2" name="Straight Connector 591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3" name="Straight Connector 592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4" name="Straight Connector 593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24" name="Group 523"/>
            <p:cNvGrpSpPr/>
            <p:nvPr/>
          </p:nvGrpSpPr>
          <p:grpSpPr>
            <a:xfrm>
              <a:off x="7911951" y="3210009"/>
              <a:ext cx="552255" cy="672813"/>
              <a:chOff x="2682259" y="3200400"/>
              <a:chExt cx="586153" cy="731520"/>
            </a:xfrm>
          </p:grpSpPr>
          <p:cxnSp>
            <p:nvCxnSpPr>
              <p:cNvPr id="573" name="Straight Connector 572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4" name="Straight Connector 573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5" name="Straight Connector 574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6" name="Straight Connector 575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576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8" name="Straight Connector 577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9" name="Straight Connector 578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0" name="Straight Connector 579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25" name="Group 524"/>
            <p:cNvGrpSpPr/>
            <p:nvPr/>
          </p:nvGrpSpPr>
          <p:grpSpPr>
            <a:xfrm>
              <a:off x="8464207" y="3210009"/>
              <a:ext cx="552255" cy="672813"/>
              <a:chOff x="2682259" y="3200400"/>
              <a:chExt cx="586153" cy="731520"/>
            </a:xfrm>
          </p:grpSpPr>
          <p:cxnSp>
            <p:nvCxnSpPr>
              <p:cNvPr id="562" name="Straight Connector 561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0" name="Straight Connector 569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1" name="Straight Connector 570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2" name="Straight Connector 571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26" name="Group 525"/>
            <p:cNvGrpSpPr/>
            <p:nvPr/>
          </p:nvGrpSpPr>
          <p:grpSpPr>
            <a:xfrm>
              <a:off x="9016462" y="3210009"/>
              <a:ext cx="552255" cy="672813"/>
              <a:chOff x="2682259" y="3200400"/>
              <a:chExt cx="586153" cy="731520"/>
            </a:xfrm>
          </p:grpSpPr>
          <p:cxnSp>
            <p:nvCxnSpPr>
              <p:cNvPr id="551" name="Straight Connector 550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2" name="Straight Connector 551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3" name="Straight Connector 552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4" name="Straight Connector 553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5" name="Straight Connector 554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6" name="Straight Connector 555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7" name="Straight Connector 556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8" name="Straight Connector 557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9" name="Straight Connector 558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27" name="Group 526"/>
            <p:cNvGrpSpPr/>
            <p:nvPr/>
          </p:nvGrpSpPr>
          <p:grpSpPr>
            <a:xfrm>
              <a:off x="9568718" y="3210009"/>
              <a:ext cx="552255" cy="672813"/>
              <a:chOff x="2682259" y="3200400"/>
              <a:chExt cx="586153" cy="731520"/>
            </a:xfrm>
          </p:grpSpPr>
          <p:cxnSp>
            <p:nvCxnSpPr>
              <p:cNvPr id="540" name="Straight Connector 539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0" name="Straight Connector 549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28" name="Group 527"/>
            <p:cNvGrpSpPr/>
            <p:nvPr/>
          </p:nvGrpSpPr>
          <p:grpSpPr>
            <a:xfrm>
              <a:off x="10120973" y="3210009"/>
              <a:ext cx="552255" cy="672813"/>
              <a:chOff x="2682259" y="3200400"/>
              <a:chExt cx="586153" cy="731520"/>
            </a:xfrm>
          </p:grpSpPr>
          <p:cxnSp>
            <p:nvCxnSpPr>
              <p:cNvPr id="529" name="Straight Connector 528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6" name="Straight Connector 535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7" name="Straight Connector 536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8" name="Straight Connector 537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9" name="Straight Connector 538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4" name="Group 693"/>
          <p:cNvGrpSpPr/>
          <p:nvPr/>
        </p:nvGrpSpPr>
        <p:grpSpPr>
          <a:xfrm rot="6635837">
            <a:off x="6237704" y="2633524"/>
            <a:ext cx="1421089" cy="1544198"/>
            <a:chOff x="7767397" y="-1925717"/>
            <a:chExt cx="7160497" cy="7966231"/>
          </a:xfrm>
        </p:grpSpPr>
        <p:pic>
          <p:nvPicPr>
            <p:cNvPr id="695" name="Picture 6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39681">
              <a:off x="7373309" y="-1514070"/>
              <a:ext cx="7966231" cy="7142938"/>
            </a:xfrm>
            <a:prstGeom prst="rect">
              <a:avLst/>
            </a:prstGeom>
          </p:spPr>
        </p:pic>
        <p:sp>
          <p:nvSpPr>
            <p:cNvPr id="696" name="Rounded Rectangle 76"/>
            <p:cNvSpPr/>
            <p:nvPr/>
          </p:nvSpPr>
          <p:spPr>
            <a:xfrm rot="11478732" flipH="1" flipV="1">
              <a:off x="7767397" y="4337424"/>
              <a:ext cx="68561" cy="188493"/>
            </a:xfrm>
            <a:custGeom>
              <a:avLst/>
              <a:gdLst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2528450 w 2528450"/>
                <a:gd name="connsiteY5" fmla="*/ 2690772 h 2690772"/>
                <a:gd name="connsiteX6" fmla="*/ 0 w 2528450"/>
                <a:gd name="connsiteY6" fmla="*/ 2690772 h 2690772"/>
                <a:gd name="connsiteX7" fmla="*/ 0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1663477 w 2528450"/>
                <a:gd name="connsiteY5" fmla="*/ 2690772 h 2690772"/>
                <a:gd name="connsiteX6" fmla="*/ 0 w 2528450"/>
                <a:gd name="connsiteY6" fmla="*/ 2690772 h 2690772"/>
                <a:gd name="connsiteX7" fmla="*/ 0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1663477 w 2528450"/>
                <a:gd name="connsiteY5" fmla="*/ 2690772 h 2690772"/>
                <a:gd name="connsiteX6" fmla="*/ 0 w 2528450"/>
                <a:gd name="connsiteY6" fmla="*/ 2690772 h 2690772"/>
                <a:gd name="connsiteX7" fmla="*/ 790833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90833 w 2528450"/>
                <a:gd name="connsiteY7" fmla="*/ 2690772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815546 w 2528450"/>
                <a:gd name="connsiteY7" fmla="*/ 2690772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41406 w 2528450"/>
                <a:gd name="connsiteY7" fmla="*/ 2678415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1651120 w 2528450"/>
                <a:gd name="connsiteY4" fmla="*/ 2666058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41406 w 2528450"/>
                <a:gd name="connsiteY7" fmla="*/ 2678415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1651120 w 2528450"/>
                <a:gd name="connsiteY4" fmla="*/ 2666058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1019970 w 2528450"/>
                <a:gd name="connsiteY7" fmla="*/ 2690204 h 2703129"/>
                <a:gd name="connsiteX8" fmla="*/ 0 w 2528450"/>
                <a:gd name="connsiteY8" fmla="*/ 0 h 2703129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651120 w 2528450"/>
                <a:gd name="connsiteY4" fmla="*/ 2666058 h 2691780"/>
                <a:gd name="connsiteX5" fmla="*/ 1663477 w 2528450"/>
                <a:gd name="connsiteY5" fmla="*/ 2690772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651120 w 2528450"/>
                <a:gd name="connsiteY4" fmla="*/ 2666058 h 2691780"/>
                <a:gd name="connsiteX5" fmla="*/ 1008030 w 2528450"/>
                <a:gd name="connsiteY5" fmla="*/ 2667194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061216 w 2528450"/>
                <a:gd name="connsiteY4" fmla="*/ 2677847 h 2691780"/>
                <a:gd name="connsiteX5" fmla="*/ 1008030 w 2528450"/>
                <a:gd name="connsiteY5" fmla="*/ 2667194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8450" h="2691780">
                  <a:moveTo>
                    <a:pt x="0" y="0"/>
                  </a:moveTo>
                  <a:lnTo>
                    <a:pt x="0" y="0"/>
                  </a:lnTo>
                  <a:lnTo>
                    <a:pt x="2528450" y="0"/>
                  </a:lnTo>
                  <a:lnTo>
                    <a:pt x="2528450" y="0"/>
                  </a:lnTo>
                  <a:lnTo>
                    <a:pt x="1061216" y="2677847"/>
                  </a:lnTo>
                  <a:lnTo>
                    <a:pt x="1008030" y="2667194"/>
                  </a:lnTo>
                  <a:lnTo>
                    <a:pt x="1069128" y="2679551"/>
                  </a:lnTo>
                  <a:cubicBezTo>
                    <a:pt x="1069128" y="2671313"/>
                    <a:pt x="1019970" y="2698442"/>
                    <a:pt x="1019970" y="2690204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72000">
                  <a:schemeClr val="tx1"/>
                </a:gs>
                <a:gs pos="45600">
                  <a:schemeClr val="tx1">
                    <a:lumMod val="65000"/>
                    <a:lumOff val="35000"/>
                  </a:schemeClr>
                </a:gs>
                <a:gs pos="22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7" name="Group 696"/>
          <p:cNvGrpSpPr/>
          <p:nvPr/>
        </p:nvGrpSpPr>
        <p:grpSpPr>
          <a:xfrm>
            <a:off x="2804241" y="4203125"/>
            <a:ext cx="6084067" cy="1012686"/>
            <a:chOff x="2081489" y="3172871"/>
            <a:chExt cx="9056151" cy="1500297"/>
          </a:xfrm>
        </p:grpSpPr>
        <p:sp>
          <p:nvSpPr>
            <p:cNvPr id="698" name="Rounded Rectangle 697"/>
            <p:cNvSpPr/>
            <p:nvPr/>
          </p:nvSpPr>
          <p:spPr>
            <a:xfrm>
              <a:off x="2206906" y="3172871"/>
              <a:ext cx="8689079" cy="1406320"/>
            </a:xfrm>
            <a:prstGeom prst="roundRect">
              <a:avLst>
                <a:gd name="adj" fmla="val 6463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Oval 698"/>
            <p:cNvSpPr/>
            <p:nvPr/>
          </p:nvSpPr>
          <p:spPr>
            <a:xfrm>
              <a:off x="2535422" y="3848893"/>
              <a:ext cx="271236" cy="251372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0" name="TextBox 699"/>
            <p:cNvSpPr txBox="1"/>
            <p:nvPr/>
          </p:nvSpPr>
          <p:spPr>
            <a:xfrm>
              <a:off x="5955249" y="4231048"/>
              <a:ext cx="2818754" cy="41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Footlight MT Light" panose="0204060206030A020304" pitchFamily="18" charset="0"/>
                </a:rPr>
                <a:t>Abdul </a:t>
              </a:r>
              <a:r>
                <a:rPr lang="en-GB" sz="1200" dirty="0" err="1" smtClean="0">
                  <a:latin typeface="Footlight MT Light" panose="0204060206030A020304" pitchFamily="18" charset="0"/>
                </a:rPr>
                <a:t>Mazid</a:t>
              </a:r>
              <a:endParaRPr lang="en-US" sz="1200" dirty="0">
                <a:latin typeface="Footlight MT Light" panose="0204060206030A020304" pitchFamily="18" charset="0"/>
              </a:endParaRPr>
            </a:p>
          </p:txBody>
        </p:sp>
        <p:sp>
          <p:nvSpPr>
            <p:cNvPr id="701" name="Rounded Rectangle 700"/>
            <p:cNvSpPr/>
            <p:nvPr/>
          </p:nvSpPr>
          <p:spPr>
            <a:xfrm>
              <a:off x="2201406" y="3185648"/>
              <a:ext cx="8687117" cy="1394001"/>
            </a:xfrm>
            <a:prstGeom prst="roundRect">
              <a:avLst>
                <a:gd name="adj" fmla="val 6463"/>
              </a:avLst>
            </a:prstGeom>
            <a:noFill/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TextBox 701"/>
            <p:cNvSpPr txBox="1"/>
            <p:nvPr/>
          </p:nvSpPr>
          <p:spPr>
            <a:xfrm>
              <a:off x="9791735" y="4160109"/>
              <a:ext cx="1128176" cy="51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</a:t>
              </a:r>
              <a:r>
                <a:rPr lang="en-GB" dirty="0" smtClean="0"/>
                <a:t>m</a:t>
              </a:r>
              <a:endParaRPr lang="en-US" dirty="0"/>
            </a:p>
          </p:txBody>
        </p:sp>
        <p:cxnSp>
          <p:nvCxnSpPr>
            <p:cNvPr id="703" name="Straight Connector 702"/>
            <p:cNvCxnSpPr/>
            <p:nvPr/>
          </p:nvCxnSpPr>
          <p:spPr>
            <a:xfrm>
              <a:off x="2199368" y="4441830"/>
              <a:ext cx="872054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4" name="TextBox 703"/>
            <p:cNvSpPr txBox="1"/>
            <p:nvPr/>
          </p:nvSpPr>
          <p:spPr>
            <a:xfrm>
              <a:off x="10359018" y="3870318"/>
              <a:ext cx="778622" cy="555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5" name="TextBox 704"/>
            <p:cNvSpPr txBox="1"/>
            <p:nvPr/>
          </p:nvSpPr>
          <p:spPr>
            <a:xfrm>
              <a:off x="2081489" y="3897955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6" name="TextBox 705"/>
            <p:cNvSpPr txBox="1"/>
            <p:nvPr/>
          </p:nvSpPr>
          <p:spPr>
            <a:xfrm>
              <a:off x="2617517" y="3892333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7" name="TextBox 706"/>
            <p:cNvSpPr txBox="1"/>
            <p:nvPr/>
          </p:nvSpPr>
          <p:spPr>
            <a:xfrm>
              <a:off x="3213482" y="388217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8" name="TextBox 707"/>
            <p:cNvSpPr txBox="1"/>
            <p:nvPr/>
          </p:nvSpPr>
          <p:spPr>
            <a:xfrm>
              <a:off x="3743084" y="3882647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9" name="TextBox 708"/>
            <p:cNvSpPr txBox="1"/>
            <p:nvPr/>
          </p:nvSpPr>
          <p:spPr>
            <a:xfrm>
              <a:off x="4273878" y="3873416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0" name="TextBox 709"/>
            <p:cNvSpPr txBox="1"/>
            <p:nvPr/>
          </p:nvSpPr>
          <p:spPr>
            <a:xfrm>
              <a:off x="4837644" y="3888538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1" name="TextBox 710"/>
            <p:cNvSpPr txBox="1"/>
            <p:nvPr/>
          </p:nvSpPr>
          <p:spPr>
            <a:xfrm>
              <a:off x="5386553" y="388217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2" name="TextBox 711"/>
            <p:cNvSpPr txBox="1"/>
            <p:nvPr/>
          </p:nvSpPr>
          <p:spPr>
            <a:xfrm>
              <a:off x="5931377" y="3907184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3" name="TextBox 712"/>
            <p:cNvSpPr txBox="1"/>
            <p:nvPr/>
          </p:nvSpPr>
          <p:spPr>
            <a:xfrm>
              <a:off x="6508090" y="3888943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4" name="TextBox 713"/>
            <p:cNvSpPr txBox="1"/>
            <p:nvPr/>
          </p:nvSpPr>
          <p:spPr>
            <a:xfrm>
              <a:off x="7067990" y="386218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5" name="TextBox 714"/>
            <p:cNvSpPr txBox="1"/>
            <p:nvPr/>
          </p:nvSpPr>
          <p:spPr>
            <a:xfrm>
              <a:off x="7615025" y="3873416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6" name="TextBox 715"/>
            <p:cNvSpPr txBox="1"/>
            <p:nvPr/>
          </p:nvSpPr>
          <p:spPr>
            <a:xfrm>
              <a:off x="8169756" y="3888943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7" name="TextBox 716"/>
            <p:cNvSpPr txBox="1"/>
            <p:nvPr/>
          </p:nvSpPr>
          <p:spPr>
            <a:xfrm>
              <a:off x="8739537" y="3876896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" name="TextBox 717"/>
            <p:cNvSpPr txBox="1"/>
            <p:nvPr/>
          </p:nvSpPr>
          <p:spPr>
            <a:xfrm>
              <a:off x="9284360" y="3862180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" name="TextBox 718"/>
            <p:cNvSpPr txBox="1"/>
            <p:nvPr/>
          </p:nvSpPr>
          <p:spPr>
            <a:xfrm>
              <a:off x="9824248" y="3862180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20" name="Group 719"/>
            <p:cNvGrpSpPr/>
            <p:nvPr/>
          </p:nvGrpSpPr>
          <p:grpSpPr>
            <a:xfrm>
              <a:off x="2399188" y="3210009"/>
              <a:ext cx="552255" cy="672813"/>
              <a:chOff x="2682259" y="3200400"/>
              <a:chExt cx="586153" cy="731520"/>
            </a:xfrm>
          </p:grpSpPr>
          <p:cxnSp>
            <p:nvCxnSpPr>
              <p:cNvPr id="889" name="Straight Connector 888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889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890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891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892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893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894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7" name="Straight Connector 896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8" name="Straight Connector 897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9" name="Straight Connector 898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1" name="Group 720"/>
            <p:cNvGrpSpPr/>
            <p:nvPr/>
          </p:nvGrpSpPr>
          <p:grpSpPr>
            <a:xfrm>
              <a:off x="2949811" y="3210009"/>
              <a:ext cx="552255" cy="672813"/>
              <a:chOff x="2682259" y="3200400"/>
              <a:chExt cx="586153" cy="731520"/>
            </a:xfrm>
          </p:grpSpPr>
          <p:cxnSp>
            <p:nvCxnSpPr>
              <p:cNvPr id="878" name="Straight Connector 877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9" name="Straight Connector 878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0" name="Straight Connector 879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1" name="Straight Connector 880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2" name="Straight Connector 881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3" name="Straight Connector 882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4" name="Straight Connector 883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5" name="Straight Connector 884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6" name="Straight Connector 885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7" name="Straight Connector 886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887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2" name="Group 721"/>
            <p:cNvGrpSpPr/>
            <p:nvPr/>
          </p:nvGrpSpPr>
          <p:grpSpPr>
            <a:xfrm>
              <a:off x="3500435" y="3210009"/>
              <a:ext cx="552255" cy="672813"/>
              <a:chOff x="2682259" y="3200400"/>
              <a:chExt cx="586153" cy="731520"/>
            </a:xfrm>
          </p:grpSpPr>
          <p:cxnSp>
            <p:nvCxnSpPr>
              <p:cNvPr id="867" name="Straight Connector 866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8" name="Straight Connector 867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9" name="Straight Connector 868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0" name="Straight Connector 869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1" name="Straight Connector 870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2" name="Straight Connector 871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3" name="Straight Connector 872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4" name="Straight Connector 873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5" name="Straight Connector 874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6" name="Straight Connector 875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7" name="Straight Connector 876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3" name="Group 722"/>
            <p:cNvGrpSpPr/>
            <p:nvPr/>
          </p:nvGrpSpPr>
          <p:grpSpPr>
            <a:xfrm>
              <a:off x="4051059" y="3210009"/>
              <a:ext cx="552255" cy="672813"/>
              <a:chOff x="2682259" y="3200400"/>
              <a:chExt cx="586153" cy="731520"/>
            </a:xfrm>
          </p:grpSpPr>
          <p:cxnSp>
            <p:nvCxnSpPr>
              <p:cNvPr id="856" name="Straight Connector 855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7" name="Straight Connector 856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8" name="Straight Connector 857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9" name="Straight Connector 858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0" name="Straight Connector 859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1" name="Straight Connector 860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2" name="Straight Connector 861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3" name="Straight Connector 862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4" name="Straight Connector 863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5" name="Straight Connector 864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6" name="Straight Connector 865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4" name="Group 723"/>
            <p:cNvGrpSpPr/>
            <p:nvPr/>
          </p:nvGrpSpPr>
          <p:grpSpPr>
            <a:xfrm>
              <a:off x="4601682" y="3210009"/>
              <a:ext cx="552255" cy="672813"/>
              <a:chOff x="2682259" y="3200400"/>
              <a:chExt cx="586153" cy="731520"/>
            </a:xfrm>
          </p:grpSpPr>
          <p:cxnSp>
            <p:nvCxnSpPr>
              <p:cNvPr id="845" name="Straight Connector 844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6" name="Straight Connector 845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7" name="Straight Connector 846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8" name="Straight Connector 847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9" name="Straight Connector 848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0" name="Straight Connector 849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1" name="Straight Connector 850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2" name="Straight Connector 851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3" name="Straight Connector 852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4" name="Straight Connector 853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5" name="Straight Connector 854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5" name="Group 724"/>
            <p:cNvGrpSpPr/>
            <p:nvPr/>
          </p:nvGrpSpPr>
          <p:grpSpPr>
            <a:xfrm>
              <a:off x="5152822" y="3218526"/>
              <a:ext cx="552255" cy="672813"/>
              <a:chOff x="2682259" y="3200400"/>
              <a:chExt cx="586153" cy="731520"/>
            </a:xfrm>
          </p:grpSpPr>
          <p:cxnSp>
            <p:nvCxnSpPr>
              <p:cNvPr id="834" name="Straight Connector 833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835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836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8" name="Straight Connector 837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9" name="Straight Connector 838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2" name="Straight Connector 841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3" name="Straight Connector 842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4" name="Straight Connector 843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6" name="Group 725"/>
            <p:cNvGrpSpPr/>
            <p:nvPr/>
          </p:nvGrpSpPr>
          <p:grpSpPr>
            <a:xfrm>
              <a:off x="5702929" y="3210009"/>
              <a:ext cx="552255" cy="672813"/>
              <a:chOff x="2682259" y="3200400"/>
              <a:chExt cx="586153" cy="731520"/>
            </a:xfrm>
          </p:grpSpPr>
          <p:cxnSp>
            <p:nvCxnSpPr>
              <p:cNvPr id="823" name="Straight Connector 822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4" name="Straight Connector 823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5" name="Straight Connector 824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6" name="Straight Connector 825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7" name="Straight Connector 826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8" name="Straight Connector 827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9" name="Straight Connector 828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7" name="Group 726"/>
            <p:cNvGrpSpPr/>
            <p:nvPr/>
          </p:nvGrpSpPr>
          <p:grpSpPr>
            <a:xfrm>
              <a:off x="6255185" y="3210009"/>
              <a:ext cx="552255" cy="672813"/>
              <a:chOff x="2682259" y="3200400"/>
              <a:chExt cx="586153" cy="731520"/>
            </a:xfrm>
          </p:grpSpPr>
          <p:cxnSp>
            <p:nvCxnSpPr>
              <p:cNvPr id="812" name="Straight Connector 811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2" name="Straight Connector 821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8" name="Group 727"/>
            <p:cNvGrpSpPr/>
            <p:nvPr/>
          </p:nvGrpSpPr>
          <p:grpSpPr>
            <a:xfrm>
              <a:off x="6807440" y="3210009"/>
              <a:ext cx="552255" cy="672813"/>
              <a:chOff x="2682259" y="3200400"/>
              <a:chExt cx="586153" cy="731520"/>
            </a:xfrm>
          </p:grpSpPr>
          <p:cxnSp>
            <p:nvCxnSpPr>
              <p:cNvPr id="801" name="Straight Connector 800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9" name="Group 728"/>
            <p:cNvGrpSpPr/>
            <p:nvPr/>
          </p:nvGrpSpPr>
          <p:grpSpPr>
            <a:xfrm>
              <a:off x="7359696" y="3210009"/>
              <a:ext cx="552255" cy="672813"/>
              <a:chOff x="2682259" y="3200400"/>
              <a:chExt cx="586153" cy="731520"/>
            </a:xfrm>
          </p:grpSpPr>
          <p:cxnSp>
            <p:nvCxnSpPr>
              <p:cNvPr id="790" name="Straight Connector 789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30" name="Group 729"/>
            <p:cNvGrpSpPr/>
            <p:nvPr/>
          </p:nvGrpSpPr>
          <p:grpSpPr>
            <a:xfrm>
              <a:off x="7911951" y="3210009"/>
              <a:ext cx="552255" cy="672813"/>
              <a:chOff x="2682259" y="3200400"/>
              <a:chExt cx="586153" cy="731520"/>
            </a:xfrm>
          </p:grpSpPr>
          <p:cxnSp>
            <p:nvCxnSpPr>
              <p:cNvPr id="779" name="Straight Connector 778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4" name="Straight Connector 783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31" name="Group 730"/>
            <p:cNvGrpSpPr/>
            <p:nvPr/>
          </p:nvGrpSpPr>
          <p:grpSpPr>
            <a:xfrm>
              <a:off x="8464207" y="3210009"/>
              <a:ext cx="552255" cy="672813"/>
              <a:chOff x="2682259" y="3200400"/>
              <a:chExt cx="586153" cy="731520"/>
            </a:xfrm>
          </p:grpSpPr>
          <p:cxnSp>
            <p:nvCxnSpPr>
              <p:cNvPr id="768" name="Straight Connector 767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32" name="Group 731"/>
            <p:cNvGrpSpPr/>
            <p:nvPr/>
          </p:nvGrpSpPr>
          <p:grpSpPr>
            <a:xfrm>
              <a:off x="9016462" y="3210009"/>
              <a:ext cx="552255" cy="672813"/>
              <a:chOff x="2682259" y="3200400"/>
              <a:chExt cx="586153" cy="731520"/>
            </a:xfrm>
          </p:grpSpPr>
          <p:cxnSp>
            <p:nvCxnSpPr>
              <p:cNvPr id="757" name="Straight Connector 756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8" name="Straight Connector 757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9" name="Straight Connector 758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0" name="Straight Connector 759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1" name="Straight Connector 760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33" name="Group 732"/>
            <p:cNvGrpSpPr/>
            <p:nvPr/>
          </p:nvGrpSpPr>
          <p:grpSpPr>
            <a:xfrm>
              <a:off x="9568718" y="3210009"/>
              <a:ext cx="552255" cy="672813"/>
              <a:chOff x="2682259" y="3200400"/>
              <a:chExt cx="586153" cy="731520"/>
            </a:xfrm>
          </p:grpSpPr>
          <p:cxnSp>
            <p:nvCxnSpPr>
              <p:cNvPr id="746" name="Straight Connector 745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7" name="Straight Connector 746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8" name="Straight Connector 747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9" name="Straight Connector 748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0" name="Straight Connector 749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1" name="Straight Connector 750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2" name="Straight Connector 751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3" name="Straight Connector 752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4" name="Straight Connector 753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5" name="Straight Connector 754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6" name="Straight Connector 755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34" name="Group 733"/>
            <p:cNvGrpSpPr/>
            <p:nvPr/>
          </p:nvGrpSpPr>
          <p:grpSpPr>
            <a:xfrm>
              <a:off x="10120973" y="3210009"/>
              <a:ext cx="552255" cy="672813"/>
              <a:chOff x="2682259" y="3200400"/>
              <a:chExt cx="586153" cy="731520"/>
            </a:xfrm>
          </p:grpSpPr>
          <p:cxnSp>
            <p:nvCxnSpPr>
              <p:cNvPr id="735" name="Straight Connector 734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6" name="Straight Connector 735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7" name="Straight Connector 736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8" name="Straight Connector 737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9" name="Straight Connector 738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0" name="Straight Connector 739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1" name="Straight Connector 740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2" name="Straight Connector 741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3" name="Straight Connector 742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4" name="Straight Connector 743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5" name="Straight Connector 744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0" name="Group 899"/>
          <p:cNvGrpSpPr/>
          <p:nvPr/>
        </p:nvGrpSpPr>
        <p:grpSpPr>
          <a:xfrm rot="673680">
            <a:off x="5522292" y="3092176"/>
            <a:ext cx="1421089" cy="1544198"/>
            <a:chOff x="7767397" y="-1925717"/>
            <a:chExt cx="7160497" cy="7966231"/>
          </a:xfrm>
        </p:grpSpPr>
        <p:pic>
          <p:nvPicPr>
            <p:cNvPr id="901" name="Picture 90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39681">
              <a:off x="7373309" y="-1514070"/>
              <a:ext cx="7966231" cy="7142938"/>
            </a:xfrm>
            <a:prstGeom prst="rect">
              <a:avLst/>
            </a:prstGeom>
          </p:spPr>
        </p:pic>
        <p:sp>
          <p:nvSpPr>
            <p:cNvPr id="902" name="Rounded Rectangle 76"/>
            <p:cNvSpPr/>
            <p:nvPr/>
          </p:nvSpPr>
          <p:spPr>
            <a:xfrm rot="11478732" flipH="1" flipV="1">
              <a:off x="7767397" y="4337424"/>
              <a:ext cx="68561" cy="188493"/>
            </a:xfrm>
            <a:custGeom>
              <a:avLst/>
              <a:gdLst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2528450 w 2528450"/>
                <a:gd name="connsiteY5" fmla="*/ 2690772 h 2690772"/>
                <a:gd name="connsiteX6" fmla="*/ 0 w 2528450"/>
                <a:gd name="connsiteY6" fmla="*/ 2690772 h 2690772"/>
                <a:gd name="connsiteX7" fmla="*/ 0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1663477 w 2528450"/>
                <a:gd name="connsiteY5" fmla="*/ 2690772 h 2690772"/>
                <a:gd name="connsiteX6" fmla="*/ 0 w 2528450"/>
                <a:gd name="connsiteY6" fmla="*/ 2690772 h 2690772"/>
                <a:gd name="connsiteX7" fmla="*/ 0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1663477 w 2528450"/>
                <a:gd name="connsiteY5" fmla="*/ 2690772 h 2690772"/>
                <a:gd name="connsiteX6" fmla="*/ 0 w 2528450"/>
                <a:gd name="connsiteY6" fmla="*/ 2690772 h 2690772"/>
                <a:gd name="connsiteX7" fmla="*/ 790833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90833 w 2528450"/>
                <a:gd name="connsiteY7" fmla="*/ 2690772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815546 w 2528450"/>
                <a:gd name="connsiteY7" fmla="*/ 2690772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41406 w 2528450"/>
                <a:gd name="connsiteY7" fmla="*/ 2678415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1651120 w 2528450"/>
                <a:gd name="connsiteY4" fmla="*/ 2666058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41406 w 2528450"/>
                <a:gd name="connsiteY7" fmla="*/ 2678415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1651120 w 2528450"/>
                <a:gd name="connsiteY4" fmla="*/ 2666058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1019970 w 2528450"/>
                <a:gd name="connsiteY7" fmla="*/ 2690204 h 2703129"/>
                <a:gd name="connsiteX8" fmla="*/ 0 w 2528450"/>
                <a:gd name="connsiteY8" fmla="*/ 0 h 2703129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651120 w 2528450"/>
                <a:gd name="connsiteY4" fmla="*/ 2666058 h 2691780"/>
                <a:gd name="connsiteX5" fmla="*/ 1663477 w 2528450"/>
                <a:gd name="connsiteY5" fmla="*/ 2690772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651120 w 2528450"/>
                <a:gd name="connsiteY4" fmla="*/ 2666058 h 2691780"/>
                <a:gd name="connsiteX5" fmla="*/ 1008030 w 2528450"/>
                <a:gd name="connsiteY5" fmla="*/ 2667194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061216 w 2528450"/>
                <a:gd name="connsiteY4" fmla="*/ 2677847 h 2691780"/>
                <a:gd name="connsiteX5" fmla="*/ 1008030 w 2528450"/>
                <a:gd name="connsiteY5" fmla="*/ 2667194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8450" h="2691780">
                  <a:moveTo>
                    <a:pt x="0" y="0"/>
                  </a:moveTo>
                  <a:lnTo>
                    <a:pt x="0" y="0"/>
                  </a:lnTo>
                  <a:lnTo>
                    <a:pt x="2528450" y="0"/>
                  </a:lnTo>
                  <a:lnTo>
                    <a:pt x="2528450" y="0"/>
                  </a:lnTo>
                  <a:lnTo>
                    <a:pt x="1061216" y="2677847"/>
                  </a:lnTo>
                  <a:lnTo>
                    <a:pt x="1008030" y="2667194"/>
                  </a:lnTo>
                  <a:lnTo>
                    <a:pt x="1069128" y="2679551"/>
                  </a:lnTo>
                  <a:cubicBezTo>
                    <a:pt x="1069128" y="2671313"/>
                    <a:pt x="1019970" y="2698442"/>
                    <a:pt x="1019970" y="2690204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72000">
                  <a:schemeClr val="tx1"/>
                </a:gs>
                <a:gs pos="45600">
                  <a:schemeClr val="tx1">
                    <a:lumMod val="65000"/>
                    <a:lumOff val="35000"/>
                  </a:schemeClr>
                </a:gs>
                <a:gs pos="22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3" name="Group 902"/>
          <p:cNvGrpSpPr/>
          <p:nvPr/>
        </p:nvGrpSpPr>
        <p:grpSpPr>
          <a:xfrm rot="5400000">
            <a:off x="1899429" y="2737647"/>
            <a:ext cx="6084067" cy="1012686"/>
            <a:chOff x="2081489" y="3172871"/>
            <a:chExt cx="9056151" cy="1500297"/>
          </a:xfrm>
        </p:grpSpPr>
        <p:sp>
          <p:nvSpPr>
            <p:cNvPr id="904" name="Rounded Rectangle 903"/>
            <p:cNvSpPr/>
            <p:nvPr/>
          </p:nvSpPr>
          <p:spPr>
            <a:xfrm>
              <a:off x="2206906" y="3172871"/>
              <a:ext cx="8689079" cy="1406320"/>
            </a:xfrm>
            <a:prstGeom prst="roundRect">
              <a:avLst>
                <a:gd name="adj" fmla="val 6463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Oval 904"/>
            <p:cNvSpPr/>
            <p:nvPr/>
          </p:nvSpPr>
          <p:spPr>
            <a:xfrm>
              <a:off x="2535422" y="3848893"/>
              <a:ext cx="271236" cy="251372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6" name="TextBox 905"/>
            <p:cNvSpPr txBox="1"/>
            <p:nvPr/>
          </p:nvSpPr>
          <p:spPr>
            <a:xfrm>
              <a:off x="5955249" y="4231048"/>
              <a:ext cx="2818754" cy="41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Footlight MT Light" panose="0204060206030A020304" pitchFamily="18" charset="0"/>
                </a:rPr>
                <a:t>Abdul </a:t>
              </a:r>
              <a:r>
                <a:rPr lang="en-GB" sz="1200" dirty="0" err="1" smtClean="0">
                  <a:latin typeface="Footlight MT Light" panose="0204060206030A020304" pitchFamily="18" charset="0"/>
                </a:rPr>
                <a:t>Mazid</a:t>
              </a:r>
              <a:endParaRPr lang="en-US" sz="1200" dirty="0">
                <a:latin typeface="Footlight MT Light" panose="0204060206030A020304" pitchFamily="18" charset="0"/>
              </a:endParaRPr>
            </a:p>
          </p:txBody>
        </p:sp>
        <p:sp>
          <p:nvSpPr>
            <p:cNvPr id="907" name="Rounded Rectangle 906"/>
            <p:cNvSpPr/>
            <p:nvPr/>
          </p:nvSpPr>
          <p:spPr>
            <a:xfrm>
              <a:off x="2201406" y="3185648"/>
              <a:ext cx="8687117" cy="1394001"/>
            </a:xfrm>
            <a:prstGeom prst="roundRect">
              <a:avLst>
                <a:gd name="adj" fmla="val 6463"/>
              </a:avLst>
            </a:prstGeom>
            <a:noFill/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TextBox 907"/>
            <p:cNvSpPr txBox="1"/>
            <p:nvPr/>
          </p:nvSpPr>
          <p:spPr>
            <a:xfrm>
              <a:off x="9791735" y="4160109"/>
              <a:ext cx="1128176" cy="51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</a:t>
              </a:r>
              <a:r>
                <a:rPr lang="en-GB" dirty="0" smtClean="0"/>
                <a:t>m</a:t>
              </a:r>
              <a:endParaRPr lang="en-US" dirty="0"/>
            </a:p>
          </p:txBody>
        </p:sp>
        <p:cxnSp>
          <p:nvCxnSpPr>
            <p:cNvPr id="909" name="Straight Connector 908"/>
            <p:cNvCxnSpPr/>
            <p:nvPr/>
          </p:nvCxnSpPr>
          <p:spPr>
            <a:xfrm>
              <a:off x="2199368" y="4441830"/>
              <a:ext cx="872054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0" name="TextBox 909"/>
            <p:cNvSpPr txBox="1"/>
            <p:nvPr/>
          </p:nvSpPr>
          <p:spPr>
            <a:xfrm>
              <a:off x="10359018" y="3870318"/>
              <a:ext cx="778622" cy="555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1" name="TextBox 910"/>
            <p:cNvSpPr txBox="1"/>
            <p:nvPr/>
          </p:nvSpPr>
          <p:spPr>
            <a:xfrm>
              <a:off x="2081489" y="3897955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2" name="TextBox 911"/>
            <p:cNvSpPr txBox="1"/>
            <p:nvPr/>
          </p:nvSpPr>
          <p:spPr>
            <a:xfrm>
              <a:off x="2617517" y="3892333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3" name="TextBox 912"/>
            <p:cNvSpPr txBox="1"/>
            <p:nvPr/>
          </p:nvSpPr>
          <p:spPr>
            <a:xfrm>
              <a:off x="3213482" y="388217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4" name="TextBox 913"/>
            <p:cNvSpPr txBox="1"/>
            <p:nvPr/>
          </p:nvSpPr>
          <p:spPr>
            <a:xfrm>
              <a:off x="3743084" y="3882647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5" name="TextBox 914"/>
            <p:cNvSpPr txBox="1"/>
            <p:nvPr/>
          </p:nvSpPr>
          <p:spPr>
            <a:xfrm>
              <a:off x="4273878" y="3873416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6" name="TextBox 915"/>
            <p:cNvSpPr txBox="1"/>
            <p:nvPr/>
          </p:nvSpPr>
          <p:spPr>
            <a:xfrm>
              <a:off x="4837644" y="3888538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7" name="TextBox 916"/>
            <p:cNvSpPr txBox="1"/>
            <p:nvPr/>
          </p:nvSpPr>
          <p:spPr>
            <a:xfrm>
              <a:off x="5386553" y="388217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8" name="TextBox 917"/>
            <p:cNvSpPr txBox="1"/>
            <p:nvPr/>
          </p:nvSpPr>
          <p:spPr>
            <a:xfrm>
              <a:off x="5931377" y="3907184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9" name="TextBox 918"/>
            <p:cNvSpPr txBox="1"/>
            <p:nvPr/>
          </p:nvSpPr>
          <p:spPr>
            <a:xfrm>
              <a:off x="6508090" y="3888943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0" name="TextBox 919"/>
            <p:cNvSpPr txBox="1"/>
            <p:nvPr/>
          </p:nvSpPr>
          <p:spPr>
            <a:xfrm>
              <a:off x="7067990" y="3862180"/>
              <a:ext cx="689216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1" name="TextBox 920"/>
            <p:cNvSpPr txBox="1"/>
            <p:nvPr/>
          </p:nvSpPr>
          <p:spPr>
            <a:xfrm>
              <a:off x="7615025" y="3873416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2" name="TextBox 921"/>
            <p:cNvSpPr txBox="1"/>
            <p:nvPr/>
          </p:nvSpPr>
          <p:spPr>
            <a:xfrm>
              <a:off x="8169756" y="3888943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3" name="TextBox 922"/>
            <p:cNvSpPr txBox="1"/>
            <p:nvPr/>
          </p:nvSpPr>
          <p:spPr>
            <a:xfrm>
              <a:off x="8739537" y="3876896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" name="TextBox 923"/>
            <p:cNvSpPr txBox="1"/>
            <p:nvPr/>
          </p:nvSpPr>
          <p:spPr>
            <a:xfrm>
              <a:off x="9284360" y="3862180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" name="TextBox 924"/>
            <p:cNvSpPr txBox="1"/>
            <p:nvPr/>
          </p:nvSpPr>
          <p:spPr>
            <a:xfrm>
              <a:off x="9824248" y="3862180"/>
              <a:ext cx="687004" cy="59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26" name="Group 925"/>
            <p:cNvGrpSpPr/>
            <p:nvPr/>
          </p:nvGrpSpPr>
          <p:grpSpPr>
            <a:xfrm>
              <a:off x="2399188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095" name="Straight Connector 1094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6" name="Straight Connector 1095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7" name="Straight Connector 1096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8" name="Straight Connector 1097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9" name="Straight Connector 1098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0" name="Straight Connector 1099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1" name="Straight Connector 1100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2" name="Straight Connector 1101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3" name="Straight Connector 1102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4" name="Straight Connector 1103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5" name="Straight Connector 1104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27" name="Group 926"/>
            <p:cNvGrpSpPr/>
            <p:nvPr/>
          </p:nvGrpSpPr>
          <p:grpSpPr>
            <a:xfrm>
              <a:off x="2949811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084" name="Straight Connector 1083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5" name="Straight Connector 1084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6" name="Straight Connector 1085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7" name="Straight Connector 1086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8" name="Straight Connector 1087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9" name="Straight Connector 1088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0" name="Straight Connector 1089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1" name="Straight Connector 1090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2" name="Straight Connector 1091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3" name="Straight Connector 1092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4" name="Straight Connector 1093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28" name="Group 927"/>
            <p:cNvGrpSpPr/>
            <p:nvPr/>
          </p:nvGrpSpPr>
          <p:grpSpPr>
            <a:xfrm>
              <a:off x="3500435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073" name="Straight Connector 1072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4" name="Straight Connector 1073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5" name="Straight Connector 1074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6" name="Straight Connector 1075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7" name="Straight Connector 1076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8" name="Straight Connector 1077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9" name="Straight Connector 1078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0" name="Straight Connector 1079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1" name="Straight Connector 1080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2" name="Straight Connector 1081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3" name="Straight Connector 1082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29" name="Group 928"/>
            <p:cNvGrpSpPr/>
            <p:nvPr/>
          </p:nvGrpSpPr>
          <p:grpSpPr>
            <a:xfrm>
              <a:off x="4051059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062" name="Straight Connector 1061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3" name="Straight Connector 1062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4" name="Straight Connector 1063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5" name="Straight Connector 1064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6" name="Straight Connector 1065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7" name="Straight Connector 1066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8" name="Straight Connector 1067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9" name="Straight Connector 1068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0" name="Straight Connector 1069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1" name="Straight Connector 1070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2" name="Straight Connector 1071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30" name="Group 929"/>
            <p:cNvGrpSpPr/>
            <p:nvPr/>
          </p:nvGrpSpPr>
          <p:grpSpPr>
            <a:xfrm>
              <a:off x="4601682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051" name="Straight Connector 1050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2" name="Straight Connector 1051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3" name="Straight Connector 1052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4" name="Straight Connector 1053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5" name="Straight Connector 1054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6" name="Straight Connector 1055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7" name="Straight Connector 1056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8" name="Straight Connector 1057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9" name="Straight Connector 1058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0" name="Straight Connector 1059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1" name="Straight Connector 1060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31" name="Group 930"/>
            <p:cNvGrpSpPr/>
            <p:nvPr/>
          </p:nvGrpSpPr>
          <p:grpSpPr>
            <a:xfrm>
              <a:off x="5152822" y="3218526"/>
              <a:ext cx="552255" cy="672813"/>
              <a:chOff x="2682259" y="3200400"/>
              <a:chExt cx="586153" cy="731520"/>
            </a:xfrm>
          </p:grpSpPr>
          <p:cxnSp>
            <p:nvCxnSpPr>
              <p:cNvPr id="1040" name="Straight Connector 1039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1" name="Straight Connector 1040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2" name="Straight Connector 1041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3" name="Straight Connector 1042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4" name="Straight Connector 1043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5" name="Straight Connector 1044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6" name="Straight Connector 1045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7" name="Straight Connector 1046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8" name="Straight Connector 1047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9" name="Straight Connector 1048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0" name="Straight Connector 1049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32" name="Group 931"/>
            <p:cNvGrpSpPr/>
            <p:nvPr/>
          </p:nvGrpSpPr>
          <p:grpSpPr>
            <a:xfrm>
              <a:off x="5702929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029" name="Straight Connector 1028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0" name="Straight Connector 1029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1" name="Straight Connector 1030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2" name="Straight Connector 1031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3" name="Straight Connector 1032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4" name="Straight Connector 1033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5" name="Straight Connector 1034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6" name="Straight Connector 1035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7" name="Straight Connector 1036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8" name="Straight Connector 1037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9" name="Straight Connector 1038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33" name="Group 932"/>
            <p:cNvGrpSpPr/>
            <p:nvPr/>
          </p:nvGrpSpPr>
          <p:grpSpPr>
            <a:xfrm>
              <a:off x="6255185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018" name="Straight Connector 1017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9" name="Straight Connector 1018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0" name="Straight Connector 1019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1" name="Straight Connector 1020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2" name="Straight Connector 1021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3" name="Straight Connector 1022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4" name="Straight Connector 1023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5" name="Straight Connector 1024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6" name="Straight Connector 1025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7" name="Straight Connector 1026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8" name="Straight Connector 1027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34" name="Group 933"/>
            <p:cNvGrpSpPr/>
            <p:nvPr/>
          </p:nvGrpSpPr>
          <p:grpSpPr>
            <a:xfrm>
              <a:off x="6807440" y="3210009"/>
              <a:ext cx="552255" cy="672813"/>
              <a:chOff x="2682259" y="3200400"/>
              <a:chExt cx="586153" cy="731520"/>
            </a:xfrm>
          </p:grpSpPr>
          <p:cxnSp>
            <p:nvCxnSpPr>
              <p:cNvPr id="1007" name="Straight Connector 1006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007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9" name="Straight Connector 1008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0" name="Straight Connector 1009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1010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011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012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013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5" name="Straight Connector 1014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6" name="Straight Connector 1015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7" name="Straight Connector 1016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35" name="Group 934"/>
            <p:cNvGrpSpPr/>
            <p:nvPr/>
          </p:nvGrpSpPr>
          <p:grpSpPr>
            <a:xfrm>
              <a:off x="7359696" y="3210009"/>
              <a:ext cx="552255" cy="672813"/>
              <a:chOff x="2682259" y="3200400"/>
              <a:chExt cx="586153" cy="731520"/>
            </a:xfrm>
          </p:grpSpPr>
          <p:cxnSp>
            <p:nvCxnSpPr>
              <p:cNvPr id="996" name="Straight Connector 995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7" name="Straight Connector 996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8" name="Straight Connector 997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9" name="Straight Connector 998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0" name="Straight Connector 999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1" name="Straight Connector 1000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2" name="Straight Connector 1001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3" name="Straight Connector 1002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003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004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005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36" name="Group 935"/>
            <p:cNvGrpSpPr/>
            <p:nvPr/>
          </p:nvGrpSpPr>
          <p:grpSpPr>
            <a:xfrm>
              <a:off x="7911951" y="3210009"/>
              <a:ext cx="552255" cy="672813"/>
              <a:chOff x="2682259" y="3200400"/>
              <a:chExt cx="586153" cy="731520"/>
            </a:xfrm>
          </p:grpSpPr>
          <p:cxnSp>
            <p:nvCxnSpPr>
              <p:cNvPr id="985" name="Straight Connector 984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6" name="Straight Connector 985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7" name="Straight Connector 986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8" name="Straight Connector 987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9" name="Straight Connector 988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0" name="Straight Connector 989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1" name="Straight Connector 990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2" name="Straight Connector 991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3" name="Straight Connector 992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4" name="Straight Connector 993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5" name="Straight Connector 994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37" name="Group 936"/>
            <p:cNvGrpSpPr/>
            <p:nvPr/>
          </p:nvGrpSpPr>
          <p:grpSpPr>
            <a:xfrm>
              <a:off x="8464207" y="3210009"/>
              <a:ext cx="552255" cy="672813"/>
              <a:chOff x="2682259" y="3200400"/>
              <a:chExt cx="586153" cy="731520"/>
            </a:xfrm>
          </p:grpSpPr>
          <p:cxnSp>
            <p:nvCxnSpPr>
              <p:cNvPr id="974" name="Straight Connector 973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5" name="Straight Connector 974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6" name="Straight Connector 975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7" name="Straight Connector 976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8" name="Straight Connector 977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9" name="Straight Connector 978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0" name="Straight Connector 979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1" name="Straight Connector 980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2" name="Straight Connector 981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3" name="Straight Connector 982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4" name="Straight Connector 983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38" name="Group 937"/>
            <p:cNvGrpSpPr/>
            <p:nvPr/>
          </p:nvGrpSpPr>
          <p:grpSpPr>
            <a:xfrm>
              <a:off x="9016462" y="3210009"/>
              <a:ext cx="552255" cy="672813"/>
              <a:chOff x="2682259" y="3200400"/>
              <a:chExt cx="586153" cy="731520"/>
            </a:xfrm>
          </p:grpSpPr>
          <p:cxnSp>
            <p:nvCxnSpPr>
              <p:cNvPr id="963" name="Straight Connector 962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4" name="Straight Connector 963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5" name="Straight Connector 964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6" name="Straight Connector 965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7" name="Straight Connector 966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8" name="Straight Connector 967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9" name="Straight Connector 968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0" name="Straight Connector 969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1" name="Straight Connector 970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2" name="Straight Connector 971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3" name="Straight Connector 972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39" name="Group 938"/>
            <p:cNvGrpSpPr/>
            <p:nvPr/>
          </p:nvGrpSpPr>
          <p:grpSpPr>
            <a:xfrm>
              <a:off x="9568718" y="3210009"/>
              <a:ext cx="552255" cy="672813"/>
              <a:chOff x="2682259" y="3200400"/>
              <a:chExt cx="586153" cy="731520"/>
            </a:xfrm>
          </p:grpSpPr>
          <p:cxnSp>
            <p:nvCxnSpPr>
              <p:cNvPr id="952" name="Straight Connector 951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952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953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954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6" name="Straight Connector 955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7" name="Straight Connector 956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8" name="Straight Connector 957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9" name="Straight Connector 958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0" name="Straight Connector 959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1" name="Straight Connector 960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2" name="Straight Connector 961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40" name="Group 939"/>
            <p:cNvGrpSpPr/>
            <p:nvPr/>
          </p:nvGrpSpPr>
          <p:grpSpPr>
            <a:xfrm>
              <a:off x="10120973" y="3210009"/>
              <a:ext cx="552255" cy="672813"/>
              <a:chOff x="2682259" y="3200400"/>
              <a:chExt cx="586153" cy="731520"/>
            </a:xfrm>
          </p:grpSpPr>
          <p:cxnSp>
            <p:nvCxnSpPr>
              <p:cNvPr id="941" name="Straight Connector 940"/>
              <p:cNvCxnSpPr/>
              <p:nvPr/>
            </p:nvCxnSpPr>
            <p:spPr>
              <a:xfrm>
                <a:off x="2682259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2" name="Straight Connector 941"/>
              <p:cNvCxnSpPr/>
              <p:nvPr/>
            </p:nvCxnSpPr>
            <p:spPr>
              <a:xfrm>
                <a:off x="2741435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3" name="Straight Connector 942"/>
              <p:cNvCxnSpPr/>
              <p:nvPr/>
            </p:nvCxnSpPr>
            <p:spPr>
              <a:xfrm>
                <a:off x="2800612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4" name="Straight Connector 943"/>
              <p:cNvCxnSpPr/>
              <p:nvPr/>
            </p:nvCxnSpPr>
            <p:spPr>
              <a:xfrm>
                <a:off x="2859788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5" name="Straight Connector 944"/>
              <p:cNvCxnSpPr/>
              <p:nvPr/>
            </p:nvCxnSpPr>
            <p:spPr>
              <a:xfrm>
                <a:off x="2918964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945"/>
              <p:cNvCxnSpPr/>
              <p:nvPr/>
            </p:nvCxnSpPr>
            <p:spPr>
              <a:xfrm>
                <a:off x="2978141" y="3200401"/>
                <a:ext cx="0" cy="59121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946"/>
              <p:cNvCxnSpPr/>
              <p:nvPr/>
            </p:nvCxnSpPr>
            <p:spPr>
              <a:xfrm>
                <a:off x="3037317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947"/>
              <p:cNvCxnSpPr/>
              <p:nvPr/>
            </p:nvCxnSpPr>
            <p:spPr>
              <a:xfrm>
                <a:off x="3096493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948"/>
              <p:cNvCxnSpPr/>
              <p:nvPr/>
            </p:nvCxnSpPr>
            <p:spPr>
              <a:xfrm>
                <a:off x="3155669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949"/>
              <p:cNvCxnSpPr/>
              <p:nvPr/>
            </p:nvCxnSpPr>
            <p:spPr>
              <a:xfrm>
                <a:off x="3214846" y="3200401"/>
                <a:ext cx="0" cy="4434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950"/>
              <p:cNvCxnSpPr/>
              <p:nvPr/>
            </p:nvCxnSpPr>
            <p:spPr>
              <a:xfrm>
                <a:off x="3268412" y="3200400"/>
                <a:ext cx="0" cy="731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06" name="Group 1105"/>
          <p:cNvGrpSpPr/>
          <p:nvPr/>
        </p:nvGrpSpPr>
        <p:grpSpPr>
          <a:xfrm rot="6239589">
            <a:off x="5032989" y="2558515"/>
            <a:ext cx="1421089" cy="1544198"/>
            <a:chOff x="7767397" y="-1925717"/>
            <a:chExt cx="7160497" cy="7966231"/>
          </a:xfrm>
        </p:grpSpPr>
        <p:pic>
          <p:nvPicPr>
            <p:cNvPr id="1107" name="Picture 110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39681">
              <a:off x="7373309" y="-1514070"/>
              <a:ext cx="7966231" cy="7142938"/>
            </a:xfrm>
            <a:prstGeom prst="rect">
              <a:avLst/>
            </a:prstGeom>
          </p:spPr>
        </p:pic>
        <p:sp>
          <p:nvSpPr>
            <p:cNvPr id="1108" name="Rounded Rectangle 76"/>
            <p:cNvSpPr/>
            <p:nvPr/>
          </p:nvSpPr>
          <p:spPr>
            <a:xfrm rot="11478732" flipH="1" flipV="1">
              <a:off x="7767397" y="4337424"/>
              <a:ext cx="68561" cy="188493"/>
            </a:xfrm>
            <a:custGeom>
              <a:avLst/>
              <a:gdLst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2528450 w 2528450"/>
                <a:gd name="connsiteY5" fmla="*/ 2690772 h 2690772"/>
                <a:gd name="connsiteX6" fmla="*/ 0 w 2528450"/>
                <a:gd name="connsiteY6" fmla="*/ 2690772 h 2690772"/>
                <a:gd name="connsiteX7" fmla="*/ 0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1663477 w 2528450"/>
                <a:gd name="connsiteY5" fmla="*/ 2690772 h 2690772"/>
                <a:gd name="connsiteX6" fmla="*/ 0 w 2528450"/>
                <a:gd name="connsiteY6" fmla="*/ 2690772 h 2690772"/>
                <a:gd name="connsiteX7" fmla="*/ 0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690772"/>
                <a:gd name="connsiteX1" fmla="*/ 0 w 2528450"/>
                <a:gd name="connsiteY1" fmla="*/ 0 h 2690772"/>
                <a:gd name="connsiteX2" fmla="*/ 2528450 w 2528450"/>
                <a:gd name="connsiteY2" fmla="*/ 0 h 2690772"/>
                <a:gd name="connsiteX3" fmla="*/ 2528450 w 2528450"/>
                <a:gd name="connsiteY3" fmla="*/ 0 h 2690772"/>
                <a:gd name="connsiteX4" fmla="*/ 2528450 w 2528450"/>
                <a:gd name="connsiteY4" fmla="*/ 2690772 h 2690772"/>
                <a:gd name="connsiteX5" fmla="*/ 1663477 w 2528450"/>
                <a:gd name="connsiteY5" fmla="*/ 2690772 h 2690772"/>
                <a:gd name="connsiteX6" fmla="*/ 0 w 2528450"/>
                <a:gd name="connsiteY6" fmla="*/ 2690772 h 2690772"/>
                <a:gd name="connsiteX7" fmla="*/ 790833 w 2528450"/>
                <a:gd name="connsiteY7" fmla="*/ 2690772 h 2690772"/>
                <a:gd name="connsiteX8" fmla="*/ 0 w 2528450"/>
                <a:gd name="connsiteY8" fmla="*/ 0 h 2690772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90833 w 2528450"/>
                <a:gd name="connsiteY7" fmla="*/ 2690772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815546 w 2528450"/>
                <a:gd name="connsiteY7" fmla="*/ 2690772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2528450 w 2528450"/>
                <a:gd name="connsiteY4" fmla="*/ 2690772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41406 w 2528450"/>
                <a:gd name="connsiteY7" fmla="*/ 2678415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1651120 w 2528450"/>
                <a:gd name="connsiteY4" fmla="*/ 2666058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741406 w 2528450"/>
                <a:gd name="connsiteY7" fmla="*/ 2678415 h 2703129"/>
                <a:gd name="connsiteX8" fmla="*/ 0 w 2528450"/>
                <a:gd name="connsiteY8" fmla="*/ 0 h 2703129"/>
                <a:gd name="connsiteX0" fmla="*/ 0 w 2528450"/>
                <a:gd name="connsiteY0" fmla="*/ 0 h 2703129"/>
                <a:gd name="connsiteX1" fmla="*/ 0 w 2528450"/>
                <a:gd name="connsiteY1" fmla="*/ 0 h 2703129"/>
                <a:gd name="connsiteX2" fmla="*/ 2528450 w 2528450"/>
                <a:gd name="connsiteY2" fmla="*/ 0 h 2703129"/>
                <a:gd name="connsiteX3" fmla="*/ 2528450 w 2528450"/>
                <a:gd name="connsiteY3" fmla="*/ 0 h 2703129"/>
                <a:gd name="connsiteX4" fmla="*/ 1651120 w 2528450"/>
                <a:gd name="connsiteY4" fmla="*/ 2666058 h 2703129"/>
                <a:gd name="connsiteX5" fmla="*/ 1663477 w 2528450"/>
                <a:gd name="connsiteY5" fmla="*/ 2690772 h 2703129"/>
                <a:gd name="connsiteX6" fmla="*/ 741405 w 2528450"/>
                <a:gd name="connsiteY6" fmla="*/ 2703129 h 2703129"/>
                <a:gd name="connsiteX7" fmla="*/ 1019970 w 2528450"/>
                <a:gd name="connsiteY7" fmla="*/ 2690204 h 2703129"/>
                <a:gd name="connsiteX8" fmla="*/ 0 w 2528450"/>
                <a:gd name="connsiteY8" fmla="*/ 0 h 2703129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651120 w 2528450"/>
                <a:gd name="connsiteY4" fmla="*/ 2666058 h 2691780"/>
                <a:gd name="connsiteX5" fmla="*/ 1663477 w 2528450"/>
                <a:gd name="connsiteY5" fmla="*/ 2690772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651120 w 2528450"/>
                <a:gd name="connsiteY4" fmla="*/ 2666058 h 2691780"/>
                <a:gd name="connsiteX5" fmla="*/ 1008030 w 2528450"/>
                <a:gd name="connsiteY5" fmla="*/ 2667194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  <a:gd name="connsiteX0" fmla="*/ 0 w 2528450"/>
                <a:gd name="connsiteY0" fmla="*/ 0 h 2691780"/>
                <a:gd name="connsiteX1" fmla="*/ 0 w 2528450"/>
                <a:gd name="connsiteY1" fmla="*/ 0 h 2691780"/>
                <a:gd name="connsiteX2" fmla="*/ 2528450 w 2528450"/>
                <a:gd name="connsiteY2" fmla="*/ 0 h 2691780"/>
                <a:gd name="connsiteX3" fmla="*/ 2528450 w 2528450"/>
                <a:gd name="connsiteY3" fmla="*/ 0 h 2691780"/>
                <a:gd name="connsiteX4" fmla="*/ 1061216 w 2528450"/>
                <a:gd name="connsiteY4" fmla="*/ 2677847 h 2691780"/>
                <a:gd name="connsiteX5" fmla="*/ 1008030 w 2528450"/>
                <a:gd name="connsiteY5" fmla="*/ 2667194 h 2691780"/>
                <a:gd name="connsiteX6" fmla="*/ 1069128 w 2528450"/>
                <a:gd name="connsiteY6" fmla="*/ 2679551 h 2691780"/>
                <a:gd name="connsiteX7" fmla="*/ 1019970 w 2528450"/>
                <a:gd name="connsiteY7" fmla="*/ 2690204 h 2691780"/>
                <a:gd name="connsiteX8" fmla="*/ 0 w 2528450"/>
                <a:gd name="connsiteY8" fmla="*/ 0 h 269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8450" h="2691780">
                  <a:moveTo>
                    <a:pt x="0" y="0"/>
                  </a:moveTo>
                  <a:lnTo>
                    <a:pt x="0" y="0"/>
                  </a:lnTo>
                  <a:lnTo>
                    <a:pt x="2528450" y="0"/>
                  </a:lnTo>
                  <a:lnTo>
                    <a:pt x="2528450" y="0"/>
                  </a:lnTo>
                  <a:lnTo>
                    <a:pt x="1061216" y="2677847"/>
                  </a:lnTo>
                  <a:lnTo>
                    <a:pt x="1008030" y="2667194"/>
                  </a:lnTo>
                  <a:lnTo>
                    <a:pt x="1069128" y="2679551"/>
                  </a:lnTo>
                  <a:cubicBezTo>
                    <a:pt x="1069128" y="2671313"/>
                    <a:pt x="1019970" y="2698442"/>
                    <a:pt x="1019970" y="2690204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72000">
                  <a:schemeClr val="tx1"/>
                </a:gs>
                <a:gs pos="45600">
                  <a:schemeClr val="tx1">
                    <a:lumMod val="65000"/>
                    <a:lumOff val="35000"/>
                  </a:schemeClr>
                </a:gs>
                <a:gs pos="22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1" name="Group 1110"/>
          <p:cNvGrpSpPr/>
          <p:nvPr/>
        </p:nvGrpSpPr>
        <p:grpSpPr>
          <a:xfrm>
            <a:off x="966224" y="4373533"/>
            <a:ext cx="838200" cy="933482"/>
            <a:chOff x="2003972" y="607208"/>
            <a:chExt cx="793082" cy="690303"/>
          </a:xfrm>
        </p:grpSpPr>
        <p:sp>
          <p:nvSpPr>
            <p:cNvPr id="1112" name="Rectangle 1111"/>
            <p:cNvSpPr/>
            <p:nvPr/>
          </p:nvSpPr>
          <p:spPr>
            <a:xfrm>
              <a:off x="2003972" y="685800"/>
              <a:ext cx="681476" cy="61171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dkEdge">
              <a:bevelT w="165100" prst="coolSlan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Rectangle 1112"/>
            <p:cNvSpPr/>
            <p:nvPr/>
          </p:nvSpPr>
          <p:spPr>
            <a:xfrm>
              <a:off x="2111254" y="607208"/>
              <a:ext cx="685800" cy="592703"/>
            </a:xfrm>
            <a:prstGeom prst="rect">
              <a:avLst/>
            </a:prstGeom>
            <a:solidFill>
              <a:srgbClr val="08E3E8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dkEdge">
              <a:bevelT w="165100" prst="coolSlan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5" name="Frame 1114"/>
          <p:cNvSpPr/>
          <p:nvPr/>
        </p:nvSpPr>
        <p:spPr>
          <a:xfrm>
            <a:off x="0" y="-757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5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10312 0.000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xit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00182 0.2356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178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0.10716 -0.0004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2" y="-2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0.00105 0.2201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0995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250" fill="hold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250" fill="hold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"/>
                            </p:stCondLst>
                            <p:childTnLst>
                              <p:par>
                                <p:cTn id="121" presetID="2" presetClass="entr" presetSubtype="8" decel="8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750" fill="hold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750" fill="hold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8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1500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500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250" fill="hold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" grpId="0" animBg="1"/>
      <p:bldP spid="1109" grpId="0" animBg="1"/>
      <p:bldP spid="1109" grpId="1" animBg="1"/>
      <p:bldP spid="1110" grpId="0" animBg="1"/>
      <p:bldP spid="11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D1F7"/>
            </a:gs>
            <a:gs pos="100000">
              <a:srgbClr val="F4D1F7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91440" y="2507283"/>
            <a:ext cx="3810000" cy="1107996"/>
          </a:xfrm>
          <a:prstGeom prst="rect">
            <a:avLst/>
          </a:prstGeom>
          <a:gradFill flip="none" rotWithShape="1">
            <a:gsLst>
              <a:gs pos="23000">
                <a:schemeClr val="accent2">
                  <a:lumMod val="20000"/>
                  <a:lumOff val="80000"/>
                </a:schemeClr>
              </a:gs>
              <a:gs pos="77000">
                <a:schemeClr val="accent2">
                  <a:lumMod val="20000"/>
                  <a:lumOff val="80000"/>
                </a:schemeClr>
              </a:gs>
              <a:gs pos="61000">
                <a:schemeClr val="bg1">
                  <a:alpha val="69000"/>
                </a:schemeClr>
              </a:gs>
            </a:gsLst>
            <a:lin ang="9000000" scaled="0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চতুর্ভূজ অঙ্কন</a:t>
            </a:r>
            <a:r>
              <a:rPr lang="en-US" sz="5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6600" b="1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965335" y="1938416"/>
            <a:ext cx="2031105" cy="3243184"/>
            <a:chOff x="3164787" y="1846656"/>
            <a:chExt cx="1901028" cy="4024972"/>
          </a:xfrm>
        </p:grpSpPr>
        <p:sp>
          <p:nvSpPr>
            <p:cNvPr id="6" name="Rounded Rectangle 5"/>
            <p:cNvSpPr/>
            <p:nvPr/>
          </p:nvSpPr>
          <p:spPr>
            <a:xfrm rot="16200000">
              <a:off x="2985053" y="3790866"/>
              <a:ext cx="4024972" cy="136552"/>
            </a:xfrm>
            <a:prstGeom prst="roundRect">
              <a:avLst>
                <a:gd name="adj" fmla="val 41409"/>
              </a:avLst>
            </a:prstGeom>
            <a:gradFill>
              <a:gsLst>
                <a:gs pos="17000">
                  <a:srgbClr val="20B466"/>
                </a:gs>
                <a:gs pos="0">
                  <a:srgbClr val="F4D1F7"/>
                </a:gs>
                <a:gs pos="85000">
                  <a:srgbClr val="00B050"/>
                </a:gs>
                <a:gs pos="100000">
                  <a:srgbClr val="F4D1F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2140459" y="2976904"/>
              <a:ext cx="3813131" cy="1764476"/>
            </a:xfrm>
            <a:prstGeom prst="rect">
              <a:avLst/>
            </a:prstGeom>
            <a:gradFill>
              <a:gsLst>
                <a:gs pos="9396">
                  <a:srgbClr val="F4D1F7"/>
                </a:gs>
                <a:gs pos="19000">
                  <a:srgbClr val="F4D1F7"/>
                </a:gs>
                <a:gs pos="100000">
                  <a:srgbClr val="F4D1F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50544" y="1917023"/>
            <a:ext cx="2262380" cy="3243185"/>
            <a:chOff x="5879778" y="1938416"/>
            <a:chExt cx="2117492" cy="4024973"/>
          </a:xfrm>
        </p:grpSpPr>
        <p:sp>
          <p:nvSpPr>
            <p:cNvPr id="9" name="Rounded Rectangle 8"/>
            <p:cNvSpPr/>
            <p:nvPr/>
          </p:nvSpPr>
          <p:spPr>
            <a:xfrm rot="5400000">
              <a:off x="3932650" y="3885544"/>
              <a:ext cx="4024973" cy="130718"/>
            </a:xfrm>
            <a:prstGeom prst="roundRect">
              <a:avLst>
                <a:gd name="adj" fmla="val 41409"/>
              </a:avLst>
            </a:prstGeom>
            <a:gradFill>
              <a:gsLst>
                <a:gs pos="20000">
                  <a:srgbClr val="22B567"/>
                </a:gs>
                <a:gs pos="0">
                  <a:srgbClr val="F4D1F7"/>
                </a:gs>
                <a:gs pos="81000">
                  <a:srgbClr val="00B050"/>
                </a:gs>
                <a:gs pos="100000">
                  <a:srgbClr val="F4D1F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097317" y="2952206"/>
              <a:ext cx="3813132" cy="1986774"/>
            </a:xfrm>
            <a:prstGeom prst="rect">
              <a:avLst/>
            </a:prstGeom>
            <a:gradFill>
              <a:gsLst>
                <a:gs pos="0">
                  <a:srgbClr val="F4D1F7"/>
                </a:gs>
                <a:gs pos="100000">
                  <a:srgbClr val="F4D1F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350106" y="625319"/>
            <a:ext cx="5561166" cy="92333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IN" sz="5400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 পাঠ...</a:t>
            </a:r>
            <a:endParaRPr lang="en-US" sz="5400" dirty="0">
              <a:ln w="0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757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7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9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xit" presetSubtype="2" accel="9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8" ac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6600" y="304800"/>
            <a:ext cx="5317067" cy="1371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59667" y="304800"/>
            <a:ext cx="228600" cy="1371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3009" y="4649920"/>
            <a:ext cx="9830963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 বাহুর দৈর্ঘ্য ও একটি কোণ থাকলে কিভাবে চতুর্ভূজ </a:t>
            </a:r>
          </a:p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অঙ্কন করতে হয় তা বর্ণনা করতে পারবে।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5197" y="2411872"/>
            <a:ext cx="1025877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চতুর্ভূজ অঙ্কনের জন্য কতগুলো উপাত্তের প্রয়োজন তা বলতে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3357050"/>
            <a:ext cx="9707572" cy="107721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চতুর্ভূজ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40749" y="1711761"/>
            <a:ext cx="1089961" cy="4993839"/>
          </a:xfrm>
          <a:custGeom>
            <a:avLst/>
            <a:gdLst>
              <a:gd name="connsiteX0" fmla="*/ 0 w 2286297"/>
              <a:gd name="connsiteY0" fmla="*/ 0 h 4156628"/>
              <a:gd name="connsiteX1" fmla="*/ 2079812 w 2286297"/>
              <a:gd name="connsiteY1" fmla="*/ 1183341 h 4156628"/>
              <a:gd name="connsiteX2" fmla="*/ 2160494 w 2286297"/>
              <a:gd name="connsiteY2" fmla="*/ 3272117 h 4156628"/>
              <a:gd name="connsiteX3" fmla="*/ 1631577 w 2286297"/>
              <a:gd name="connsiteY3" fmla="*/ 4105835 h 4156628"/>
              <a:gd name="connsiteX4" fmla="*/ 1640541 w 2286297"/>
              <a:gd name="connsiteY4" fmla="*/ 4069976 h 4156628"/>
              <a:gd name="connsiteX5" fmla="*/ 1631577 w 2286297"/>
              <a:gd name="connsiteY5" fmla="*/ 4114800 h 4156628"/>
              <a:gd name="connsiteX0" fmla="*/ 0 w 2315612"/>
              <a:gd name="connsiteY0" fmla="*/ 0 h 4156628"/>
              <a:gd name="connsiteX1" fmla="*/ 2079812 w 2315612"/>
              <a:gd name="connsiteY1" fmla="*/ 1183341 h 4156628"/>
              <a:gd name="connsiteX2" fmla="*/ 2276887 w 2315612"/>
              <a:gd name="connsiteY2" fmla="*/ 2572870 h 4156628"/>
              <a:gd name="connsiteX3" fmla="*/ 2160494 w 2315612"/>
              <a:gd name="connsiteY3" fmla="*/ 3272117 h 4156628"/>
              <a:gd name="connsiteX4" fmla="*/ 1631577 w 2315612"/>
              <a:gd name="connsiteY4" fmla="*/ 4105835 h 4156628"/>
              <a:gd name="connsiteX5" fmla="*/ 1640541 w 2315612"/>
              <a:gd name="connsiteY5" fmla="*/ 4069976 h 4156628"/>
              <a:gd name="connsiteX6" fmla="*/ 1631577 w 2315612"/>
              <a:gd name="connsiteY6" fmla="*/ 4114800 h 4156628"/>
              <a:gd name="connsiteX0" fmla="*/ 0 w 2315612"/>
              <a:gd name="connsiteY0" fmla="*/ 0 h 4155326"/>
              <a:gd name="connsiteX1" fmla="*/ 2079812 w 2315612"/>
              <a:gd name="connsiteY1" fmla="*/ 1183341 h 4155326"/>
              <a:gd name="connsiteX2" fmla="*/ 2276887 w 2315612"/>
              <a:gd name="connsiteY2" fmla="*/ 2572870 h 4155326"/>
              <a:gd name="connsiteX3" fmla="*/ 2009956 w 2315612"/>
              <a:gd name="connsiteY3" fmla="*/ 3290047 h 4155326"/>
              <a:gd name="connsiteX4" fmla="*/ 1631577 w 2315612"/>
              <a:gd name="connsiteY4" fmla="*/ 4105835 h 4155326"/>
              <a:gd name="connsiteX5" fmla="*/ 1640541 w 2315612"/>
              <a:gd name="connsiteY5" fmla="*/ 4069976 h 4155326"/>
              <a:gd name="connsiteX6" fmla="*/ 1631577 w 2315612"/>
              <a:gd name="connsiteY6" fmla="*/ 4114800 h 4155326"/>
              <a:gd name="connsiteX0" fmla="*/ 0 w 2315612"/>
              <a:gd name="connsiteY0" fmla="*/ 0 h 4153375"/>
              <a:gd name="connsiteX1" fmla="*/ 2079812 w 2315612"/>
              <a:gd name="connsiteY1" fmla="*/ 1183341 h 4153375"/>
              <a:gd name="connsiteX2" fmla="*/ 2276887 w 2315612"/>
              <a:gd name="connsiteY2" fmla="*/ 2572870 h 4153375"/>
              <a:gd name="connsiteX3" fmla="*/ 2160495 w 2315612"/>
              <a:gd name="connsiteY3" fmla="*/ 3316942 h 4153375"/>
              <a:gd name="connsiteX4" fmla="*/ 1631577 w 2315612"/>
              <a:gd name="connsiteY4" fmla="*/ 4105835 h 4153375"/>
              <a:gd name="connsiteX5" fmla="*/ 1640541 w 2315612"/>
              <a:gd name="connsiteY5" fmla="*/ 4069976 h 4153375"/>
              <a:gd name="connsiteX6" fmla="*/ 1631577 w 2315612"/>
              <a:gd name="connsiteY6" fmla="*/ 4114800 h 4153375"/>
              <a:gd name="connsiteX0" fmla="*/ 0 w 2559652"/>
              <a:gd name="connsiteY0" fmla="*/ 0 h 4153375"/>
              <a:gd name="connsiteX1" fmla="*/ 2079812 w 2559652"/>
              <a:gd name="connsiteY1" fmla="*/ 1183341 h 4153375"/>
              <a:gd name="connsiteX2" fmla="*/ 2559147 w 2559652"/>
              <a:gd name="connsiteY2" fmla="*/ 2572870 h 4153375"/>
              <a:gd name="connsiteX3" fmla="*/ 2160495 w 2559652"/>
              <a:gd name="connsiteY3" fmla="*/ 3316942 h 4153375"/>
              <a:gd name="connsiteX4" fmla="*/ 1631577 w 2559652"/>
              <a:gd name="connsiteY4" fmla="*/ 4105835 h 4153375"/>
              <a:gd name="connsiteX5" fmla="*/ 1640541 w 2559652"/>
              <a:gd name="connsiteY5" fmla="*/ 4069976 h 4153375"/>
              <a:gd name="connsiteX6" fmla="*/ 1631577 w 2559652"/>
              <a:gd name="connsiteY6" fmla="*/ 4114800 h 4153375"/>
              <a:gd name="connsiteX0" fmla="*/ 0 w 2560286"/>
              <a:gd name="connsiteY0" fmla="*/ 0 h 4148187"/>
              <a:gd name="connsiteX1" fmla="*/ 2079812 w 2560286"/>
              <a:gd name="connsiteY1" fmla="*/ 1183341 h 4148187"/>
              <a:gd name="connsiteX2" fmla="*/ 2559147 w 2560286"/>
              <a:gd name="connsiteY2" fmla="*/ 2572870 h 4148187"/>
              <a:gd name="connsiteX3" fmla="*/ 2311032 w 2560286"/>
              <a:gd name="connsiteY3" fmla="*/ 3388659 h 4148187"/>
              <a:gd name="connsiteX4" fmla="*/ 1631577 w 2560286"/>
              <a:gd name="connsiteY4" fmla="*/ 4105835 h 4148187"/>
              <a:gd name="connsiteX5" fmla="*/ 1640541 w 2560286"/>
              <a:gd name="connsiteY5" fmla="*/ 4069976 h 4148187"/>
              <a:gd name="connsiteX6" fmla="*/ 1631577 w 2560286"/>
              <a:gd name="connsiteY6" fmla="*/ 4114800 h 4148187"/>
              <a:gd name="connsiteX0" fmla="*/ 0 w 2660910"/>
              <a:gd name="connsiteY0" fmla="*/ 0 h 4148187"/>
              <a:gd name="connsiteX1" fmla="*/ 2079812 w 2660910"/>
              <a:gd name="connsiteY1" fmla="*/ 1183341 h 4148187"/>
              <a:gd name="connsiteX2" fmla="*/ 2634414 w 2660910"/>
              <a:gd name="connsiteY2" fmla="*/ 1963271 h 4148187"/>
              <a:gd name="connsiteX3" fmla="*/ 2559147 w 2660910"/>
              <a:gd name="connsiteY3" fmla="*/ 2572870 h 4148187"/>
              <a:gd name="connsiteX4" fmla="*/ 2311032 w 2660910"/>
              <a:gd name="connsiteY4" fmla="*/ 3388659 h 4148187"/>
              <a:gd name="connsiteX5" fmla="*/ 1631577 w 2660910"/>
              <a:gd name="connsiteY5" fmla="*/ 4105835 h 4148187"/>
              <a:gd name="connsiteX6" fmla="*/ 1640541 w 2660910"/>
              <a:gd name="connsiteY6" fmla="*/ 4069976 h 4148187"/>
              <a:gd name="connsiteX7" fmla="*/ 1631577 w 2660910"/>
              <a:gd name="connsiteY7" fmla="*/ 4114800 h 4148187"/>
              <a:gd name="connsiteX0" fmla="*/ 0 w 2722731"/>
              <a:gd name="connsiteY0" fmla="*/ 0 h 4148187"/>
              <a:gd name="connsiteX1" fmla="*/ 2079812 w 2722731"/>
              <a:gd name="connsiteY1" fmla="*/ 1183341 h 4148187"/>
              <a:gd name="connsiteX2" fmla="*/ 2634414 w 2722731"/>
              <a:gd name="connsiteY2" fmla="*/ 1963271 h 4148187"/>
              <a:gd name="connsiteX3" fmla="*/ 2709685 w 2722731"/>
              <a:gd name="connsiteY3" fmla="*/ 2599765 h 4148187"/>
              <a:gd name="connsiteX4" fmla="*/ 2311032 w 2722731"/>
              <a:gd name="connsiteY4" fmla="*/ 3388659 h 4148187"/>
              <a:gd name="connsiteX5" fmla="*/ 1631577 w 2722731"/>
              <a:gd name="connsiteY5" fmla="*/ 4105835 h 4148187"/>
              <a:gd name="connsiteX6" fmla="*/ 1640541 w 2722731"/>
              <a:gd name="connsiteY6" fmla="*/ 4069976 h 4148187"/>
              <a:gd name="connsiteX7" fmla="*/ 1631577 w 2722731"/>
              <a:gd name="connsiteY7" fmla="*/ 4114800 h 4148187"/>
              <a:gd name="connsiteX0" fmla="*/ 0 w 2722731"/>
              <a:gd name="connsiteY0" fmla="*/ 0 h 4147703"/>
              <a:gd name="connsiteX1" fmla="*/ 2079812 w 2722731"/>
              <a:gd name="connsiteY1" fmla="*/ 1183341 h 4147703"/>
              <a:gd name="connsiteX2" fmla="*/ 2634414 w 2722731"/>
              <a:gd name="connsiteY2" fmla="*/ 1963271 h 4147703"/>
              <a:gd name="connsiteX3" fmla="*/ 2709685 w 2722731"/>
              <a:gd name="connsiteY3" fmla="*/ 2599765 h 4147703"/>
              <a:gd name="connsiteX4" fmla="*/ 2311032 w 2722731"/>
              <a:gd name="connsiteY4" fmla="*/ 3388659 h 4147703"/>
              <a:gd name="connsiteX5" fmla="*/ 1631577 w 2722731"/>
              <a:gd name="connsiteY5" fmla="*/ 4105835 h 4147703"/>
              <a:gd name="connsiteX6" fmla="*/ 1640541 w 2722731"/>
              <a:gd name="connsiteY6" fmla="*/ 4069976 h 4147703"/>
              <a:gd name="connsiteX7" fmla="*/ 1311684 w 2722731"/>
              <a:gd name="connsiteY7" fmla="*/ 4132730 h 4147703"/>
              <a:gd name="connsiteX0" fmla="*/ 0 w 2722731"/>
              <a:gd name="connsiteY0" fmla="*/ 0 h 4137930"/>
              <a:gd name="connsiteX1" fmla="*/ 2079812 w 2722731"/>
              <a:gd name="connsiteY1" fmla="*/ 1183341 h 4137930"/>
              <a:gd name="connsiteX2" fmla="*/ 2634414 w 2722731"/>
              <a:gd name="connsiteY2" fmla="*/ 1963271 h 4137930"/>
              <a:gd name="connsiteX3" fmla="*/ 2709685 w 2722731"/>
              <a:gd name="connsiteY3" fmla="*/ 2599765 h 4137930"/>
              <a:gd name="connsiteX4" fmla="*/ 2311032 w 2722731"/>
              <a:gd name="connsiteY4" fmla="*/ 3388659 h 4137930"/>
              <a:gd name="connsiteX5" fmla="*/ 1631577 w 2722731"/>
              <a:gd name="connsiteY5" fmla="*/ 4105835 h 4137930"/>
              <a:gd name="connsiteX6" fmla="*/ 1358283 w 2722731"/>
              <a:gd name="connsiteY6" fmla="*/ 4025152 h 4137930"/>
              <a:gd name="connsiteX7" fmla="*/ 1311684 w 2722731"/>
              <a:gd name="connsiteY7" fmla="*/ 4132730 h 4137930"/>
              <a:gd name="connsiteX0" fmla="*/ 0 w 2722731"/>
              <a:gd name="connsiteY0" fmla="*/ 0 h 4132730"/>
              <a:gd name="connsiteX1" fmla="*/ 2079812 w 2722731"/>
              <a:gd name="connsiteY1" fmla="*/ 1183341 h 4132730"/>
              <a:gd name="connsiteX2" fmla="*/ 2634414 w 2722731"/>
              <a:gd name="connsiteY2" fmla="*/ 1963271 h 4132730"/>
              <a:gd name="connsiteX3" fmla="*/ 2709685 w 2722731"/>
              <a:gd name="connsiteY3" fmla="*/ 2599765 h 4132730"/>
              <a:gd name="connsiteX4" fmla="*/ 2311032 w 2722731"/>
              <a:gd name="connsiteY4" fmla="*/ 3388659 h 4132730"/>
              <a:gd name="connsiteX5" fmla="*/ 1631577 w 2722731"/>
              <a:gd name="connsiteY5" fmla="*/ 4105835 h 4132730"/>
              <a:gd name="connsiteX6" fmla="*/ 1301832 w 2722731"/>
              <a:gd name="connsiteY6" fmla="*/ 3433481 h 4132730"/>
              <a:gd name="connsiteX7" fmla="*/ 1311684 w 2722731"/>
              <a:gd name="connsiteY7" fmla="*/ 4132730 h 413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2731" h="4132730">
                <a:moveTo>
                  <a:pt x="0" y="0"/>
                </a:moveTo>
                <a:cubicBezTo>
                  <a:pt x="859865" y="318994"/>
                  <a:pt x="1640743" y="856129"/>
                  <a:pt x="2079812" y="1183341"/>
                </a:cubicBezTo>
                <a:cubicBezTo>
                  <a:pt x="2518881" y="1510553"/>
                  <a:pt x="2554525" y="1731683"/>
                  <a:pt x="2634414" y="1963271"/>
                </a:cubicBezTo>
                <a:cubicBezTo>
                  <a:pt x="2714303" y="2194859"/>
                  <a:pt x="2741628" y="2362200"/>
                  <a:pt x="2709685" y="2599765"/>
                </a:cubicBezTo>
                <a:cubicBezTo>
                  <a:pt x="2677742" y="2837330"/>
                  <a:pt x="2490717" y="3137647"/>
                  <a:pt x="2311032" y="3388659"/>
                </a:cubicBezTo>
                <a:cubicBezTo>
                  <a:pt x="2131347" y="3639671"/>
                  <a:pt x="1799777" y="4098365"/>
                  <a:pt x="1631577" y="4105835"/>
                </a:cubicBezTo>
                <a:cubicBezTo>
                  <a:pt x="1463377" y="4113305"/>
                  <a:pt x="1355148" y="3428999"/>
                  <a:pt x="1301832" y="3433481"/>
                </a:cubicBezTo>
                <a:cubicBezTo>
                  <a:pt x="1248517" y="3437964"/>
                  <a:pt x="1316166" y="4111065"/>
                  <a:pt x="1311684" y="4132730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2889" y="2267122"/>
            <a:ext cx="9144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85729" y="4629858"/>
            <a:ext cx="1005840" cy="109728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50089" y="3357050"/>
            <a:ext cx="1005840" cy="10972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hevron 11"/>
          <p:cNvSpPr/>
          <p:nvPr/>
        </p:nvSpPr>
        <p:spPr>
          <a:xfrm>
            <a:off x="3062951" y="1858588"/>
            <a:ext cx="745803" cy="294961"/>
          </a:xfrm>
          <a:prstGeom prst="chevron">
            <a:avLst>
              <a:gd name="adj" fmla="val 99275"/>
            </a:avLst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2822" y="1705583"/>
            <a:ext cx="42672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-757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92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rgbClr val="FDF9FE"/>
            </a:gs>
            <a:gs pos="38000">
              <a:schemeClr val="bg1"/>
            </a:gs>
            <a:gs pos="8000">
              <a:srgbClr val="F4D1F7"/>
            </a:gs>
            <a:gs pos="91275">
              <a:srgbClr val="F4D1F7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369534" y="733330"/>
            <a:ext cx="2667000" cy="693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 flipH="1" flipV="1">
            <a:off x="5453490" y="2573320"/>
            <a:ext cx="1295504" cy="44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734271" y="2554245"/>
            <a:ext cx="2329" cy="16348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47430" y="4193406"/>
            <a:ext cx="1307625" cy="4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460286" y="2554245"/>
            <a:ext cx="5870" cy="16657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5452255" y="3081434"/>
            <a:ext cx="1296739" cy="1138585"/>
            <a:chOff x="5772762" y="3003325"/>
            <a:chExt cx="1296739" cy="1138585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5772762" y="4116429"/>
              <a:ext cx="1296739" cy="33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785617" y="3003325"/>
              <a:ext cx="1664" cy="11385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>
            <a:off x="5477335" y="2573320"/>
            <a:ext cx="1256936" cy="16223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480373" y="2573320"/>
            <a:ext cx="1250535" cy="16157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048000" y="567483"/>
            <a:ext cx="8001000" cy="65285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একই রকম কয়টি কোণ আছে বলতো তোমরা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36916" y="567482"/>
            <a:ext cx="185651" cy="652857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839897" y="4626220"/>
            <a:ext cx="1296739" cy="1138585"/>
            <a:chOff x="5772762" y="3003325"/>
            <a:chExt cx="1296739" cy="1138585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5772762" y="4116429"/>
              <a:ext cx="1296739" cy="33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785617" y="3003325"/>
              <a:ext cx="1664" cy="11385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9980861" y="4651701"/>
            <a:ext cx="1296739" cy="1138585"/>
            <a:chOff x="5772762" y="3003325"/>
            <a:chExt cx="1296739" cy="1138585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5772762" y="4116429"/>
              <a:ext cx="1296739" cy="33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785617" y="3003325"/>
              <a:ext cx="1664" cy="11385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9953152" y="2811913"/>
            <a:ext cx="1296739" cy="1138585"/>
            <a:chOff x="5772762" y="3003325"/>
            <a:chExt cx="1296739" cy="1138585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5772762" y="4116429"/>
              <a:ext cx="1296739" cy="33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785617" y="3003325"/>
              <a:ext cx="1664" cy="11385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ounded Rectangle 35"/>
          <p:cNvSpPr/>
          <p:nvPr/>
        </p:nvSpPr>
        <p:spPr>
          <a:xfrm>
            <a:off x="4153647" y="2756415"/>
            <a:ext cx="5339519" cy="652857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 উপাত্ত দেখতে পাচ্ছ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153646" y="2746773"/>
            <a:ext cx="5339519" cy="652857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টি, তাইনা বন্ধুরা?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136636" y="2746773"/>
            <a:ext cx="185651" cy="652857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351414" y="1300338"/>
            <a:ext cx="6172200" cy="652857"/>
          </a:xfrm>
          <a:prstGeom prst="roundRect">
            <a:avLst>
              <a:gd name="adj" fmla="val 50000"/>
            </a:avLst>
          </a:prstGeom>
          <a:ln>
            <a:noFill/>
          </a:ln>
          <a:scene3d>
            <a:camera prst="orthographicFront"/>
            <a:lightRig rig="sunset" dir="t"/>
          </a:scene3d>
          <a:sp3d prstMaterial="dkEdge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মনোযোগ দিয়ে লক্ষ্য করি?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Frame 34"/>
          <p:cNvSpPr/>
          <p:nvPr/>
        </p:nvSpPr>
        <p:spPr>
          <a:xfrm>
            <a:off x="0" y="-757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7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255 L -0.02786 0.00601 L -0.04141 0.00069 L -0.05924 -0.0125 L -0.07812 -0.03449 L -0.09167 -0.05047 L -0.12409 -0.0588 L -0.17435 -0.06112 L -0.19831 -0.05278 " pathEditMode="relative" rAng="0" ptsTypes="AAAAAAA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75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04083E-17 L -0.06601 -0.10741 L -0.08919 -0.17083 L -0.12252 -0.19792 L -0.19674 -0.20694 L -0.25065 -0.20255 L -0.24713 -0.20046 " pathEditMode="relative" rAng="0" ptsTypes="AAAAAAA">
                                      <p:cBhvr>
                                        <p:cTn id="4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9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01224 -0.19491 L -0.05403 -0.20093 C -0.05559 -0.20278 -0.05716 -0.20486 -0.05885 -0.20672 C -0.06119 -0.20949 -0.05976 -0.20648 -0.06093 -0.20926 L -0.1095 -0.22315 L -0.11432 -0.22778 C -0.11497 -0.22848 -0.1164 -0.22986 -0.1164 -0.22963 L -0.1608 -0.24051 C -0.16276 -0.24098 -0.16471 -0.24098 -0.16653 -0.24167 C -0.17356 -0.24468 -0.16549 -0.24422 -0.17148 -0.24422 L -0.21523 -0.24723 L -0.28372 -0.24283 " pathEditMode="relative" rAng="0" ptsTypes="AAAAAAAAAAAAA">
                                      <p:cBhvr>
                                        <p:cTn id="5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-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47 -0.00186 L 0.08815 -0.05787 L 0.10039 -0.11112 L 0.10885 -0.16482 L 0.10143 -0.22269 L 0.06784 -0.25649 L -0.01719 -0.27825 L -0.02305 -0.27825 L -0.06745 -0.28936 L -0.07253 -0.28936 L -0.10234 -0.28936 L -0.15833 -0.29815 L -0.21302 -0.30672 L -0.21992 -0.30811 L -0.24271 -0.31181 L -0.24414 -0.31181 L -0.24219 -0.30672 " pathEditMode="relative" rAng="0" ptsTypes="AAAAAAAAAAAAAAAAA">
                                      <p:cBhvr>
                                        <p:cTn id="5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-0.03724 -0.0419 L -0.04427 -0.05949 L -0.06003 -0.08866 L -0.07787 -0.10093 L -0.10703 -0.09745 L -0.15117 -0.09375 L -0.17305 -0.11505 " pathEditMode="relative" rAng="0" ptsTypes="AAAAAAAA">
                                      <p:cBhvr>
                                        <p:cTn id="6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-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180000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00078 -0.1912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36" grpId="0" animBg="1"/>
      <p:bldP spid="36" grpId="1" animBg="1"/>
      <p:bldP spid="38" grpId="0" animBg="1"/>
      <p:bldP spid="39" grpId="0" animBg="1"/>
      <p:bldP spid="40" grpId="0" animBg="1"/>
      <p:bldP spid="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996219" y="-3196197"/>
            <a:ext cx="5334462" cy="6033722"/>
            <a:chOff x="4369388" y="-4720980"/>
            <a:chExt cx="5334462" cy="615139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69388" y="-4720980"/>
              <a:ext cx="5334462" cy="6151397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5124893" y="-2956191"/>
              <a:ext cx="3848986" cy="360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নিম্নের পাঁচটি উপাত্ত দেওয়া থাকলে চতুর্ভুজ আঁকা যায়---</a:t>
              </a:r>
            </a:p>
            <a:p>
              <a:r>
                <a:rPr lang="bn-BD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১। চারটি বাহু  ও একটি কোণ ।</a:t>
              </a:r>
            </a:p>
            <a:p>
              <a:r>
                <a:rPr lang="bn-BD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২। চারটি বাহু ও একটি কর্ণ।</a:t>
              </a:r>
            </a:p>
            <a:p>
              <a:r>
                <a:rPr lang="bn-BD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৩। তিনটি বাহু ও দুইটি কর্ণ ।</a:t>
              </a:r>
            </a:p>
            <a:p>
              <a:r>
                <a:rPr lang="bn-BD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৪। তিনটি বাহু ও এদের</a:t>
              </a:r>
            </a:p>
            <a:p>
              <a:r>
                <a:rPr lang="bn-BD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অন্তর্ভূক্ত দুটি কোণ। </a:t>
              </a:r>
            </a:p>
            <a:p>
              <a:r>
                <a:rPr lang="bn-BD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৫। দুইটি বাহু ও তিনটি কোণ ।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368855" y="-4594734"/>
            <a:ext cx="7225487" cy="6233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rcRect b="88537"/>
          <a:stretch>
            <a:fillRect/>
          </a:stretch>
        </p:blipFill>
        <p:spPr>
          <a:xfrm>
            <a:off x="3981471" y="1352828"/>
            <a:ext cx="5334462" cy="617813"/>
          </a:xfrm>
          <a:custGeom>
            <a:avLst/>
            <a:gdLst>
              <a:gd name="connsiteX0" fmla="*/ 0 w 5334462"/>
              <a:gd name="connsiteY0" fmla="*/ 0 h 705118"/>
              <a:gd name="connsiteX1" fmla="*/ 5334462 w 5334462"/>
              <a:gd name="connsiteY1" fmla="*/ 0 h 705118"/>
              <a:gd name="connsiteX2" fmla="*/ 5334462 w 5334462"/>
              <a:gd name="connsiteY2" fmla="*/ 705118 h 705118"/>
              <a:gd name="connsiteX3" fmla="*/ 0 w 5334462"/>
              <a:gd name="connsiteY3" fmla="*/ 705118 h 70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462" h="705118">
                <a:moveTo>
                  <a:pt x="0" y="0"/>
                </a:moveTo>
                <a:lnTo>
                  <a:pt x="5334462" y="0"/>
                </a:lnTo>
                <a:lnTo>
                  <a:pt x="5334462" y="705118"/>
                </a:lnTo>
                <a:lnTo>
                  <a:pt x="0" y="705118"/>
                </a:lnTo>
                <a:close/>
              </a:path>
            </a:pathLst>
          </a:custGeom>
        </p:spPr>
      </p:pic>
      <p:cxnSp>
        <p:nvCxnSpPr>
          <p:cNvPr id="53" name="Straight Connector 52"/>
          <p:cNvCxnSpPr/>
          <p:nvPr/>
        </p:nvCxnSpPr>
        <p:spPr>
          <a:xfrm flipH="1" flipV="1">
            <a:off x="5686095" y="1773425"/>
            <a:ext cx="1295504" cy="44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966876" y="1754350"/>
            <a:ext cx="2329" cy="16348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680035" y="3393511"/>
            <a:ext cx="1307625" cy="4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692891" y="1754350"/>
            <a:ext cx="5870" cy="16657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5684860" y="2281539"/>
            <a:ext cx="1296739" cy="1138585"/>
            <a:chOff x="5772762" y="3003325"/>
            <a:chExt cx="1296739" cy="1138585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5772762" y="4116429"/>
              <a:ext cx="1296739" cy="33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785617" y="3003325"/>
              <a:ext cx="1664" cy="11385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>
            <a:off x="5709940" y="1773425"/>
            <a:ext cx="1256936" cy="16223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712978" y="1773425"/>
            <a:ext cx="1250535" cy="16157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094730" y="563168"/>
            <a:ext cx="6477000" cy="65285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জানতে পারলাম---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36916" y="567482"/>
            <a:ext cx="185651" cy="652857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36916" y="1216025"/>
            <a:ext cx="6501714" cy="4834034"/>
          </a:xfrm>
          <a:prstGeom prst="roundRect">
            <a:avLst>
              <a:gd name="adj" fmla="val 35108"/>
            </a:avLst>
          </a:prstGeom>
          <a:solidFill>
            <a:schemeClr val="bg1">
              <a:alpha val="44000"/>
            </a:schemeClr>
          </a:soli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চতুর্ভূজের ৪ টি বাহু, </a:t>
            </a:r>
          </a:p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টি কোণ ও দুইটি কর্ণ থাকে। 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03816" y="1189109"/>
            <a:ext cx="6501714" cy="5001921"/>
          </a:xfrm>
          <a:prstGeom prst="roundRect">
            <a:avLst>
              <a:gd name="adj" fmla="val 35108"/>
            </a:avLst>
          </a:prstGeom>
          <a:solidFill>
            <a:schemeClr val="bg1">
              <a:alpha val="44000"/>
            </a:schemeClr>
          </a:soli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 একটি চতুর্ভূজের চারটি বাহু ও একটি কোণ দেওয়া থাকলে চতুর্ভূজটি আঁকা যাবে।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ame 19"/>
          <p:cNvSpPr/>
          <p:nvPr/>
        </p:nvSpPr>
        <p:spPr>
          <a:xfrm>
            <a:off x="0" y="-757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edge">
                                          <p:cBhvr>
                                            <p:cTn id="30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-0.25 0 E" pathEditMode="relative" ptsTypes="">
                                          <p:cBhvr>
                                            <p:cTn id="35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-0.25 0 E" pathEditMode="relative" ptsTypes="">
                                          <p:cBhvr>
                                            <p:cTn id="37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-0.25 0 E" pathEditMode="relative" ptsTypes="">
                                          <p:cBhvr>
                                            <p:cTn id="39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-0.25 0 E" pathEditMode="relative" ptsTypes="">
                                          <p:cBhvr>
                                            <p:cTn id="41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-0.25 0 E" pathEditMode="relative" ptsTypes="">
                                          <p:cBhvr>
                                            <p:cTn id="43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-0.25 0 E" pathEditMode="relative" ptsTypes="">
                                          <p:cBhvr>
                                            <p:cTn id="45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6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-0.25 0 E" pathEditMode="relative" ptsTypes="">
                                          <p:cBhvr>
                                            <p:cTn id="47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7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9" presetID="42" presetClass="path" presetSubtype="0" accel="50000" fill="hold" nodeType="after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2.59259E-6 L -0.00169 0.49375 " pathEditMode="relative" rAng="0" ptsTypes="AA" p14:bounceEnd="69000">
                                          <p:cBhvr>
                                            <p:cTn id="60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1" y="2467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  <p:bldP spid="14" grpId="1" animBg="1"/>
          <p:bldP spid="15" grpId="0" animBg="1"/>
          <p:bldP spid="1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edge">
                                          <p:cBhvr>
                                            <p:cTn id="30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-0.25 0 E" pathEditMode="relative" ptsTypes="">
                                          <p:cBhvr>
                                            <p:cTn id="35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-0.25 0 E" pathEditMode="relative" ptsTypes="">
                                          <p:cBhvr>
                                            <p:cTn id="37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-0.25 0 E" pathEditMode="relative" ptsTypes="">
                                          <p:cBhvr>
                                            <p:cTn id="39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-0.25 0 E" pathEditMode="relative" ptsTypes="">
                                          <p:cBhvr>
                                            <p:cTn id="41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-0.25 0 E" pathEditMode="relative" ptsTypes="">
                                          <p:cBhvr>
                                            <p:cTn id="43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-0.25 0 E" pathEditMode="relative" ptsTypes="">
                                          <p:cBhvr>
                                            <p:cTn id="45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6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-0.25 0 E" pathEditMode="relative" ptsTypes="">
                                          <p:cBhvr>
                                            <p:cTn id="47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7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9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2.59259E-6 L -0.00169 0.49375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1" y="2467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  <p:bldP spid="14" grpId="1" animBg="1"/>
          <p:bldP spid="15" grpId="0" animBg="1"/>
          <p:bldP spid="15" grpId="1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1|10.4|6.1|5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9752</TotalTime>
  <Words>1082</Words>
  <Application>Microsoft Office PowerPoint</Application>
  <PresentationFormat>Widescreen</PresentationFormat>
  <Paragraphs>379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Footlight MT Light</vt:lpstr>
      <vt:lpstr>Nikosh</vt:lpstr>
      <vt:lpstr>NikoshBAN</vt:lpstr>
      <vt:lpstr>Symbol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357</cp:revision>
  <dcterms:created xsi:type="dcterms:W3CDTF">2020-02-06T14:58:41Z</dcterms:created>
  <dcterms:modified xsi:type="dcterms:W3CDTF">2020-10-19T05:01:50Z</dcterms:modified>
</cp:coreProperties>
</file>