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307" r:id="rId2"/>
    <p:sldId id="305" r:id="rId3"/>
    <p:sldId id="306" r:id="rId4"/>
    <p:sldId id="290" r:id="rId5"/>
    <p:sldId id="284" r:id="rId6"/>
    <p:sldId id="277" r:id="rId7"/>
    <p:sldId id="264" r:id="rId8"/>
    <p:sldId id="258" r:id="rId9"/>
    <p:sldId id="273" r:id="rId10"/>
    <p:sldId id="285" r:id="rId11"/>
    <p:sldId id="303" r:id="rId12"/>
    <p:sldId id="291" r:id="rId13"/>
    <p:sldId id="263" r:id="rId14"/>
    <p:sldId id="267" r:id="rId15"/>
    <p:sldId id="301" r:id="rId16"/>
    <p:sldId id="289" r:id="rId17"/>
    <p:sldId id="294" r:id="rId18"/>
    <p:sldId id="296" r:id="rId19"/>
    <p:sldId id="304" r:id="rId20"/>
    <p:sldId id="299" r:id="rId21"/>
    <p:sldId id="302" r:id="rId22"/>
    <p:sldId id="268" r:id="rId23"/>
    <p:sldId id="269" r:id="rId24"/>
    <p:sldId id="295" r:id="rId25"/>
    <p:sldId id="270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FF1BB5-A67C-4829-8D87-4C26DFBF1713}">
          <p14:sldIdLst>
            <p14:sldId id="307"/>
            <p14:sldId id="305"/>
            <p14:sldId id="306"/>
            <p14:sldId id="290"/>
            <p14:sldId id="284"/>
            <p14:sldId id="277"/>
            <p14:sldId id="264"/>
            <p14:sldId id="258"/>
            <p14:sldId id="273"/>
            <p14:sldId id="285"/>
            <p14:sldId id="303"/>
            <p14:sldId id="291"/>
            <p14:sldId id="263"/>
            <p14:sldId id="267"/>
            <p14:sldId id="301"/>
            <p14:sldId id="289"/>
          </p14:sldIdLst>
        </p14:section>
        <p14:section name="Untitled Section" id="{D76B47C9-25D3-4B51-B3AD-01EF588BDD44}">
          <p14:sldIdLst>
            <p14:sldId id="294"/>
            <p14:sldId id="296"/>
            <p14:sldId id="304"/>
            <p14:sldId id="299"/>
            <p14:sldId id="302"/>
            <p14:sldId id="268"/>
            <p14:sldId id="269"/>
            <p14:sldId id="295"/>
            <p14:sldId id="270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2" autoAdjust="0"/>
    <p:restoredTop sz="96892" autoAdjust="0"/>
  </p:normalViewPr>
  <p:slideViewPr>
    <p:cSldViewPr>
      <p:cViewPr>
        <p:scale>
          <a:sx n="77" d="100"/>
          <a:sy n="77" d="100"/>
        </p:scale>
        <p:origin x="-114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7A3D-26E8-4C53-9992-9E3AD9DD63B7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D2AE-D848-4091-8455-1A9FD874A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7643E-2F40-4019-88D7-D2F4428EC5A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িন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228600" y="529281"/>
            <a:ext cx="9525000" cy="579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আসসলামুয়ালাইকুম</a:t>
            </a:r>
          </a:p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 রাহ মানির রাহীম </a:t>
            </a:r>
          </a:p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কচুয়া সরকারি পাইলট উচ্চ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কচুয়া, চাঁদপুর এর পক্ষ থেকে সকল সম্মানিত অভিভাবক ও শিক্ষার্থী বৃন্দকে অনলাইন ক্লাসে স্বাগতম।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31" y="3420424"/>
            <a:ext cx="1457168" cy="101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126216" y="1280769"/>
            <a:ext cx="156578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78907" y="5948630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ংহদ্বা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25324" y="4807039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85950" y="3624668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65359" y="262765"/>
            <a:ext cx="1555750" cy="434424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11342" y="1221168"/>
            <a:ext cx="2209800" cy="60959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নিখিল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6079" y="2335436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89261" y="5948631"/>
            <a:ext cx="31242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দরোজা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15624" y="4759147"/>
            <a:ext cx="2952750" cy="4848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সংঘর্ষ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69140" y="3765079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9140" y="2503116"/>
            <a:ext cx="1682221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21142" y="2138715"/>
            <a:ext cx="1480244" cy="1219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7" descr="elius_1298213033_5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4112" y="923239"/>
            <a:ext cx="1458245" cy="1205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7" descr="index2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1231" y="4434339"/>
            <a:ext cx="1504393" cy="118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1962" y="5671324"/>
            <a:ext cx="1532126" cy="104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dex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27" y="731157"/>
            <a:ext cx="3741057" cy="2911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7" descr="index2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021" y="3643086"/>
            <a:ext cx="3565979" cy="2751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index 2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228" y="3643086"/>
            <a:ext cx="3741056" cy="2751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6" descr="elius_1298212492_2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7021" y="731157"/>
            <a:ext cx="3565979" cy="2911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447800" y="298425"/>
            <a:ext cx="6101443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7021" y="6394375"/>
            <a:ext cx="3601357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6897" y="6419359"/>
            <a:ext cx="3300185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59400" y="3243011"/>
            <a:ext cx="3276600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১৪৪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মুহুর্তে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lius_1298213541_8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521" y="928914"/>
            <a:ext cx="3764642" cy="28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5" descr="elius_1298212911_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603" y="3855356"/>
            <a:ext cx="4087584" cy="28164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15" descr="elius_1298103145_1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810985"/>
            <a:ext cx="4087583" cy="3096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ed Rectangle 5"/>
          <p:cNvSpPr/>
          <p:nvPr/>
        </p:nvSpPr>
        <p:spPr>
          <a:xfrm>
            <a:off x="1447800" y="298425"/>
            <a:ext cx="6101443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elius_1298212227_1-0_shohid_min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8521" y="3907971"/>
            <a:ext cx="3853542" cy="276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4820556" y="3320065"/>
            <a:ext cx="3442608" cy="408213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জানাযা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র‌্যালি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6180859"/>
            <a:ext cx="4363356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3183088"/>
            <a:ext cx="2666999" cy="501726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9321" y="6226630"/>
            <a:ext cx="2532742" cy="416196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08429" y="535214"/>
            <a:ext cx="2510971" cy="609600"/>
          </a:xfrm>
          <a:prstGeom prst="wedgeRectCallout">
            <a:avLst>
              <a:gd name="adj1" fmla="val 73790"/>
              <a:gd name="adj2" fmla="val 1823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1172" y="2286000"/>
            <a:ext cx="8842828" cy="2993571"/>
          </a:xfrm>
          <a:prstGeom prst="cloudCallout">
            <a:avLst>
              <a:gd name="adj1" fmla="val 4706"/>
              <a:gd name="adj2" fmla="val -4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১।রফিকুল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দফায়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উর্দুকে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2100" y="2373422"/>
            <a:ext cx="6019800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কলাকান্দা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দফায়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রফিকউদ্দিন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১৯৫২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খাজা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নাজিমউদ্দিন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19177" y="695521"/>
            <a:ext cx="4586514" cy="451108"/>
          </a:xfrm>
          <a:prstGeom prst="wedgeEllipseCallout">
            <a:avLst>
              <a:gd name="adj1" fmla="val 35357"/>
              <a:gd name="adj2" fmla="val 124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9602" y="3019753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dex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1371600"/>
            <a:ext cx="45720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ounded Rectangle 6"/>
          <p:cNvSpPr/>
          <p:nvPr/>
        </p:nvSpPr>
        <p:spPr>
          <a:xfrm>
            <a:off x="2623457" y="445298"/>
            <a:ext cx="397147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74571" y="6074228"/>
            <a:ext cx="3657600" cy="4572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বর্নমালা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5" descr="index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200" y="1524000"/>
            <a:ext cx="4085459" cy="38753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049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dex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6537" y="1219200"/>
            <a:ext cx="3957863" cy="3733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ounded Rectangle 4"/>
          <p:cNvSpPr/>
          <p:nvPr/>
        </p:nvSpPr>
        <p:spPr>
          <a:xfrm>
            <a:off x="2623457" y="405859"/>
            <a:ext cx="397147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ndex 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4604656" cy="39624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533400" y="5408889"/>
            <a:ext cx="4043138" cy="490397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598" y="4989286"/>
            <a:ext cx="3971473" cy="839206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আন্দোলনরত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লাঠিচার্জ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elius_1297594073_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28" y="3993607"/>
            <a:ext cx="3133352" cy="264758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3" name="Picture 5" descr="elius_1297766343_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762000"/>
            <a:ext cx="3086100" cy="27994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 rot="10800000" flipV="1">
            <a:off x="3142180" y="6093369"/>
            <a:ext cx="2842857" cy="589176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6" descr="elius_1297332992_1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3728" y="1447800"/>
            <a:ext cx="3179762" cy="28956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elius_1297505298_1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2385" y="928240"/>
            <a:ext cx="3302001" cy="278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46528" y="2853975"/>
            <a:ext cx="21317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শহীদ </a:t>
            </a:r>
          </a:p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আবদুস সালাম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21103896">
            <a:off x="454974" y="5958878"/>
            <a:ext cx="2250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endParaRPr lang="bn-B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973728" y="4445275"/>
            <a:ext cx="29663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হীদ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15" descr="elius_1298103145_1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3186" y="4046415"/>
            <a:ext cx="3251200" cy="2430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 rot="404598">
            <a:off x="6233885" y="2735466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শহীদ </a:t>
            </a:r>
          </a:p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 জব্বার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461785">
            <a:off x="6527913" y="6126347"/>
            <a:ext cx="2436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হীদ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শফিউর</a:t>
            </a:r>
            <a:endParaRPr lang="bn-B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0857" y="320663"/>
            <a:ext cx="7620000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0" grpId="0"/>
      <p:bldP spid="24" grpId="0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996041" y="2057400"/>
            <a:ext cx="7609117" cy="2438400"/>
          </a:xfrm>
          <a:prstGeom prst="cloudCallout">
            <a:avLst>
              <a:gd name="adj1" fmla="val 4706"/>
              <a:gd name="adj2" fmla="val -4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শফিউর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রফিকউদ্দিন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অহিউল্লাহ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অজ্ঞাত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6770" y="1283607"/>
            <a:ext cx="7115630" cy="433614"/>
          </a:xfrm>
          <a:prstGeom prst="roundRect">
            <a:avLst>
              <a:gd name="adj" fmla="val 198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4571093"/>
            <a:ext cx="5181600" cy="433614"/>
          </a:xfrm>
          <a:prstGeom prst="roundRect">
            <a:avLst>
              <a:gd name="adj" fmla="val 198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ভাষা-শহীদের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65103"/>
              </p:ext>
            </p:extLst>
          </p:nvPr>
        </p:nvGraphicFramePr>
        <p:xfrm>
          <a:off x="533400" y="2895600"/>
          <a:ext cx="7848600" cy="268361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43000"/>
                <a:gridCol w="3429000"/>
                <a:gridCol w="3276600"/>
              </a:tblGrid>
              <a:tr h="5928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ক্রমি-নং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21শে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ভাষা-শহীদ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২২শে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ভাষা-শহীদ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83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30628" y="2057400"/>
            <a:ext cx="1676400" cy="433614"/>
          </a:xfrm>
          <a:prstGeom prst="roundRect">
            <a:avLst>
              <a:gd name="adj" fmla="val 198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কর্মপত্র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62000" y="315501"/>
            <a:ext cx="3577771" cy="611124"/>
          </a:xfrm>
          <a:prstGeom prst="wedgeEllipseCallout">
            <a:avLst>
              <a:gd name="adj1" fmla="val 37068"/>
              <a:gd name="adj2" fmla="val 285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0346" y="1524000"/>
            <a:ext cx="5143453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21472"/>
              </p:ext>
            </p:extLst>
          </p:nvPr>
        </p:nvGraphicFramePr>
        <p:xfrm>
          <a:off x="533400" y="2895600"/>
          <a:ext cx="7924800" cy="270034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43000"/>
                <a:gridCol w="3429000"/>
                <a:gridCol w="3352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ক্রমি-নং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21শে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ভাষা-শহীদ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২২শে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ভাষা-শহীদ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83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শহীদ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ফিকউদ্দিন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আহমদ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শহীদ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শফিউর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রহমান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আবুল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বরকত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আব্দুল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আউয়াল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6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আব্দুল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জব্বার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কিশোর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অহিউল্লাহ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আব্দুস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একজন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অজ্ঞাত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arallelogram 2"/>
          <p:cNvSpPr/>
          <p:nvPr/>
        </p:nvSpPr>
        <p:spPr>
          <a:xfrm>
            <a:off x="2438400" y="1219199"/>
            <a:ext cx="3886200" cy="517071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3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lius_1298213033_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9838" y="1146629"/>
            <a:ext cx="4114800" cy="382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10" descr="elius_1298212687_3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257" y="1143000"/>
            <a:ext cx="4590141" cy="3829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ounded Rectangle 3"/>
          <p:cNvSpPr/>
          <p:nvPr/>
        </p:nvSpPr>
        <p:spPr>
          <a:xfrm>
            <a:off x="2305959" y="405859"/>
            <a:ext cx="397147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799" y="5085172"/>
            <a:ext cx="1676401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1" y="5128714"/>
            <a:ext cx="2514599" cy="44685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কর্মপরিষদ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838200" y="609600"/>
            <a:ext cx="3200400" cy="611124"/>
          </a:xfrm>
          <a:prstGeom prst="wedgeEllipseCallout">
            <a:avLst>
              <a:gd name="adj1" fmla="val 35357"/>
              <a:gd name="adj2" fmla="val 124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295400" y="2514600"/>
            <a:ext cx="7239000" cy="1219199"/>
          </a:xfrm>
          <a:prstGeom prst="cloudCallout">
            <a:avLst>
              <a:gd name="adj1" fmla="val 4706"/>
              <a:gd name="adj2" fmla="val -484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কর্মপরিষদ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346318" y="317501"/>
            <a:ext cx="2057399" cy="522612"/>
          </a:xfrm>
          <a:prstGeom prst="flowChartTerminator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38301" y="4461207"/>
            <a:ext cx="7010400" cy="1783564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তর্কবাগীশ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১৪৪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কর্মপরিষদ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676288" y="3352801"/>
            <a:ext cx="3233401" cy="685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08325" y="4914839"/>
            <a:ext cx="1566262" cy="876300"/>
          </a:xfrm>
          <a:prstGeom prst="notchedRightArrow">
            <a:avLst>
              <a:gd name="adj1" fmla="val 50000"/>
              <a:gd name="adj2" fmla="val 58282"/>
            </a:avLst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elius_1298213168_6-1-The_first_Shaheed_Mi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86" y="1066800"/>
            <a:ext cx="3467486" cy="285311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7" descr="elius_1298213033_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8628" y="990599"/>
            <a:ext cx="2917371" cy="27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6" descr="elius_1298212492_2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1" y="840113"/>
            <a:ext cx="3124199" cy="2999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Rounded Rectangle 9"/>
          <p:cNvSpPr/>
          <p:nvPr/>
        </p:nvSpPr>
        <p:spPr>
          <a:xfrm rot="10232262" flipV="1">
            <a:off x="249627" y="3899671"/>
            <a:ext cx="2647799" cy="51891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38147" y="3732772"/>
            <a:ext cx="2473739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কর্মপরিষদ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635221">
            <a:off x="5671326" y="3913930"/>
            <a:ext cx="336395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১৪৪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মুহুর্তে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38200" y="690754"/>
            <a:ext cx="70866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32742" y="5715000"/>
            <a:ext cx="3069771" cy="38825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7" descr="index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4885" y="1676400"/>
            <a:ext cx="4067629" cy="3828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 descr="index 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29" y="1676400"/>
            <a:ext cx="4343400" cy="3828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37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273628" y="2438401"/>
            <a:ext cx="6803571" cy="2057399"/>
          </a:xfrm>
          <a:prstGeom prst="horizontalScroll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নামসহ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273628" y="592219"/>
            <a:ext cx="3401785" cy="611124"/>
          </a:xfrm>
          <a:prstGeom prst="wedgeEllipseCallout">
            <a:avLst>
              <a:gd name="adj1" fmla="val 27677"/>
              <a:gd name="adj2" fmla="val 90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dex2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86" y="389142"/>
            <a:ext cx="8244114" cy="6182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8657" y="5718629"/>
            <a:ext cx="6629400" cy="646331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01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191125" y="152400"/>
            <a:ext cx="6285875" cy="5231180"/>
            <a:chOff x="435220" y="152399"/>
            <a:chExt cx="7970841" cy="5231180"/>
          </a:xfrm>
        </p:grpSpPr>
        <p:sp>
          <p:nvSpPr>
            <p:cNvPr id="8" name="Rectangle 7"/>
            <p:cNvSpPr/>
            <p:nvPr/>
          </p:nvSpPr>
          <p:spPr>
            <a:xfrm>
              <a:off x="435220" y="3567697"/>
              <a:ext cx="572501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মামুন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রশিদ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কচুয়া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পাইলট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কচুয়া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চাঁদপুর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wn Ribbon 5"/>
            <p:cNvSpPr/>
            <p:nvPr/>
          </p:nvSpPr>
          <p:spPr>
            <a:xfrm>
              <a:off x="4296468" y="152399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24100" y="513797"/>
            <a:ext cx="3098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2495" y="48059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10401" y="1698500"/>
            <a:ext cx="3306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2" idx="4"/>
          </p:cNvCxnSpPr>
          <p:nvPr/>
        </p:nvCxnSpPr>
        <p:spPr>
          <a:xfrm>
            <a:off x="5023756" y="1994434"/>
            <a:ext cx="36926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5158" y="2159554"/>
            <a:ext cx="53406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740750" y="1590104"/>
            <a:ext cx="139303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73811" y="5978462"/>
            <a:ext cx="139303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54104" y="1994434"/>
            <a:ext cx="139303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030" y="5218530"/>
            <a:ext cx="139303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6621" y="5515007"/>
            <a:ext cx="139303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02349" y="2071395"/>
            <a:ext cx="139303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50" y="1250038"/>
            <a:ext cx="1799530" cy="2610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6002480" y="4376057"/>
            <a:ext cx="2802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3" y="1252436"/>
            <a:ext cx="2397525" cy="21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24514" y="5234383"/>
            <a:ext cx="278674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38829" y="304800"/>
            <a:ext cx="3628571" cy="543748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 descr="index2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399" y="1143001"/>
            <a:ext cx="4648201" cy="3962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15998"/>
            <a:ext cx="4662714" cy="408940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5280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54944" y="241565"/>
            <a:ext cx="397147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 descr="elius_1298212227_1-0_shohid_mi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57363"/>
            <a:ext cx="4203700" cy="2900237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800600" y="757363"/>
            <a:ext cx="3962400" cy="2900237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"/>
          <p:cNvSpPr/>
          <p:nvPr/>
        </p:nvSpPr>
        <p:spPr>
          <a:xfrm>
            <a:off x="273958" y="3795485"/>
            <a:ext cx="4203700" cy="2971800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"/>
          <p:cNvSpPr/>
          <p:nvPr/>
        </p:nvSpPr>
        <p:spPr>
          <a:xfrm>
            <a:off x="4800600" y="3757481"/>
            <a:ext cx="3962400" cy="2971799"/>
          </a:xfrm>
          <a:prstGeom prst="rect">
            <a:avLst/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00200" y="6172200"/>
            <a:ext cx="5181600" cy="3810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ndex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9358" y="1326394"/>
            <a:ext cx="525252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Wave 1"/>
          <p:cNvSpPr/>
          <p:nvPr/>
        </p:nvSpPr>
        <p:spPr>
          <a:xfrm rot="1992405">
            <a:off x="2178976" y="1938857"/>
            <a:ext cx="2379523" cy="479165"/>
          </a:xfrm>
          <a:prstGeom prst="wave">
            <a:avLst>
              <a:gd name="adj1" fmla="val 3405"/>
              <a:gd name="adj2" fmla="val 27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3819" y="3269494"/>
            <a:ext cx="2155798" cy="457200"/>
          </a:xfrm>
          <a:prstGeom prst="roundRect">
            <a:avLst>
              <a:gd name="adj" fmla="val 873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9744115">
            <a:off x="2171157" y="4664380"/>
            <a:ext cx="2593836" cy="441798"/>
          </a:xfrm>
          <a:prstGeom prst="roundRect">
            <a:avLst>
              <a:gd name="adj" fmla="val 873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2318654"/>
            <a:ext cx="4325257" cy="457200"/>
          </a:xfrm>
          <a:prstGeom prst="roundRect">
            <a:avLst>
              <a:gd name="adj" fmla="val 873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7966" y="3135086"/>
            <a:ext cx="7528834" cy="381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80657" y="1447800"/>
            <a:ext cx="3791858" cy="4572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2440" y="4682215"/>
            <a:ext cx="6614434" cy="39460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52912" y="5427434"/>
            <a:ext cx="4572000" cy="42272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ভাষা-শহিদদের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শ্রদ্ধাবোধ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52400" y="381000"/>
            <a:ext cx="2011133" cy="609600"/>
          </a:xfrm>
          <a:prstGeom prst="wedgeRectCallout">
            <a:avLst>
              <a:gd name="adj1" fmla="val 55086"/>
              <a:gd name="adj2" fmla="val 1894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6400" y="3905703"/>
            <a:ext cx="3983947" cy="39460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isplay 10"/>
          <p:cNvSpPr/>
          <p:nvPr/>
        </p:nvSpPr>
        <p:spPr>
          <a:xfrm>
            <a:off x="4544075" y="2590800"/>
            <a:ext cx="3009898" cy="3603155"/>
          </a:xfrm>
          <a:prstGeom prst="flowChartDisplay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3989" y="465457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-152400" y="0"/>
            <a:ext cx="4495800" cy="2100464"/>
          </a:xfrm>
          <a:prstGeom prst="cloudCallout">
            <a:avLst>
              <a:gd name="adj1" fmla="val 31557"/>
              <a:gd name="adj2" fmla="val 5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সম্মাননাঃ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934200" y="1502999"/>
            <a:ext cx="2068286" cy="3192851"/>
          </a:xfrm>
          <a:prstGeom prst="wedgeRectCallout">
            <a:avLst>
              <a:gd name="adj1" fmla="val -60969"/>
              <a:gd name="adj2" fmla="val -34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১৯৩৪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কলাকান্দা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17777" y="2590800"/>
            <a:ext cx="2777823" cy="3962399"/>
          </a:xfrm>
          <a:prstGeom prst="wedgeRectCallout">
            <a:avLst>
              <a:gd name="adj1" fmla="val 72845"/>
              <a:gd name="adj2" fmla="val -20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সাহিত্যচর্চাঃ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–‘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নির্দেশিকা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রক্তস্রোত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অশ্রুধারা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2769703" y="4724879"/>
            <a:ext cx="5715000" cy="2100464"/>
          </a:xfrm>
          <a:prstGeom prst="cloudCallout">
            <a:avLst>
              <a:gd name="adj1" fmla="val 5962"/>
              <a:gd name="adj2" fmla="val -71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গবেষক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04887" y="4154522"/>
            <a:ext cx="2239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flipH="1">
            <a:off x="3643893" y="1240875"/>
            <a:ext cx="3046187" cy="28956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rgbClr val="6B766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0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8" grpId="0" animBg="1"/>
      <p:bldP spid="12" grpId="0" animBg="1"/>
      <p:bldP spid="13" grpId="0" animBg="1"/>
      <p:bldP spid="1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0" y="255814"/>
            <a:ext cx="7010399" cy="632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Predefined Process 5"/>
          <p:cNvSpPr/>
          <p:nvPr/>
        </p:nvSpPr>
        <p:spPr>
          <a:xfrm>
            <a:off x="2438400" y="1143000"/>
            <a:ext cx="2667000" cy="457200"/>
          </a:xfrm>
          <a:prstGeom prst="flowChartPredefined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1752600" y="2884714"/>
            <a:ext cx="2438400" cy="533400"/>
          </a:xfrm>
          <a:prstGeom prst="flowChartPredefinedProcess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3148</TotalTime>
  <Words>664</Words>
  <Application>Microsoft Office PowerPoint</Application>
  <PresentationFormat>On-screen Show (4:3)</PresentationFormat>
  <Paragraphs>135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RHS</dc:creator>
  <cp:lastModifiedBy>Kachua Pillot School</cp:lastModifiedBy>
  <cp:revision>410</cp:revision>
  <dcterms:created xsi:type="dcterms:W3CDTF">2006-08-16T00:00:00Z</dcterms:created>
  <dcterms:modified xsi:type="dcterms:W3CDTF">2020-10-17T15:37:46Z</dcterms:modified>
</cp:coreProperties>
</file>