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3" r:id="rId7"/>
    <p:sldId id="261" r:id="rId8"/>
    <p:sldId id="273" r:id="rId9"/>
    <p:sldId id="274" r:id="rId10"/>
    <p:sldId id="264" r:id="rId11"/>
    <p:sldId id="265" r:id="rId12"/>
    <p:sldId id="262" r:id="rId13"/>
    <p:sldId id="266" r:id="rId14"/>
    <p:sldId id="272" r:id="rId15"/>
    <p:sldId id="268" r:id="rId16"/>
    <p:sldId id="269" r:id="rId17"/>
    <p:sldId id="270" r:id="rId18"/>
    <p:sldId id="271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426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9A615-6E12-4642-BDFA-841734C2F2D0}" type="datetimeFigureOut">
              <a:rPr lang="en-US" smtClean="0"/>
              <a:pPr/>
              <a:t>19-Oct-20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5101B-6749-4BE2-BA23-27D359E67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6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5101B-6749-4BE2-BA23-27D359E670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2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6.jpeg"/><Relationship Id="rId7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0"/>
            <a:ext cx="8991600" cy="5715000"/>
            <a:chOff x="969381" y="190500"/>
            <a:chExt cx="7488819" cy="50926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2" r="7895"/>
            <a:stretch>
              <a:fillRect/>
            </a:stretch>
          </p:blipFill>
          <p:spPr>
            <a:xfrm>
              <a:off x="969381" y="190500"/>
              <a:ext cx="7488819" cy="509267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828800" y="1257300"/>
              <a:ext cx="5791200" cy="304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ame 4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324100"/>
            <a:ext cx="83058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</a:t>
            </a:r>
            <a:endParaRPr lang="en-US" sz="72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33500"/>
            <a:ext cx="1349301" cy="1262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283990"/>
            <a:ext cx="1219200" cy="1140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342900"/>
            <a:ext cx="6324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ফরমালিন এবং কার্বাইড যুক্ত খাবার খেলে মানুষের কী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1293308"/>
            <a:ext cx="8610600" cy="3545392"/>
            <a:chOff x="228600" y="1083818"/>
            <a:chExt cx="8610600" cy="3545392"/>
          </a:xfrm>
        </p:grpSpPr>
        <p:pic>
          <p:nvPicPr>
            <p:cNvPr id="15" name="Picture 14" descr="1801b8b77bf9706ed3492ac31dd60e8f.jpg"/>
            <p:cNvPicPr>
              <a:picLocks noChangeAspect="1"/>
            </p:cNvPicPr>
            <p:nvPr/>
          </p:nvPicPr>
          <p:blipFill>
            <a:blip r:embed="rId2"/>
            <a:srcRect l="6202" r="6977"/>
            <a:stretch>
              <a:fillRect/>
            </a:stretch>
          </p:blipFill>
          <p:spPr>
            <a:xfrm>
              <a:off x="228600" y="1083818"/>
              <a:ext cx="4191000" cy="306908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6" name="Picture 15" descr="Leber_Scha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1104900"/>
              <a:ext cx="4191000" cy="3048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2057400" y="422910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বৃক্ক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3200" y="42291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যকৃত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28800" y="4914900"/>
            <a:ext cx="5486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মানুষের বৃক্ক ও যকৃত অকার্যকর হয়ে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52500"/>
            <a:ext cx="3217925" cy="2044855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2697572" y="190500"/>
            <a:ext cx="339842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57400" y="3771900"/>
            <a:ext cx="9405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0" y="4076700"/>
            <a:ext cx="7162800" cy="609600"/>
            <a:chOff x="457200" y="4305300"/>
            <a:chExt cx="8077200" cy="609600"/>
          </a:xfrm>
        </p:grpSpPr>
        <p:sp>
          <p:nvSpPr>
            <p:cNvPr id="13" name="Rectangle 12"/>
            <p:cNvSpPr/>
            <p:nvPr/>
          </p:nvSpPr>
          <p:spPr>
            <a:xfrm>
              <a:off x="457200" y="4305300"/>
              <a:ext cx="8077200" cy="609600"/>
            </a:xfrm>
            <a:prstGeom prst="rect">
              <a:avLst/>
            </a:prstGeom>
            <a:ln w="15875" cmpd="thickThin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 algn="just">
                <a:buFont typeface="Wingdings" pitchFamily="2" charset="2"/>
                <a:buChar char="v"/>
              </a:pPr>
              <a:r>
                <a:rPr lang="bn-BD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0600" y="4377035"/>
              <a:ext cx="731520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২। কৃত্রিম রং মেশানো খাবার খেলে মানুষের কী কী রোগ হতে পারে?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4000" y="3467100"/>
            <a:ext cx="7162800" cy="609600"/>
            <a:chOff x="457200" y="4305300"/>
            <a:chExt cx="8077200" cy="609600"/>
          </a:xfrm>
        </p:grpSpPr>
        <p:sp>
          <p:nvSpPr>
            <p:cNvPr id="16" name="Rectangle 15"/>
            <p:cNvSpPr/>
            <p:nvPr/>
          </p:nvSpPr>
          <p:spPr>
            <a:xfrm>
              <a:off x="457200" y="4305300"/>
              <a:ext cx="8077200" cy="609600"/>
            </a:xfrm>
            <a:prstGeom prst="rect">
              <a:avLst/>
            </a:prstGeom>
            <a:ln w="15875" cmpd="thickThin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 algn="just">
                <a:buFont typeface="Wingdings" pitchFamily="2" charset="2"/>
                <a:buChar char="v"/>
              </a:pPr>
              <a:r>
                <a:rPr lang="bn-BD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0600" y="4377035"/>
              <a:ext cx="731520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1.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কোন কোন খাদ্যে কৃত্রিম রং মেশানো হয়?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000" y="4686300"/>
            <a:ext cx="7162800" cy="609600"/>
            <a:chOff x="457200" y="4305300"/>
            <a:chExt cx="8077200" cy="609600"/>
          </a:xfrm>
        </p:grpSpPr>
        <p:sp>
          <p:nvSpPr>
            <p:cNvPr id="19" name="Rectangle 18"/>
            <p:cNvSpPr/>
            <p:nvPr/>
          </p:nvSpPr>
          <p:spPr>
            <a:xfrm>
              <a:off x="457200" y="4305300"/>
              <a:ext cx="8077200" cy="609600"/>
            </a:xfrm>
            <a:prstGeom prst="rect">
              <a:avLst/>
            </a:prstGeom>
            <a:ln w="15875" cmpd="thickThin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 algn="just">
                <a:buFont typeface="Wingdings" pitchFamily="2" charset="2"/>
                <a:buChar char="v"/>
              </a:pPr>
              <a:r>
                <a:rPr lang="bn-BD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0600" y="4377035"/>
              <a:ext cx="731520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৩। ফল পাকানোর জন্য কী ব্যবহার করা হয়?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8600" y="342900"/>
            <a:ext cx="8610600" cy="3829110"/>
            <a:chOff x="228600" y="342900"/>
            <a:chExt cx="8610600" cy="3829110"/>
          </a:xfrm>
        </p:grpSpPr>
        <p:pic>
          <p:nvPicPr>
            <p:cNvPr id="7" name="Picture 6" descr="images(1).jpg"/>
            <p:cNvPicPr>
              <a:picLocks noChangeAspect="1"/>
            </p:cNvPicPr>
            <p:nvPr/>
          </p:nvPicPr>
          <p:blipFill>
            <a:blip r:embed="rId2"/>
            <a:srcRect r="12057"/>
            <a:stretch>
              <a:fillRect/>
            </a:stretch>
          </p:blipFill>
          <p:spPr>
            <a:xfrm>
              <a:off x="2209800" y="342900"/>
              <a:ext cx="2057400" cy="1459825"/>
            </a:xfrm>
            <a:prstGeom prst="rect">
              <a:avLst/>
            </a:prstGeom>
          </p:spPr>
        </p:pic>
        <p:pic>
          <p:nvPicPr>
            <p:cNvPr id="8" name="Picture 7" descr="images(2).jpg"/>
            <p:cNvPicPr>
              <a:picLocks noChangeAspect="1"/>
            </p:cNvPicPr>
            <p:nvPr/>
          </p:nvPicPr>
          <p:blipFill>
            <a:blip r:embed="rId3"/>
            <a:srcRect l="10233" r="11312"/>
            <a:stretch>
              <a:fillRect/>
            </a:stretch>
          </p:blipFill>
          <p:spPr>
            <a:xfrm>
              <a:off x="228600" y="392925"/>
              <a:ext cx="1752600" cy="1397775"/>
            </a:xfrm>
            <a:prstGeom prst="rect">
              <a:avLst/>
            </a:prstGeom>
          </p:spPr>
        </p:pic>
        <p:pic>
          <p:nvPicPr>
            <p:cNvPr id="9" name="Picture 8" descr="images(51).jpg"/>
            <p:cNvPicPr>
              <a:picLocks noChangeAspect="1"/>
            </p:cNvPicPr>
            <p:nvPr/>
          </p:nvPicPr>
          <p:blipFill>
            <a:blip r:embed="rId4"/>
            <a:srcRect l="11852" r="14074" b="12198"/>
            <a:stretch>
              <a:fillRect/>
            </a:stretch>
          </p:blipFill>
          <p:spPr>
            <a:xfrm>
              <a:off x="5029200" y="419100"/>
              <a:ext cx="1143000" cy="1447800"/>
            </a:xfrm>
            <a:prstGeom prst="rect">
              <a:avLst/>
            </a:prstGeom>
          </p:spPr>
        </p:pic>
        <p:pic>
          <p:nvPicPr>
            <p:cNvPr id="10" name="Picture 9" descr="images(61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0" y="419100"/>
              <a:ext cx="1828800" cy="1371600"/>
            </a:xfrm>
            <a:prstGeom prst="rect">
              <a:avLst/>
            </a:prstGeom>
          </p:spPr>
        </p:pic>
        <p:pic>
          <p:nvPicPr>
            <p:cNvPr id="11" name="Picture 10" descr="images(35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" y="2400300"/>
              <a:ext cx="1728787" cy="1223748"/>
            </a:xfrm>
            <a:prstGeom prst="rect">
              <a:avLst/>
            </a:prstGeom>
          </p:spPr>
        </p:pic>
        <p:pic>
          <p:nvPicPr>
            <p:cNvPr id="13" name="Picture 12" descr="images(16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14600" y="2400300"/>
              <a:ext cx="2362200" cy="1431939"/>
            </a:xfrm>
            <a:prstGeom prst="rect">
              <a:avLst/>
            </a:prstGeom>
          </p:spPr>
        </p:pic>
        <p:pic>
          <p:nvPicPr>
            <p:cNvPr id="14" name="Picture 13" descr="images(49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9800" y="2400300"/>
              <a:ext cx="2438400" cy="14073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2000" y="18669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বার্গার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67000" y="18669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পিজা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3000" y="18669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পটেটো চিপস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62800" y="18669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ফ্রাইড চিকেন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86600" y="37719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কেক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0" y="36957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রোল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" y="360039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কোমল পানীয়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05000" y="4224635"/>
            <a:ext cx="5105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উপরের খাবার গুলোকে কোন ধরনের খাবার বলে?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4863525"/>
            <a:ext cx="1600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জাঙ্ক ফুড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14635"/>
            <a:ext cx="5029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জাঙ্ক ফুড খেলে কী কী সমস্যা হতে পারে?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43146" y="1257300"/>
            <a:ext cx="5095854" cy="3966865"/>
            <a:chOff x="2143146" y="1257300"/>
            <a:chExt cx="5095854" cy="3966865"/>
          </a:xfrm>
        </p:grpSpPr>
        <p:pic>
          <p:nvPicPr>
            <p:cNvPr id="7" name="Picture 6" descr="images(60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3146" y="1257300"/>
              <a:ext cx="5095854" cy="3352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343400" y="47625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পুষ্টিহীনতা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" y="1562100"/>
            <a:ext cx="8305800" cy="3814465"/>
            <a:chOff x="457200" y="1562100"/>
            <a:chExt cx="8305800" cy="3814465"/>
          </a:xfrm>
        </p:grpSpPr>
        <p:pic>
          <p:nvPicPr>
            <p:cNvPr id="12" name="Picture 11" descr="images(38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1562100"/>
              <a:ext cx="4038600" cy="2819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5" name="Picture 14" descr="images(39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910" y="1562100"/>
              <a:ext cx="3793290" cy="2819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457200" y="4914900"/>
              <a:ext cx="8229600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অতিরিক্ত ওজন বৃদ্ধি বা মোটা হয়ে যাওয়া ইত্যাদি সমস্যা হতে পারে।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47700"/>
            <a:ext cx="2438400" cy="2286000"/>
          </a:xfrm>
          <a:prstGeom prst="ellipse">
            <a:avLst/>
          </a:prstGeom>
          <a:solidFill>
            <a:srgbClr val="FF000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</a:t>
            </a:r>
            <a:r>
              <a:rPr lang="bn-BD" sz="3200" dirty="0" smtClean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লীয়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3200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152900"/>
            <a:ext cx="8458200" cy="5107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প্রশ্নঃ খাদ্যে রাসায়নিকের ব্যবহার আমাদের স্বাস্থ্যের জন্য ক্ষতিকর কেন ব্যাখ্যা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674255"/>
            <a:ext cx="4487333" cy="2524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68BC6C-5A84-48E1-B4FC-7154AC83A967}"/>
              </a:ext>
            </a:extLst>
          </p:cNvPr>
          <p:cNvSpPr txBox="1"/>
          <p:nvPr/>
        </p:nvSpPr>
        <p:spPr>
          <a:xfrm>
            <a:off x="2590800" y="190500"/>
            <a:ext cx="3532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8600" y="491490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প্রাথমিক বিজ্ঞান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বইয়ের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৪৪ এবং ৪৫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2330"/>
            <a:ext cx="2891790" cy="331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92330"/>
            <a:ext cx="4135149" cy="3312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3E639D-BDA1-4DD4-BE4A-86D8CEE5C0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2" y="495300"/>
            <a:ext cx="2142092" cy="3902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495300"/>
            <a:ext cx="3352800" cy="578882"/>
          </a:xfrm>
          <a:prstGeom prst="flowChartAlternateProces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 শেষে মূল্যায়নঃ লিখিত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5007" y="2324100"/>
            <a:ext cx="7297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১। খাবারকে আকর্ষণীয় ও লোভনীয় করতে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--------------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ব্যবহার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করা হয়।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 কৃত্রিম রঙ মেশানো খাবার মানুষের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---------------------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রোগ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সৃষ্টি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জাঙ্ক ফুড সুস্বাদু হলে  ------------------ খাদ্য নয়।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4377035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---------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ফুডে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4986635"/>
            <a:ext cx="5869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জাঙ্কফুড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স্বাস্থের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----------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---------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21672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কৃত্রিম রং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29292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ক্যান্সার 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6150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42291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48387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উপকারি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13335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1257300"/>
            <a:ext cx="1981200" cy="510778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এসো মিলিয়ে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-education20190301070511.jpg"/>
          <p:cNvPicPr>
            <a:picLocks noChangeAspect="1"/>
          </p:cNvPicPr>
          <p:nvPr/>
        </p:nvPicPr>
        <p:blipFill>
          <a:blip r:embed="rId2"/>
          <a:srcRect l="14857"/>
          <a:stretch>
            <a:fillRect/>
          </a:stretch>
        </p:blipFill>
        <p:spPr>
          <a:xfrm>
            <a:off x="3581400" y="1028700"/>
            <a:ext cx="3573278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8CDFED7-C6C6-4867-B80B-BBB7F3DDFDDE}"/>
              </a:ext>
            </a:extLst>
          </p:cNvPr>
          <p:cNvSpPr/>
          <p:nvPr/>
        </p:nvSpPr>
        <p:spPr>
          <a:xfrm>
            <a:off x="228600" y="4239280"/>
            <a:ext cx="108761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/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152400" y="495300"/>
            <a:ext cx="2133600" cy="2209800"/>
          </a:xfrm>
          <a:prstGeom prst="flowChartDela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191280"/>
            <a:ext cx="1905000" cy="6756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60C2E5-E255-4B4E-9B77-56D576CC5238}"/>
              </a:ext>
            </a:extLst>
          </p:cNvPr>
          <p:cNvSpPr/>
          <p:nvPr/>
        </p:nvSpPr>
        <p:spPr>
          <a:xfrm>
            <a:off x="152400" y="40005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একটি বার্গারে বিভিন্ন ধরনের খাবার যেমনঃ গরু ও মুরগির মাংস, টমেটো, </a:t>
            </a:r>
          </a:p>
          <a:p>
            <a:pPr marL="571500" indent="-571500"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লেটুস, পনির, পাউরুটি ইত্যাদি থাকে। তারপরে ও খুব বেশি বার্গার খাওয়া</a:t>
            </a:r>
          </a:p>
          <a:p>
            <a:pPr marL="571500" indent="-571500"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আমাদের শরীরের জন্য ক্ষতিকর কেন?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0"/>
            <a:ext cx="8991600" cy="5715000"/>
            <a:chOff x="969381" y="190500"/>
            <a:chExt cx="7488819" cy="50926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2" r="7895"/>
            <a:stretch>
              <a:fillRect/>
            </a:stretch>
          </p:blipFill>
          <p:spPr>
            <a:xfrm>
              <a:off x="969381" y="190500"/>
              <a:ext cx="7488819" cy="509267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828800" y="1257300"/>
              <a:ext cx="5791200" cy="304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ame 8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F:\animated\Animation-Picture-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1" y="3238500"/>
            <a:ext cx="1302004" cy="133376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09800" y="2249150"/>
            <a:ext cx="4572000" cy="186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1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F:\animated\Animation-Picture-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257300"/>
            <a:ext cx="1219200" cy="124894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83" y="1283000"/>
            <a:ext cx="1515580" cy="1417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232727"/>
            <a:ext cx="1301554" cy="1217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618975-9378-4DAE-AC20-9E38B9917EAC}"/>
              </a:ext>
            </a:extLst>
          </p:cNvPr>
          <p:cNvSpPr/>
          <p:nvPr/>
        </p:nvSpPr>
        <p:spPr>
          <a:xfrm>
            <a:off x="4800600" y="3619500"/>
            <a:ext cx="4038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(যেসকল খাদ্য কম খাওয়া উচিত)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তারিখঃ১৯/১০/২০২০ইং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D993C3-84F3-49B7-88FA-3B9FAC005AC5}"/>
              </a:ext>
            </a:extLst>
          </p:cNvPr>
          <p:cNvSpPr/>
          <p:nvPr/>
        </p:nvSpPr>
        <p:spPr>
          <a:xfrm>
            <a:off x="3124200" y="190500"/>
            <a:ext cx="2895600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প্রস্তুতকারী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543300"/>
            <a:ext cx="31242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আমির হোছাইন 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রাজাখালী সরকারি প্রাথমিক বিদ্যালয়।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পেকুয়া,কক্সবাজার।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A8D0580-E774-4FBD-A634-92E2ACC6EBEE}"/>
              </a:ext>
            </a:extLst>
          </p:cNvPr>
          <p:cNvSpPr/>
          <p:nvPr/>
        </p:nvSpPr>
        <p:spPr>
          <a:xfrm rot="5400000">
            <a:off x="4495801" y="-1181099"/>
            <a:ext cx="76197" cy="8915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99" y="1080075"/>
            <a:ext cx="13716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70948"/>
            <a:ext cx="2209800" cy="2066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70947"/>
            <a:ext cx="2209800" cy="2066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715329"/>
            <a:ext cx="609600" cy="1611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3200400" y="190500"/>
            <a:ext cx="23270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85668" y="2781300"/>
            <a:ext cx="7453532" cy="4572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২।যে সব খাদ্যে রাসায়নিক দ্রব্য মেশানো হয় তাদের নাম বলতে পারবে।</a:t>
            </a: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7462" y="1253713"/>
            <a:ext cx="5556738" cy="613187"/>
          </a:xfrm>
          <a:prstGeom prst="roundRect">
            <a:avLst/>
          </a:prstGeom>
          <a:noFill/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শিক্ষার্থীরা…</a:t>
            </a:r>
          </a:p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9829" y="4540826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85668" y="3238500"/>
            <a:ext cx="7453532" cy="4572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৩।খাদ্যে কৃত্রিম রং ও রাসায়নিক দ্রব্যের ক্ষতিকর দিক বর্ণনা করতে পারবে।</a:t>
            </a: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66089" y="3734375"/>
            <a:ext cx="7473324" cy="606137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৪।রাসায়নিক দ্রব্য ব্যবহার করে ফল পাকানোর অপকারিতা বর্ণনা করতে পারবে।</a:t>
            </a: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85668" y="4340512"/>
            <a:ext cx="7467600" cy="4572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৫।জাঙ্ক ফুড দেহের জন্য ক্ষতিকর বর্ণনা করতে পারবে।</a:t>
            </a: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71600" y="2324100"/>
            <a:ext cx="7467600" cy="4572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১।কৃত্রিম রং ব্যবহার করা খাদ্যের নাম বলতে পারবে।</a:t>
            </a: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9329" y="31623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66700"/>
            <a:ext cx="6477000" cy="57888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কোন খাবার গুলো আমাদের কম খাওয়া উচিত?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81100"/>
            <a:ext cx="1538653" cy="960120"/>
          </a:xfrm>
          <a:prstGeom prst="rect">
            <a:avLst/>
          </a:prstGeom>
        </p:spPr>
      </p:pic>
      <p:pic>
        <p:nvPicPr>
          <p:cNvPr id="14" name="Picture 13" descr="images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028700"/>
            <a:ext cx="1828800" cy="1144306"/>
          </a:xfrm>
          <a:prstGeom prst="rect">
            <a:avLst/>
          </a:prstGeom>
        </p:spPr>
      </p:pic>
      <p:pic>
        <p:nvPicPr>
          <p:cNvPr id="15" name="Picture 14" descr="images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876300"/>
            <a:ext cx="1600200" cy="1321623"/>
          </a:xfrm>
          <a:prstGeom prst="rect">
            <a:avLst/>
          </a:prstGeom>
        </p:spPr>
      </p:pic>
      <p:pic>
        <p:nvPicPr>
          <p:cNvPr id="16" name="Picture 15" descr="images(1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552700"/>
            <a:ext cx="1295400" cy="863814"/>
          </a:xfrm>
          <a:prstGeom prst="rect">
            <a:avLst/>
          </a:prstGeom>
        </p:spPr>
      </p:pic>
      <p:pic>
        <p:nvPicPr>
          <p:cNvPr id="17" name="Picture 16" descr="images(2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467100"/>
            <a:ext cx="920408" cy="1385812"/>
          </a:xfrm>
          <a:prstGeom prst="rect">
            <a:avLst/>
          </a:prstGeom>
        </p:spPr>
      </p:pic>
      <p:pic>
        <p:nvPicPr>
          <p:cNvPr id="18" name="Picture 17" descr="images(3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2400300"/>
            <a:ext cx="762000" cy="1014412"/>
          </a:xfrm>
          <a:prstGeom prst="rect">
            <a:avLst/>
          </a:prstGeom>
        </p:spPr>
      </p:pic>
      <p:pic>
        <p:nvPicPr>
          <p:cNvPr id="19" name="Picture 18" descr="images(3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4800" y="1104900"/>
            <a:ext cx="1676400" cy="957943"/>
          </a:xfrm>
          <a:prstGeom prst="rect">
            <a:avLst/>
          </a:prstGeom>
        </p:spPr>
      </p:pic>
      <p:pic>
        <p:nvPicPr>
          <p:cNvPr id="20" name="Picture 19" descr="images(3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0" y="2171700"/>
            <a:ext cx="1600200" cy="1331007"/>
          </a:xfrm>
          <a:prstGeom prst="rect">
            <a:avLst/>
          </a:prstGeom>
        </p:spPr>
      </p:pic>
      <p:pic>
        <p:nvPicPr>
          <p:cNvPr id="21" name="Picture 20" descr="images(36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600" y="2476500"/>
            <a:ext cx="1524000" cy="1016000"/>
          </a:xfrm>
          <a:prstGeom prst="rect">
            <a:avLst/>
          </a:prstGeom>
        </p:spPr>
      </p:pic>
      <p:pic>
        <p:nvPicPr>
          <p:cNvPr id="22" name="Picture 21" descr="images(43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1200" y="952500"/>
            <a:ext cx="1514475" cy="1400175"/>
          </a:xfrm>
          <a:prstGeom prst="rect">
            <a:avLst/>
          </a:prstGeom>
        </p:spPr>
      </p:pic>
      <p:pic>
        <p:nvPicPr>
          <p:cNvPr id="23" name="Picture 22" descr="images(46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6600" y="3771900"/>
            <a:ext cx="1600200" cy="900684"/>
          </a:xfrm>
          <a:prstGeom prst="rect">
            <a:avLst/>
          </a:prstGeom>
        </p:spPr>
      </p:pic>
      <p:pic>
        <p:nvPicPr>
          <p:cNvPr id="24" name="Picture 23" descr="images(48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3695700"/>
            <a:ext cx="1219200" cy="965200"/>
          </a:xfrm>
          <a:prstGeom prst="rect">
            <a:avLst/>
          </a:prstGeom>
        </p:spPr>
      </p:pic>
      <p:pic>
        <p:nvPicPr>
          <p:cNvPr id="25" name="Picture 24" descr="images(6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0" y="2247900"/>
            <a:ext cx="1524000" cy="1143000"/>
          </a:xfrm>
          <a:prstGeom prst="rect">
            <a:avLst/>
          </a:prstGeom>
        </p:spPr>
      </p:pic>
      <p:pic>
        <p:nvPicPr>
          <p:cNvPr id="26" name="Picture 25" descr="images(27)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1600" y="3619500"/>
            <a:ext cx="1524000" cy="1009650"/>
          </a:xfrm>
          <a:prstGeom prst="rect">
            <a:avLst/>
          </a:prstGeom>
        </p:spPr>
      </p:pic>
      <p:pic>
        <p:nvPicPr>
          <p:cNvPr id="27" name="Picture 26" descr="images(51).jpg"/>
          <p:cNvPicPr>
            <a:picLocks noChangeAspect="1"/>
          </p:cNvPicPr>
          <p:nvPr/>
        </p:nvPicPr>
        <p:blipFill>
          <a:blip r:embed="rId16"/>
          <a:srcRect l="13043" r="10435" b="10307"/>
          <a:stretch>
            <a:fillRect/>
          </a:stretch>
        </p:blipFill>
        <p:spPr>
          <a:xfrm>
            <a:off x="1371600" y="3619500"/>
            <a:ext cx="1143000" cy="1143000"/>
          </a:xfrm>
          <a:prstGeom prst="rect">
            <a:avLst/>
          </a:prstGeom>
        </p:spPr>
      </p:pic>
      <p:pic>
        <p:nvPicPr>
          <p:cNvPr id="29" name="Picture 28" descr="images(24)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67000" y="3690938"/>
            <a:ext cx="914400" cy="919162"/>
          </a:xfrm>
          <a:prstGeom prst="rect">
            <a:avLst/>
          </a:prstGeom>
        </p:spPr>
      </p:pic>
      <p:sp>
        <p:nvSpPr>
          <p:cNvPr id="32" name="Multiply 31"/>
          <p:cNvSpPr/>
          <p:nvPr/>
        </p:nvSpPr>
        <p:spPr>
          <a:xfrm>
            <a:off x="609600" y="14859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2819400" y="14478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6172200" y="14478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7620000" y="12954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/>
        </p:nvSpPr>
        <p:spPr>
          <a:xfrm>
            <a:off x="685800" y="26289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6019800" y="26289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7772400" y="24765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/>
          <p:cNvSpPr/>
          <p:nvPr/>
        </p:nvSpPr>
        <p:spPr>
          <a:xfrm>
            <a:off x="1524000" y="38481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2667000" y="37719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4038600" y="37719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7696200" y="38481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438400" y="5067300"/>
            <a:ext cx="4343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এসো তোমাদের সাথে মিলিয়ে দেখি।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02DD2F-7D54-47FE-880E-831B9BDD006A}"/>
              </a:ext>
            </a:extLst>
          </p:cNvPr>
          <p:cNvSpPr/>
          <p:nvPr/>
        </p:nvSpPr>
        <p:spPr>
          <a:xfrm>
            <a:off x="381000" y="419100"/>
            <a:ext cx="3276600" cy="9475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(2).jpg"/>
          <p:cNvPicPr>
            <a:picLocks noChangeAspect="1"/>
          </p:cNvPicPr>
          <p:nvPr/>
        </p:nvPicPr>
        <p:blipFill>
          <a:blip r:embed="rId2"/>
          <a:srcRect l="4624" t="15775"/>
          <a:stretch>
            <a:fillRect/>
          </a:stretch>
        </p:blipFill>
        <p:spPr>
          <a:xfrm rot="17614078">
            <a:off x="522192" y="2914172"/>
            <a:ext cx="2697253" cy="2406730"/>
          </a:xfrm>
          <a:prstGeom prst="rect">
            <a:avLst/>
          </a:prstGeom>
        </p:spPr>
      </p:pic>
      <p:pic>
        <p:nvPicPr>
          <p:cNvPr id="5" name="Picture 4" descr="images(17).jpg"/>
          <p:cNvPicPr>
            <a:picLocks noChangeAspect="1"/>
          </p:cNvPicPr>
          <p:nvPr/>
        </p:nvPicPr>
        <p:blipFill>
          <a:blip r:embed="rId3"/>
          <a:srcRect l="3765" t="6588" r="4000" b="8706"/>
          <a:stretch>
            <a:fillRect/>
          </a:stretch>
        </p:blipFill>
        <p:spPr>
          <a:xfrm>
            <a:off x="5181600" y="647700"/>
            <a:ext cx="37338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3E639D-BDA1-4DD4-BE4A-86D8CEE5C0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30" y="342900"/>
            <a:ext cx="1932970" cy="3521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18669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যেসকল খাদ্য কম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খাওয়া উচিত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872" y="1790700"/>
            <a:ext cx="3157728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4305303"/>
            <a:ext cx="7852884" cy="1461193"/>
            <a:chOff x="-90258" y="4256043"/>
            <a:chExt cx="6785502" cy="1145951"/>
          </a:xfrm>
        </p:grpSpPr>
        <p:sp>
          <p:nvSpPr>
            <p:cNvPr id="7" name="TextBox 6"/>
            <p:cNvSpPr txBox="1"/>
            <p:nvPr/>
          </p:nvSpPr>
          <p:spPr>
            <a:xfrm>
              <a:off x="-90258" y="4315802"/>
              <a:ext cx="6781800" cy="1086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প্রশ্নঃ  যেসকল খাদ্য আমাদের কম খাওয়া উচিত সেরকম পাঁচটি</a:t>
              </a:r>
            </a:p>
            <a:p>
              <a:r>
                <a:rPr lang="bn-BD" sz="28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</a:t>
              </a:r>
              <a:r>
                <a:rPr lang="en-US" sz="28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28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খাদ্যের নাম লিখ?</a:t>
              </a:r>
              <a:endParaRPr lang="en-A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2328" y="4256043"/>
              <a:ext cx="6192916" cy="784378"/>
            </a:xfrm>
            <a:prstGeom prst="roundRect">
              <a:avLst>
                <a:gd name="adj" fmla="val 32813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own Arrow 4"/>
          <p:cNvSpPr/>
          <p:nvPr/>
        </p:nvSpPr>
        <p:spPr>
          <a:xfrm>
            <a:off x="3775257" y="184848"/>
            <a:ext cx="1940958" cy="1466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65522"/>
            <a:ext cx="6477000" cy="510778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 খাবার গুলো মনযোগ সহকারে দেখ?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57200" y="1390590"/>
            <a:ext cx="8153400" cy="3295710"/>
            <a:chOff x="457200" y="952500"/>
            <a:chExt cx="8153400" cy="3295710"/>
          </a:xfrm>
        </p:grpSpPr>
        <p:pic>
          <p:nvPicPr>
            <p:cNvPr id="11" name="Picture 10" descr="images(24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34200" y="952501"/>
              <a:ext cx="1676400" cy="1044798"/>
            </a:xfrm>
            <a:prstGeom prst="rect">
              <a:avLst/>
            </a:prstGeom>
          </p:spPr>
        </p:pic>
        <p:pic>
          <p:nvPicPr>
            <p:cNvPr id="12" name="Picture 11" descr="images(25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0" y="2552700"/>
              <a:ext cx="1066800" cy="1283273"/>
            </a:xfrm>
            <a:prstGeom prst="rect">
              <a:avLst/>
            </a:prstGeom>
          </p:spPr>
        </p:pic>
        <p:pic>
          <p:nvPicPr>
            <p:cNvPr id="14" name="Picture 13" descr="images(45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952500"/>
              <a:ext cx="1828800" cy="1219200"/>
            </a:xfrm>
            <a:prstGeom prst="rect">
              <a:avLst/>
            </a:prstGeom>
          </p:spPr>
        </p:pic>
        <p:pic>
          <p:nvPicPr>
            <p:cNvPr id="15" name="Picture 14" descr="images(47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1" y="1028701"/>
              <a:ext cx="1557372" cy="1066800"/>
            </a:xfrm>
            <a:prstGeom prst="rect">
              <a:avLst/>
            </a:prstGeom>
          </p:spPr>
        </p:pic>
        <p:pic>
          <p:nvPicPr>
            <p:cNvPr id="16" name="Picture 15" descr="images(48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2552700"/>
              <a:ext cx="1828800" cy="1219200"/>
            </a:xfrm>
            <a:prstGeom prst="rect">
              <a:avLst/>
            </a:prstGeom>
          </p:spPr>
        </p:pic>
        <p:pic>
          <p:nvPicPr>
            <p:cNvPr id="17" name="Picture 16" descr="images(50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0200" y="2476500"/>
              <a:ext cx="1143000" cy="1336842"/>
            </a:xfrm>
            <a:prstGeom prst="rect">
              <a:avLst/>
            </a:prstGeom>
          </p:spPr>
        </p:pic>
        <p:pic>
          <p:nvPicPr>
            <p:cNvPr id="18" name="Picture 17" descr="images(52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43201" y="2546152"/>
              <a:ext cx="2057399" cy="1301948"/>
            </a:xfrm>
            <a:prstGeom prst="rect">
              <a:avLst/>
            </a:prstGeom>
          </p:spPr>
        </p:pic>
        <p:pic>
          <p:nvPicPr>
            <p:cNvPr id="19" name="Picture 18" descr="জেলি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43200" y="1013460"/>
              <a:ext cx="1828800" cy="115824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0600" y="21717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মিষ্টি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2800" y="21525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জেলি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20763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চকলেট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39000" y="38289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আইসক্রিম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8800" y="38289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চিপস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15200" y="20763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আইসক্রিম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48000" y="38481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কোমল পানীয়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14400" y="37527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কেক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57200" y="5067300"/>
            <a:ext cx="8229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খাবার গুলোকে আকর্ষণীয় ও লোভনীয় করতে কৃত্রিম রং মেশানো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9300" y="531496"/>
            <a:ext cx="5257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কৃত্রিম রং মেশানো খাবার খেলে কী হয়?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1714500"/>
            <a:ext cx="2743200" cy="2609910"/>
            <a:chOff x="304800" y="1714500"/>
            <a:chExt cx="2743200" cy="2609910"/>
          </a:xfrm>
        </p:grpSpPr>
        <p:pic>
          <p:nvPicPr>
            <p:cNvPr id="5" name="Picture 4" descr="images(54).jpg"/>
            <p:cNvPicPr>
              <a:picLocks noChangeAspect="1"/>
            </p:cNvPicPr>
            <p:nvPr/>
          </p:nvPicPr>
          <p:blipFill>
            <a:blip r:embed="rId2"/>
            <a:srcRect l="9302" r="6977"/>
            <a:stretch>
              <a:fillRect/>
            </a:stretch>
          </p:blipFill>
          <p:spPr>
            <a:xfrm>
              <a:off x="304800" y="1714500"/>
              <a:ext cx="2743200" cy="212923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143000" y="39243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ক্যান্সার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48400" y="1714500"/>
            <a:ext cx="2590800" cy="2609910"/>
            <a:chOff x="6248400" y="1714500"/>
            <a:chExt cx="2590800" cy="2609910"/>
          </a:xfrm>
        </p:grpSpPr>
        <p:pic>
          <p:nvPicPr>
            <p:cNvPr id="7" name="Picture 6" descr="images(56).jpg"/>
            <p:cNvPicPr>
              <a:picLocks noChangeAspect="1"/>
            </p:cNvPicPr>
            <p:nvPr/>
          </p:nvPicPr>
          <p:blipFill>
            <a:blip r:embed="rId3"/>
            <a:srcRect r="7641"/>
            <a:stretch>
              <a:fillRect/>
            </a:stretch>
          </p:blipFill>
          <p:spPr>
            <a:xfrm>
              <a:off x="6248400" y="1714500"/>
              <a:ext cx="2590800" cy="2133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086600" y="39243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অস্থিরতা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1000" y="4533900"/>
            <a:ext cx="8382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কৃত্রিম রং মেশানো খাবার মানুষের ক্যানসার, অমনোযোগিতা, অস্থিরতা ইত্যাদি রোগ সৃষ্টি করতে পারে।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98" y="1714499"/>
            <a:ext cx="2903913" cy="21292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3886200" y="39243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ওমনোযোগিতা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s(5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025140"/>
            <a:ext cx="4292600" cy="2575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images(5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6700"/>
            <a:ext cx="4038600" cy="2672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495800" y="1035903"/>
            <a:ext cx="4343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অসাধু ব্যবসায়ীরা খাবার ও ফলমুল সংরক্ষণের জন্য ফরমালিন ব্যবহার করে।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076700"/>
            <a:ext cx="3810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ফল পাকানোর জন্য কার্বাইড ব্যবহার করা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455</Words>
  <Application>Microsoft Office PowerPoint</Application>
  <PresentationFormat>On-screen Show (16:10)</PresentationFormat>
  <Paragraphs>107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DELL</cp:lastModifiedBy>
  <cp:revision>76</cp:revision>
  <dcterms:created xsi:type="dcterms:W3CDTF">2006-08-16T00:00:00Z</dcterms:created>
  <dcterms:modified xsi:type="dcterms:W3CDTF">2020-10-19T17:35:01Z</dcterms:modified>
</cp:coreProperties>
</file>