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56" r:id="rId4"/>
    <p:sldId id="257" r:id="rId5"/>
    <p:sldId id="258" r:id="rId6"/>
    <p:sldId id="259" r:id="rId7"/>
    <p:sldId id="269" r:id="rId8"/>
    <p:sldId id="260" r:id="rId9"/>
    <p:sldId id="261" r:id="rId10"/>
    <p:sldId id="270" r:id="rId11"/>
    <p:sldId id="271" r:id="rId12"/>
    <p:sldId id="268" r:id="rId13"/>
    <p:sldId id="272" r:id="rId14"/>
    <p:sldId id="262" r:id="rId15"/>
    <p:sldId id="273" r:id="rId16"/>
    <p:sldId id="275" r:id="rId17"/>
    <p:sldId id="274" r:id="rId18"/>
    <p:sldId id="263" r:id="rId19"/>
    <p:sldId id="264"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02054-3761-4175-A48C-654CDFEBE8E6}" type="doc">
      <dgm:prSet loTypeId="urn:microsoft.com/office/officeart/2005/8/layout/default" loCatId="list" qsTypeId="urn:microsoft.com/office/officeart/2005/8/quickstyle/simple1" qsCatId="simple" csTypeId="urn:microsoft.com/office/officeart/2005/8/colors/accent1_2" csCatId="accent1" phldr="1"/>
      <dgm:spPr>
        <a:scene3d>
          <a:camera prst="isometricOffAxis2Left"/>
          <a:lightRig rig="threePt" dir="t"/>
        </a:scene3d>
      </dgm:spPr>
      <dgm:t>
        <a:bodyPr/>
        <a:lstStyle/>
        <a:p>
          <a:endParaRPr lang="en-US"/>
        </a:p>
      </dgm:t>
    </dgm:pt>
    <dgm:pt modelId="{D4E18297-FDF7-4A3B-822A-6F882284BC84}">
      <dgm:prSet phldrT="[Text]" custT="1">
        <dgm:style>
          <a:lnRef idx="2">
            <a:schemeClr val="accent1"/>
          </a:lnRef>
          <a:fillRef idx="1">
            <a:schemeClr val="lt1"/>
          </a:fillRef>
          <a:effectRef idx="0">
            <a:schemeClr val="accent1"/>
          </a:effectRef>
          <a:fontRef idx="minor">
            <a:schemeClr val="dk1"/>
          </a:fontRef>
        </dgm:style>
      </dgm:prSet>
      <dgm:spPr>
        <a:ln w="76200">
          <a:solidFill>
            <a:srgbClr val="C00000"/>
          </a:solidFill>
        </a:ln>
        <a:effectLst>
          <a:glow rad="228600">
            <a:schemeClr val="accent2">
              <a:satMod val="175000"/>
              <a:alpha val="40000"/>
            </a:schemeClr>
          </a:glow>
        </a:effectLst>
      </dgm:spPr>
      <dgm:t>
        <a:bodyPr/>
        <a:lstStyle/>
        <a:p>
          <a:r>
            <a:rPr lang="en-US" sz="2000" b="1" dirty="0" err="1" smtClean="0">
              <a:solidFill>
                <a:schemeClr val="tx1"/>
              </a:solidFill>
              <a:latin typeface="NikoshBAN" pitchFamily="2" charset="0"/>
              <a:cs typeface="NikoshBAN" pitchFamily="2" charset="0"/>
            </a:rPr>
            <a:t>বাবা</a:t>
          </a:r>
          <a:r>
            <a:rPr lang="en-US" sz="2000" b="1" dirty="0" smtClean="0">
              <a:solidFill>
                <a:schemeClr val="tx1"/>
              </a:solidFill>
              <a:latin typeface="NikoshBAN" pitchFamily="2" charset="0"/>
              <a:cs typeface="NikoshBAN" pitchFamily="2" charset="0"/>
            </a:rPr>
            <a:t> – </a:t>
          </a:r>
          <a:r>
            <a:rPr lang="en-US" sz="2000" b="1" dirty="0" err="1" smtClean="0">
              <a:solidFill>
                <a:schemeClr val="tx1"/>
              </a:solidFill>
              <a:latin typeface="NikoshBAN" pitchFamily="2" charset="0"/>
              <a:cs typeface="NikoshBAN" pitchFamily="2" charset="0"/>
            </a:rPr>
            <a:t>মা</a:t>
          </a:r>
          <a:r>
            <a:rPr lang="en-US" sz="2000" b="1" dirty="0" smtClean="0">
              <a:solidFill>
                <a:schemeClr val="tx1"/>
              </a:solidFill>
              <a:latin typeface="NikoshBAN" pitchFamily="2" charset="0"/>
              <a:cs typeface="NikoshBAN" pitchFamily="2" charset="0"/>
            </a:rPr>
            <a:t> </a:t>
          </a:r>
          <a:r>
            <a:rPr lang="en-US" sz="2000" b="1" dirty="0" err="1" smtClean="0">
              <a:solidFill>
                <a:schemeClr val="tx1"/>
              </a:solidFill>
              <a:latin typeface="NikoshBAN" pitchFamily="2" charset="0"/>
              <a:cs typeface="NikoshBAN" pitchFamily="2" charset="0"/>
            </a:rPr>
            <a:t>এর</a:t>
          </a:r>
          <a:r>
            <a:rPr lang="en-US" sz="2000" b="1" dirty="0" smtClean="0">
              <a:solidFill>
                <a:schemeClr val="tx1"/>
              </a:solidFill>
              <a:latin typeface="NikoshBAN" pitchFamily="2" charset="0"/>
              <a:cs typeface="NikoshBAN" pitchFamily="2" charset="0"/>
            </a:rPr>
            <a:t> </a:t>
          </a:r>
          <a:r>
            <a:rPr lang="en-US" sz="2000" b="1" dirty="0" err="1" smtClean="0">
              <a:solidFill>
                <a:schemeClr val="tx1"/>
              </a:solidFill>
              <a:latin typeface="NikoshBAN" pitchFamily="2" charset="0"/>
              <a:cs typeface="NikoshBAN" pitchFamily="2" charset="0"/>
            </a:rPr>
            <a:t>মৃত্যু</a:t>
          </a:r>
          <a:r>
            <a:rPr lang="en-US" sz="2000" b="1" dirty="0" smtClean="0">
              <a:solidFill>
                <a:schemeClr val="tx1"/>
              </a:solidFill>
              <a:latin typeface="NikoshBAN" pitchFamily="2" charset="0"/>
              <a:cs typeface="NikoshBAN" pitchFamily="2" charset="0"/>
            </a:rPr>
            <a:t> </a:t>
          </a:r>
          <a:endParaRPr lang="en-US" sz="2000" b="1" dirty="0">
            <a:solidFill>
              <a:schemeClr val="tx1"/>
            </a:solidFill>
            <a:latin typeface="NikoshBAN" pitchFamily="2" charset="0"/>
            <a:cs typeface="NikoshBAN" pitchFamily="2" charset="0"/>
          </a:endParaRPr>
        </a:p>
      </dgm:t>
    </dgm:pt>
    <dgm:pt modelId="{212F1FCA-5797-43E8-994D-C9F7F2869E3E}" type="parTrans" cxnId="{A10F44D0-279E-4BAF-9AE4-006052F9F9F6}">
      <dgm:prSet/>
      <dgm:spPr/>
      <dgm:t>
        <a:bodyPr/>
        <a:lstStyle/>
        <a:p>
          <a:endParaRPr lang="en-US"/>
        </a:p>
      </dgm:t>
    </dgm:pt>
    <dgm:pt modelId="{F555CA75-5369-4819-9C98-C18EDCA4D447}" type="sibTrans" cxnId="{A10F44D0-279E-4BAF-9AE4-006052F9F9F6}">
      <dgm:prSet/>
      <dgm:spPr/>
      <dgm:t>
        <a:bodyPr/>
        <a:lstStyle/>
        <a:p>
          <a:endParaRPr lang="en-US"/>
        </a:p>
      </dgm:t>
    </dgm:pt>
    <dgm:pt modelId="{0510C821-6A5D-4AB7-93A3-A631A25FBB1B}">
      <dgm:prSet phldrT="[Text]" custT="1"/>
      <dgm:spPr>
        <a:solidFill>
          <a:srgbClr val="FFFF00"/>
        </a:solidFill>
        <a:ln w="76200">
          <a:solidFill>
            <a:srgbClr val="00B050"/>
          </a:solidFill>
        </a:ln>
        <a:effectLst>
          <a:outerShdw blurRad="76200" dist="12700" dir="8100000" sy="-23000" kx="800400" algn="br" rotWithShape="0">
            <a:prstClr val="black">
              <a:alpha val="20000"/>
            </a:prstClr>
          </a:outerShdw>
        </a:effectLst>
      </dgm:spPr>
      <dgm:t>
        <a:bodyPr/>
        <a:lstStyle/>
        <a:p>
          <a:r>
            <a:rPr lang="en-US" sz="2000" b="1" dirty="0" err="1" smtClean="0">
              <a:solidFill>
                <a:schemeClr val="tx1"/>
              </a:solidFill>
              <a:latin typeface="NikoshBAN" pitchFamily="2" charset="0"/>
              <a:cs typeface="NikoshBAN" pitchFamily="2" charset="0"/>
            </a:rPr>
            <a:t>বাবা</a:t>
          </a:r>
          <a:r>
            <a:rPr lang="en-US" sz="2000" b="1" dirty="0" smtClean="0">
              <a:solidFill>
                <a:schemeClr val="tx1"/>
              </a:solidFill>
              <a:latin typeface="NikoshBAN" pitchFamily="2" charset="0"/>
              <a:cs typeface="NikoshBAN" pitchFamily="2" charset="0"/>
            </a:rPr>
            <a:t> – </a:t>
          </a:r>
          <a:r>
            <a:rPr lang="en-US" sz="2000" b="1" dirty="0" err="1" smtClean="0">
              <a:solidFill>
                <a:schemeClr val="tx1"/>
              </a:solidFill>
              <a:latin typeface="NikoshBAN" pitchFamily="2" charset="0"/>
              <a:cs typeface="NikoshBAN" pitchFamily="2" charset="0"/>
            </a:rPr>
            <a:t>মা</a:t>
          </a:r>
          <a:r>
            <a:rPr lang="en-US" sz="2000" b="1" dirty="0" smtClean="0">
              <a:solidFill>
                <a:schemeClr val="tx1"/>
              </a:solidFill>
              <a:latin typeface="NikoshBAN" pitchFamily="2" charset="0"/>
              <a:cs typeface="NikoshBAN" pitchFamily="2" charset="0"/>
            </a:rPr>
            <a:t> </a:t>
          </a:r>
          <a:r>
            <a:rPr lang="en-US" sz="2000" b="1" dirty="0" err="1" smtClean="0">
              <a:solidFill>
                <a:schemeClr val="tx1"/>
              </a:solidFill>
              <a:latin typeface="NikoshBAN" pitchFamily="2" charset="0"/>
              <a:cs typeface="NikoshBAN" pitchFamily="2" charset="0"/>
            </a:rPr>
            <a:t>এর</a:t>
          </a:r>
          <a:endParaRPr lang="en-US" sz="2000" b="1" dirty="0" smtClean="0">
            <a:solidFill>
              <a:schemeClr val="tx1"/>
            </a:solidFill>
            <a:latin typeface="NikoshBAN" pitchFamily="2" charset="0"/>
            <a:cs typeface="NikoshBAN" pitchFamily="2" charset="0"/>
          </a:endParaRPr>
        </a:p>
        <a:p>
          <a:r>
            <a:rPr lang="en-US" sz="2000" b="1" dirty="0" smtClean="0">
              <a:solidFill>
                <a:schemeClr val="tx1"/>
              </a:solidFill>
              <a:latin typeface="NikoshBAN" pitchFamily="2" charset="0"/>
              <a:cs typeface="NikoshBAN" pitchFamily="2" charset="0"/>
            </a:rPr>
            <a:t> </a:t>
          </a:r>
          <a:r>
            <a:rPr lang="en-US" sz="2000" b="1" dirty="0" err="1" smtClean="0">
              <a:solidFill>
                <a:schemeClr val="tx1"/>
              </a:solidFill>
              <a:latin typeface="NikoshBAN" pitchFamily="2" charset="0"/>
              <a:cs typeface="NikoshBAN" pitchFamily="2" charset="0"/>
            </a:rPr>
            <a:t>গুরুতর</a:t>
          </a:r>
          <a:r>
            <a:rPr lang="en-US" sz="2000" b="1" dirty="0" smtClean="0">
              <a:solidFill>
                <a:schemeClr val="tx1"/>
              </a:solidFill>
              <a:latin typeface="NikoshBAN" pitchFamily="2" charset="0"/>
              <a:cs typeface="NikoshBAN" pitchFamily="2" charset="0"/>
            </a:rPr>
            <a:t> </a:t>
          </a:r>
          <a:r>
            <a:rPr lang="en-US" sz="2000" b="1" dirty="0" err="1" smtClean="0">
              <a:solidFill>
                <a:schemeClr val="tx1"/>
              </a:solidFill>
              <a:latin typeface="NikoshBAN" pitchFamily="2" charset="0"/>
              <a:cs typeface="NikoshBAN" pitchFamily="2" charset="0"/>
            </a:rPr>
            <a:t>অসুস্থতা</a:t>
          </a:r>
          <a:r>
            <a:rPr lang="en-US" sz="2000" b="1" dirty="0" smtClean="0">
              <a:solidFill>
                <a:schemeClr val="tx1"/>
              </a:solidFill>
              <a:latin typeface="NikoshBAN" pitchFamily="2" charset="0"/>
              <a:cs typeface="NikoshBAN" pitchFamily="2" charset="0"/>
            </a:rPr>
            <a:t> ।  </a:t>
          </a:r>
          <a:endParaRPr lang="en-US" sz="2000" b="1" dirty="0">
            <a:solidFill>
              <a:schemeClr val="tx1"/>
            </a:solidFill>
            <a:latin typeface="NikoshBAN" pitchFamily="2" charset="0"/>
            <a:cs typeface="NikoshBAN" pitchFamily="2" charset="0"/>
          </a:endParaRPr>
        </a:p>
      </dgm:t>
    </dgm:pt>
    <dgm:pt modelId="{60F9B3A3-255B-4BFF-AB8C-DF684F442C89}" type="parTrans" cxnId="{10D0E778-2BA8-4CAE-8602-BAEA693F1258}">
      <dgm:prSet/>
      <dgm:spPr/>
      <dgm:t>
        <a:bodyPr/>
        <a:lstStyle/>
        <a:p>
          <a:endParaRPr lang="en-US"/>
        </a:p>
      </dgm:t>
    </dgm:pt>
    <dgm:pt modelId="{967BB8EC-6339-4194-8937-0C7871D7C4D7}" type="sibTrans" cxnId="{10D0E778-2BA8-4CAE-8602-BAEA693F1258}">
      <dgm:prSet/>
      <dgm:spPr/>
      <dgm:t>
        <a:bodyPr/>
        <a:lstStyle/>
        <a:p>
          <a:endParaRPr lang="en-US"/>
        </a:p>
      </dgm:t>
    </dgm:pt>
    <dgm:pt modelId="{A71FB8F4-8BFD-441C-A246-6637B0CAEA26}">
      <dgm:prSet phldrT="[Text]" custT="1">
        <dgm:style>
          <a:lnRef idx="1">
            <a:schemeClr val="accent1"/>
          </a:lnRef>
          <a:fillRef idx="2">
            <a:schemeClr val="accent1"/>
          </a:fillRef>
          <a:effectRef idx="1">
            <a:schemeClr val="accent1"/>
          </a:effectRef>
          <a:fontRef idx="minor">
            <a:schemeClr val="dk1"/>
          </a:fontRef>
        </dgm:style>
      </dgm:prSet>
      <dgm:spPr>
        <a:ln w="76200">
          <a:solidFill>
            <a:schemeClr val="accent2">
              <a:lumMod val="75000"/>
            </a:schemeClr>
          </a:solidFill>
        </a:ln>
        <a:effectLst>
          <a:glow rad="228600">
            <a:schemeClr val="accent5">
              <a:satMod val="175000"/>
              <a:alpha val="40000"/>
            </a:schemeClr>
          </a:glow>
        </a:effectLst>
      </dgm:spPr>
      <dgm:t>
        <a:bodyPr/>
        <a:lstStyle/>
        <a:p>
          <a:r>
            <a:rPr lang="en-US" sz="2000" b="1" dirty="0" err="1" smtClean="0">
              <a:ln>
                <a:solidFill>
                  <a:schemeClr val="tx1"/>
                </a:solidFill>
              </a:ln>
              <a:solidFill>
                <a:schemeClr val="tx1"/>
              </a:solidFill>
              <a:latin typeface="NikoshBAN" pitchFamily="2" charset="0"/>
              <a:cs typeface="NikoshBAN" pitchFamily="2" charset="0"/>
            </a:rPr>
            <a:t>পরিবারে</a:t>
          </a:r>
          <a:r>
            <a:rPr lang="en-US" sz="2000" b="1" dirty="0" smtClean="0">
              <a:ln>
                <a:solidFill>
                  <a:schemeClr val="tx1"/>
                </a:solidFill>
              </a:ln>
              <a:solidFill>
                <a:schemeClr val="tx1"/>
              </a:solidFill>
              <a:latin typeface="NikoshBAN" pitchFamily="2" charset="0"/>
              <a:cs typeface="NikoshBAN" pitchFamily="2" charset="0"/>
            </a:rPr>
            <a:t>  </a:t>
          </a:r>
          <a:r>
            <a:rPr lang="en-US" sz="2000" b="1" dirty="0" err="1" smtClean="0">
              <a:ln>
                <a:solidFill>
                  <a:schemeClr val="tx1"/>
                </a:solidFill>
              </a:ln>
              <a:solidFill>
                <a:schemeClr val="tx1"/>
              </a:solidFill>
              <a:latin typeface="NikoshBAN" pitchFamily="2" charset="0"/>
              <a:cs typeface="NikoshBAN" pitchFamily="2" charset="0"/>
            </a:rPr>
            <a:t>ভাঙ্গন</a:t>
          </a:r>
          <a:r>
            <a:rPr lang="en-US" sz="2000" b="1" dirty="0" smtClean="0">
              <a:ln>
                <a:solidFill>
                  <a:schemeClr val="tx1"/>
                </a:solidFill>
              </a:ln>
              <a:solidFill>
                <a:schemeClr val="tx1"/>
              </a:solidFill>
              <a:latin typeface="NikoshBAN" pitchFamily="2" charset="0"/>
              <a:cs typeface="NikoshBAN" pitchFamily="2" charset="0"/>
            </a:rPr>
            <a:t> </a:t>
          </a:r>
          <a:endParaRPr lang="en-US" sz="2000" b="1" dirty="0">
            <a:ln>
              <a:solidFill>
                <a:schemeClr val="tx1"/>
              </a:solidFill>
            </a:ln>
            <a:solidFill>
              <a:schemeClr val="tx1"/>
            </a:solidFill>
            <a:latin typeface="NikoshBAN" pitchFamily="2" charset="0"/>
            <a:cs typeface="NikoshBAN" pitchFamily="2" charset="0"/>
          </a:endParaRPr>
        </a:p>
      </dgm:t>
    </dgm:pt>
    <dgm:pt modelId="{CB8D679B-CE56-4E1B-B450-9E9FD0D85080}" type="parTrans" cxnId="{B9D3FC4D-144B-4ACA-9125-113721E0F79F}">
      <dgm:prSet/>
      <dgm:spPr/>
      <dgm:t>
        <a:bodyPr/>
        <a:lstStyle/>
        <a:p>
          <a:endParaRPr lang="en-US"/>
        </a:p>
      </dgm:t>
    </dgm:pt>
    <dgm:pt modelId="{BE8E997B-A15C-4A29-BF18-0FC39A5C1D2D}" type="sibTrans" cxnId="{B9D3FC4D-144B-4ACA-9125-113721E0F79F}">
      <dgm:prSet/>
      <dgm:spPr/>
      <dgm:t>
        <a:bodyPr/>
        <a:lstStyle/>
        <a:p>
          <a:endParaRPr lang="en-US"/>
        </a:p>
      </dgm:t>
    </dgm:pt>
    <dgm:pt modelId="{0DED43B3-3384-427C-8156-73436374B844}">
      <dgm:prSet phldrT="[Text]" custT="1">
        <dgm:style>
          <a:lnRef idx="1">
            <a:schemeClr val="accent6"/>
          </a:lnRef>
          <a:fillRef idx="2">
            <a:schemeClr val="accent6"/>
          </a:fillRef>
          <a:effectRef idx="1">
            <a:schemeClr val="accent6"/>
          </a:effectRef>
          <a:fontRef idx="minor">
            <a:schemeClr val="dk1"/>
          </a:fontRef>
        </dgm:style>
      </dgm:prSet>
      <dgm:spPr>
        <a:ln w="76200">
          <a:solidFill>
            <a:srgbClr val="CC00FF"/>
          </a:solidFill>
        </a:ln>
        <a:effectLst>
          <a:glow rad="228600">
            <a:schemeClr val="accent6">
              <a:satMod val="175000"/>
              <a:alpha val="40000"/>
            </a:schemeClr>
          </a:glow>
        </a:effectLst>
      </dgm:spPr>
      <dgm:t>
        <a:bodyPr/>
        <a:lstStyle/>
        <a:p>
          <a:r>
            <a:rPr lang="en-US" sz="2000" dirty="0" err="1" smtClean="0">
              <a:ln w="12700">
                <a:solidFill>
                  <a:schemeClr val="tx1"/>
                </a:solidFill>
              </a:ln>
              <a:solidFill>
                <a:schemeClr val="tx1"/>
              </a:solidFill>
              <a:latin typeface="NikoshBAN" pitchFamily="2" charset="0"/>
              <a:cs typeface="NikoshBAN" pitchFamily="2" charset="0"/>
            </a:rPr>
            <a:t>বাবা-মা</a:t>
          </a:r>
          <a:r>
            <a:rPr lang="en-US" sz="2000" dirty="0" smtClean="0">
              <a:ln w="12700">
                <a:solidFill>
                  <a:schemeClr val="tx1"/>
                </a:solidFill>
              </a:ln>
              <a:solidFill>
                <a:schemeClr val="tx1"/>
              </a:solidFill>
              <a:latin typeface="NikoshBAN" pitchFamily="2" charset="0"/>
              <a:cs typeface="NikoshBAN" pitchFamily="2" charset="0"/>
            </a:rPr>
            <a:t> </a:t>
          </a:r>
          <a:r>
            <a:rPr lang="en-US" sz="2000" dirty="0" err="1" smtClean="0">
              <a:ln w="12700">
                <a:solidFill>
                  <a:schemeClr val="tx1"/>
                </a:solidFill>
              </a:ln>
              <a:solidFill>
                <a:schemeClr val="tx1"/>
              </a:solidFill>
              <a:latin typeface="NikoshBAN" pitchFamily="2" charset="0"/>
              <a:cs typeface="NikoshBAN" pitchFamily="2" charset="0"/>
            </a:rPr>
            <a:t>এর</a:t>
          </a:r>
          <a:r>
            <a:rPr lang="en-US" sz="2000" dirty="0" smtClean="0">
              <a:ln w="12700">
                <a:solidFill>
                  <a:schemeClr val="tx1"/>
                </a:solidFill>
              </a:ln>
              <a:solidFill>
                <a:schemeClr val="tx1"/>
              </a:solidFill>
              <a:latin typeface="NikoshBAN" pitchFamily="2" charset="0"/>
              <a:cs typeface="NikoshBAN" pitchFamily="2" charset="0"/>
            </a:rPr>
            <a:t> </a:t>
          </a:r>
          <a:r>
            <a:rPr lang="en-US" sz="2000" dirty="0" err="1" smtClean="0">
              <a:ln w="12700">
                <a:solidFill>
                  <a:schemeClr val="tx1"/>
                </a:solidFill>
              </a:ln>
              <a:solidFill>
                <a:schemeClr val="tx1"/>
              </a:solidFill>
              <a:latin typeface="NikoshBAN" pitchFamily="2" charset="0"/>
              <a:cs typeface="NikoshBAN" pitchFamily="2" charset="0"/>
            </a:rPr>
            <a:t>আয়ের</a:t>
          </a:r>
          <a:r>
            <a:rPr lang="en-US" sz="2000" dirty="0" smtClean="0">
              <a:ln w="12700">
                <a:solidFill>
                  <a:schemeClr val="tx1"/>
                </a:solidFill>
              </a:ln>
              <a:solidFill>
                <a:schemeClr val="tx1"/>
              </a:solidFill>
              <a:latin typeface="NikoshBAN" pitchFamily="2" charset="0"/>
              <a:cs typeface="NikoshBAN" pitchFamily="2" charset="0"/>
            </a:rPr>
            <a:t> </a:t>
          </a:r>
          <a:r>
            <a:rPr lang="en-US" sz="2000" dirty="0" err="1" smtClean="0">
              <a:ln w="12700">
                <a:solidFill>
                  <a:schemeClr val="tx1"/>
                </a:solidFill>
              </a:ln>
              <a:solidFill>
                <a:schemeClr val="tx1"/>
              </a:solidFill>
              <a:latin typeface="NikoshBAN" pitchFamily="2" charset="0"/>
              <a:cs typeface="NikoshBAN" pitchFamily="2" charset="0"/>
            </a:rPr>
            <a:t>সংস্থানে</a:t>
          </a:r>
          <a:r>
            <a:rPr lang="en-US" sz="2000" dirty="0" smtClean="0">
              <a:ln w="12700">
                <a:solidFill>
                  <a:schemeClr val="tx1"/>
                </a:solidFill>
              </a:ln>
              <a:solidFill>
                <a:schemeClr val="tx1"/>
              </a:solidFill>
              <a:latin typeface="NikoshBAN" pitchFamily="2" charset="0"/>
              <a:cs typeface="NikoshBAN" pitchFamily="2" charset="0"/>
            </a:rPr>
            <a:t> </a:t>
          </a:r>
          <a:r>
            <a:rPr lang="en-US" sz="2000" dirty="0" err="1" smtClean="0">
              <a:ln w="12700">
                <a:solidFill>
                  <a:schemeClr val="tx1"/>
                </a:solidFill>
              </a:ln>
              <a:solidFill>
                <a:schemeClr val="tx1"/>
              </a:solidFill>
              <a:latin typeface="NikoshBAN" pitchFamily="2" charset="0"/>
              <a:cs typeface="NikoshBAN" pitchFamily="2" charset="0"/>
            </a:rPr>
            <a:t>সমস্যা</a:t>
          </a:r>
          <a:r>
            <a:rPr lang="en-US" sz="2000" dirty="0" smtClean="0">
              <a:ln w="12700">
                <a:solidFill>
                  <a:schemeClr val="tx1"/>
                </a:solidFill>
              </a:ln>
              <a:solidFill>
                <a:schemeClr val="tx1"/>
              </a:solidFill>
              <a:latin typeface="NikoshBAN" pitchFamily="2" charset="0"/>
              <a:cs typeface="NikoshBAN" pitchFamily="2" charset="0"/>
            </a:rPr>
            <a:t> </a:t>
          </a:r>
          <a:r>
            <a:rPr lang="en-US" sz="2000" dirty="0" err="1" smtClean="0">
              <a:ln w="12700">
                <a:solidFill>
                  <a:schemeClr val="tx1"/>
                </a:solidFill>
              </a:ln>
              <a:solidFill>
                <a:schemeClr val="tx1"/>
              </a:solidFill>
              <a:latin typeface="NikoshBAN" pitchFamily="2" charset="0"/>
              <a:cs typeface="NikoshBAN" pitchFamily="2" charset="0"/>
            </a:rPr>
            <a:t>হওয়া</a:t>
          </a:r>
          <a:r>
            <a:rPr lang="en-US" sz="2000" dirty="0" smtClean="0">
              <a:ln w="12700">
                <a:solidFill>
                  <a:schemeClr val="tx1"/>
                </a:solidFill>
              </a:ln>
              <a:solidFill>
                <a:schemeClr val="tx1"/>
              </a:solidFill>
              <a:latin typeface="NikoshBAN" pitchFamily="2" charset="0"/>
              <a:cs typeface="NikoshBAN" pitchFamily="2" charset="0"/>
            </a:rPr>
            <a:t> । </a:t>
          </a:r>
          <a:endParaRPr lang="en-US" sz="2000" dirty="0">
            <a:ln w="12700">
              <a:solidFill>
                <a:schemeClr val="tx1"/>
              </a:solidFill>
            </a:ln>
            <a:solidFill>
              <a:schemeClr val="tx1"/>
            </a:solidFill>
            <a:latin typeface="NikoshBAN" pitchFamily="2" charset="0"/>
            <a:cs typeface="NikoshBAN" pitchFamily="2" charset="0"/>
          </a:endParaRPr>
        </a:p>
      </dgm:t>
    </dgm:pt>
    <dgm:pt modelId="{A850F979-942F-4D46-AE22-FB2D06F41553}" type="parTrans" cxnId="{2599485E-4977-4FBB-B21C-08ADED663D2C}">
      <dgm:prSet/>
      <dgm:spPr/>
      <dgm:t>
        <a:bodyPr/>
        <a:lstStyle/>
        <a:p>
          <a:endParaRPr lang="en-US"/>
        </a:p>
      </dgm:t>
    </dgm:pt>
    <dgm:pt modelId="{90DA2CCC-BBB9-484A-96EA-AA86301B11A1}" type="sibTrans" cxnId="{2599485E-4977-4FBB-B21C-08ADED663D2C}">
      <dgm:prSet/>
      <dgm:spPr/>
      <dgm:t>
        <a:bodyPr/>
        <a:lstStyle/>
        <a:p>
          <a:endParaRPr lang="en-US"/>
        </a:p>
      </dgm:t>
    </dgm:pt>
    <dgm:pt modelId="{8CA88253-5E23-458D-B2E6-25437429F98B}">
      <dgm:prSet phldrT="[Text]" custT="1"/>
      <dgm:spPr>
        <a:solidFill>
          <a:srgbClr val="92D050"/>
        </a:solidFill>
        <a:ln w="76200">
          <a:solidFill>
            <a:srgbClr val="0000CC"/>
          </a:solidFill>
        </a:ln>
        <a:effectLst>
          <a:glow rad="228600">
            <a:schemeClr val="accent2">
              <a:satMod val="175000"/>
              <a:alpha val="40000"/>
            </a:schemeClr>
          </a:glow>
        </a:effectLst>
      </dgm:spPr>
      <dgm:t>
        <a:bodyPr/>
        <a:lstStyle/>
        <a:p>
          <a:r>
            <a:rPr lang="en-US" sz="2000" dirty="0" err="1" smtClean="0">
              <a:ln w="19050">
                <a:solidFill>
                  <a:schemeClr val="tx1"/>
                </a:solidFill>
              </a:ln>
              <a:latin typeface="NikoshBAN" pitchFamily="2" charset="0"/>
              <a:cs typeface="NikoshBAN" pitchFamily="2" charset="0"/>
            </a:rPr>
            <a:t>পারিবারিক</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কলহ</a:t>
          </a:r>
          <a:r>
            <a:rPr lang="en-US" sz="2000" dirty="0" smtClean="0">
              <a:ln w="19050">
                <a:solidFill>
                  <a:schemeClr val="tx1"/>
                </a:solidFill>
              </a:ln>
              <a:latin typeface="NikoshBAN" pitchFamily="2" charset="0"/>
              <a:cs typeface="NikoshBAN" pitchFamily="2" charset="0"/>
            </a:rPr>
            <a:t> । </a:t>
          </a:r>
          <a:endParaRPr lang="en-US" sz="2000" dirty="0">
            <a:ln w="19050">
              <a:solidFill>
                <a:schemeClr val="tx1"/>
              </a:solidFill>
            </a:ln>
            <a:latin typeface="NikoshBAN" pitchFamily="2" charset="0"/>
            <a:cs typeface="NikoshBAN" pitchFamily="2" charset="0"/>
          </a:endParaRPr>
        </a:p>
      </dgm:t>
    </dgm:pt>
    <dgm:pt modelId="{1C271D7B-484B-44B2-9884-5430548476C8}" type="parTrans" cxnId="{3647978B-A666-47ED-BA92-D13064B496AE}">
      <dgm:prSet/>
      <dgm:spPr/>
      <dgm:t>
        <a:bodyPr/>
        <a:lstStyle/>
        <a:p>
          <a:endParaRPr lang="en-US"/>
        </a:p>
      </dgm:t>
    </dgm:pt>
    <dgm:pt modelId="{E1DCCAF1-10A2-4BDA-952E-5EC7BA390D56}" type="sibTrans" cxnId="{3647978B-A666-47ED-BA92-D13064B496AE}">
      <dgm:prSet/>
      <dgm:spPr/>
      <dgm:t>
        <a:bodyPr/>
        <a:lstStyle/>
        <a:p>
          <a:endParaRPr lang="en-US"/>
        </a:p>
      </dgm:t>
    </dgm:pt>
    <dgm:pt modelId="{3E577083-5E06-4839-AD15-518A7A804FF2}" type="pres">
      <dgm:prSet presAssocID="{87102054-3761-4175-A48C-654CDFEBE8E6}" presName="diagram" presStyleCnt="0">
        <dgm:presLayoutVars>
          <dgm:dir/>
          <dgm:resizeHandles val="exact"/>
        </dgm:presLayoutVars>
      </dgm:prSet>
      <dgm:spPr/>
    </dgm:pt>
    <dgm:pt modelId="{45E05B96-8DA7-4AEA-AA37-9B5519E5A358}" type="pres">
      <dgm:prSet presAssocID="{D4E18297-FDF7-4A3B-822A-6F882284BC84}" presName="node" presStyleLbl="node1" presStyleIdx="0" presStyleCnt="5">
        <dgm:presLayoutVars>
          <dgm:bulletEnabled val="1"/>
        </dgm:presLayoutVars>
      </dgm:prSet>
      <dgm:spPr/>
      <dgm:t>
        <a:bodyPr/>
        <a:lstStyle/>
        <a:p>
          <a:endParaRPr lang="en-US"/>
        </a:p>
      </dgm:t>
    </dgm:pt>
    <dgm:pt modelId="{4DF1A110-5869-4C95-853F-8F9B83E82416}" type="pres">
      <dgm:prSet presAssocID="{F555CA75-5369-4819-9C98-C18EDCA4D447}" presName="sibTrans" presStyleCnt="0"/>
      <dgm:spPr/>
    </dgm:pt>
    <dgm:pt modelId="{781D6A3F-26FF-498F-8783-27FC7DE83B61}" type="pres">
      <dgm:prSet presAssocID="{0510C821-6A5D-4AB7-93A3-A631A25FBB1B}" presName="node" presStyleLbl="node1" presStyleIdx="1" presStyleCnt="5">
        <dgm:presLayoutVars>
          <dgm:bulletEnabled val="1"/>
        </dgm:presLayoutVars>
      </dgm:prSet>
      <dgm:spPr/>
      <dgm:t>
        <a:bodyPr/>
        <a:lstStyle/>
        <a:p>
          <a:endParaRPr lang="en-US"/>
        </a:p>
      </dgm:t>
    </dgm:pt>
    <dgm:pt modelId="{19ED200C-5BD6-49F4-A68A-118E6DCB1273}" type="pres">
      <dgm:prSet presAssocID="{967BB8EC-6339-4194-8937-0C7871D7C4D7}" presName="sibTrans" presStyleCnt="0"/>
      <dgm:spPr/>
    </dgm:pt>
    <dgm:pt modelId="{567A253F-5B94-4FDD-86B4-457CA6F32CF3}" type="pres">
      <dgm:prSet presAssocID="{A71FB8F4-8BFD-441C-A246-6637B0CAEA26}" presName="node" presStyleLbl="node1" presStyleIdx="2" presStyleCnt="5">
        <dgm:presLayoutVars>
          <dgm:bulletEnabled val="1"/>
        </dgm:presLayoutVars>
      </dgm:prSet>
      <dgm:spPr/>
      <dgm:t>
        <a:bodyPr/>
        <a:lstStyle/>
        <a:p>
          <a:endParaRPr lang="en-US"/>
        </a:p>
      </dgm:t>
    </dgm:pt>
    <dgm:pt modelId="{3D845B3D-B976-4882-8E0D-1C1F1504889B}" type="pres">
      <dgm:prSet presAssocID="{BE8E997B-A15C-4A29-BF18-0FC39A5C1D2D}" presName="sibTrans" presStyleCnt="0"/>
      <dgm:spPr/>
    </dgm:pt>
    <dgm:pt modelId="{304740B0-A450-4C7F-BA73-B223E6C82EE0}" type="pres">
      <dgm:prSet presAssocID="{0DED43B3-3384-427C-8156-73436374B844}" presName="node" presStyleLbl="node1" presStyleIdx="3" presStyleCnt="5">
        <dgm:presLayoutVars>
          <dgm:bulletEnabled val="1"/>
        </dgm:presLayoutVars>
      </dgm:prSet>
      <dgm:spPr/>
      <dgm:t>
        <a:bodyPr/>
        <a:lstStyle/>
        <a:p>
          <a:endParaRPr lang="en-US"/>
        </a:p>
      </dgm:t>
    </dgm:pt>
    <dgm:pt modelId="{7145CCDC-0F02-4090-827E-D0DA3E96FA96}" type="pres">
      <dgm:prSet presAssocID="{90DA2CCC-BBB9-484A-96EA-AA86301B11A1}" presName="sibTrans" presStyleCnt="0"/>
      <dgm:spPr/>
    </dgm:pt>
    <dgm:pt modelId="{0E521368-112A-4C97-964A-1E25D4405DA9}" type="pres">
      <dgm:prSet presAssocID="{8CA88253-5E23-458D-B2E6-25437429F98B}" presName="node" presStyleLbl="node1" presStyleIdx="4" presStyleCnt="5" custLinFactNeighborX="2767" custLinFactNeighborY="4612">
        <dgm:presLayoutVars>
          <dgm:bulletEnabled val="1"/>
        </dgm:presLayoutVars>
      </dgm:prSet>
      <dgm:spPr/>
    </dgm:pt>
  </dgm:ptLst>
  <dgm:cxnLst>
    <dgm:cxn modelId="{512D8727-E03C-4E86-A1CE-187C7B16FBBC}" type="presOf" srcId="{D4E18297-FDF7-4A3B-822A-6F882284BC84}" destId="{45E05B96-8DA7-4AEA-AA37-9B5519E5A358}" srcOrd="0" destOrd="0" presId="urn:microsoft.com/office/officeart/2005/8/layout/default"/>
    <dgm:cxn modelId="{90E0C04B-F073-4AF8-B907-0710BE68E127}" type="presOf" srcId="{87102054-3761-4175-A48C-654CDFEBE8E6}" destId="{3E577083-5E06-4839-AD15-518A7A804FF2}" srcOrd="0" destOrd="0" presId="urn:microsoft.com/office/officeart/2005/8/layout/default"/>
    <dgm:cxn modelId="{10D0E778-2BA8-4CAE-8602-BAEA693F1258}" srcId="{87102054-3761-4175-A48C-654CDFEBE8E6}" destId="{0510C821-6A5D-4AB7-93A3-A631A25FBB1B}" srcOrd="1" destOrd="0" parTransId="{60F9B3A3-255B-4BFF-AB8C-DF684F442C89}" sibTransId="{967BB8EC-6339-4194-8937-0C7871D7C4D7}"/>
    <dgm:cxn modelId="{3BB78D90-7E5A-4F88-A342-0E46E3DCC191}" type="presOf" srcId="{8CA88253-5E23-458D-B2E6-25437429F98B}" destId="{0E521368-112A-4C97-964A-1E25D4405DA9}" srcOrd="0" destOrd="0" presId="urn:microsoft.com/office/officeart/2005/8/layout/default"/>
    <dgm:cxn modelId="{DC112C15-EF99-4231-B7E1-B73A29B69D52}" type="presOf" srcId="{0510C821-6A5D-4AB7-93A3-A631A25FBB1B}" destId="{781D6A3F-26FF-498F-8783-27FC7DE83B61}" srcOrd="0" destOrd="0" presId="urn:microsoft.com/office/officeart/2005/8/layout/default"/>
    <dgm:cxn modelId="{038929A5-4765-46F8-A658-9182D31317F5}" type="presOf" srcId="{A71FB8F4-8BFD-441C-A246-6637B0CAEA26}" destId="{567A253F-5B94-4FDD-86B4-457CA6F32CF3}" srcOrd="0" destOrd="0" presId="urn:microsoft.com/office/officeart/2005/8/layout/default"/>
    <dgm:cxn modelId="{2599485E-4977-4FBB-B21C-08ADED663D2C}" srcId="{87102054-3761-4175-A48C-654CDFEBE8E6}" destId="{0DED43B3-3384-427C-8156-73436374B844}" srcOrd="3" destOrd="0" parTransId="{A850F979-942F-4D46-AE22-FB2D06F41553}" sibTransId="{90DA2CCC-BBB9-484A-96EA-AA86301B11A1}"/>
    <dgm:cxn modelId="{A10F44D0-279E-4BAF-9AE4-006052F9F9F6}" srcId="{87102054-3761-4175-A48C-654CDFEBE8E6}" destId="{D4E18297-FDF7-4A3B-822A-6F882284BC84}" srcOrd="0" destOrd="0" parTransId="{212F1FCA-5797-43E8-994D-C9F7F2869E3E}" sibTransId="{F555CA75-5369-4819-9C98-C18EDCA4D447}"/>
    <dgm:cxn modelId="{BE3951CD-A65C-44D0-85DC-1D8B1C306EE9}" type="presOf" srcId="{0DED43B3-3384-427C-8156-73436374B844}" destId="{304740B0-A450-4C7F-BA73-B223E6C82EE0}" srcOrd="0" destOrd="0" presId="urn:microsoft.com/office/officeart/2005/8/layout/default"/>
    <dgm:cxn modelId="{3647978B-A666-47ED-BA92-D13064B496AE}" srcId="{87102054-3761-4175-A48C-654CDFEBE8E6}" destId="{8CA88253-5E23-458D-B2E6-25437429F98B}" srcOrd="4" destOrd="0" parTransId="{1C271D7B-484B-44B2-9884-5430548476C8}" sibTransId="{E1DCCAF1-10A2-4BDA-952E-5EC7BA390D56}"/>
    <dgm:cxn modelId="{B9D3FC4D-144B-4ACA-9125-113721E0F79F}" srcId="{87102054-3761-4175-A48C-654CDFEBE8E6}" destId="{A71FB8F4-8BFD-441C-A246-6637B0CAEA26}" srcOrd="2" destOrd="0" parTransId="{CB8D679B-CE56-4E1B-B450-9E9FD0D85080}" sibTransId="{BE8E997B-A15C-4A29-BF18-0FC39A5C1D2D}"/>
    <dgm:cxn modelId="{75819694-58DF-4972-A8BA-26EAD0AC8033}" type="presParOf" srcId="{3E577083-5E06-4839-AD15-518A7A804FF2}" destId="{45E05B96-8DA7-4AEA-AA37-9B5519E5A358}" srcOrd="0" destOrd="0" presId="urn:microsoft.com/office/officeart/2005/8/layout/default"/>
    <dgm:cxn modelId="{CAF89597-4B1F-4A20-90E5-195F33F63C2D}" type="presParOf" srcId="{3E577083-5E06-4839-AD15-518A7A804FF2}" destId="{4DF1A110-5869-4C95-853F-8F9B83E82416}" srcOrd="1" destOrd="0" presId="urn:microsoft.com/office/officeart/2005/8/layout/default"/>
    <dgm:cxn modelId="{1BFB687F-63A3-48C5-89BE-F9CBD858DDBC}" type="presParOf" srcId="{3E577083-5E06-4839-AD15-518A7A804FF2}" destId="{781D6A3F-26FF-498F-8783-27FC7DE83B61}" srcOrd="2" destOrd="0" presId="urn:microsoft.com/office/officeart/2005/8/layout/default"/>
    <dgm:cxn modelId="{5E9B8421-5D0F-4002-8299-49457EEA7096}" type="presParOf" srcId="{3E577083-5E06-4839-AD15-518A7A804FF2}" destId="{19ED200C-5BD6-49F4-A68A-118E6DCB1273}" srcOrd="3" destOrd="0" presId="urn:microsoft.com/office/officeart/2005/8/layout/default"/>
    <dgm:cxn modelId="{E0D0D95A-DCFC-4757-82D6-4C3BAC7E7742}" type="presParOf" srcId="{3E577083-5E06-4839-AD15-518A7A804FF2}" destId="{567A253F-5B94-4FDD-86B4-457CA6F32CF3}" srcOrd="4" destOrd="0" presId="urn:microsoft.com/office/officeart/2005/8/layout/default"/>
    <dgm:cxn modelId="{8BB71F38-0E46-4F0F-A45D-B78EFFDE1B2C}" type="presParOf" srcId="{3E577083-5E06-4839-AD15-518A7A804FF2}" destId="{3D845B3D-B976-4882-8E0D-1C1F1504889B}" srcOrd="5" destOrd="0" presId="urn:microsoft.com/office/officeart/2005/8/layout/default"/>
    <dgm:cxn modelId="{7C05CEEE-09F4-422B-9582-44BA592CE2DC}" type="presParOf" srcId="{3E577083-5E06-4839-AD15-518A7A804FF2}" destId="{304740B0-A450-4C7F-BA73-B223E6C82EE0}" srcOrd="6" destOrd="0" presId="urn:microsoft.com/office/officeart/2005/8/layout/default"/>
    <dgm:cxn modelId="{0A915BD5-F770-4081-A85C-A05F4109535A}" type="presParOf" srcId="{3E577083-5E06-4839-AD15-518A7A804FF2}" destId="{7145CCDC-0F02-4090-827E-D0DA3E96FA96}" srcOrd="7" destOrd="0" presId="urn:microsoft.com/office/officeart/2005/8/layout/default"/>
    <dgm:cxn modelId="{A30CF41A-7FB6-4829-960B-5794B2F8CDD8}" type="presParOf" srcId="{3E577083-5E06-4839-AD15-518A7A804FF2}" destId="{0E521368-112A-4C97-964A-1E25D4405DA9}" srcOrd="8" destOrd="0" presId="urn:microsoft.com/office/officeart/2005/8/layout/default"/>
  </dgm:cxnLst>
  <dgm:bg/>
  <dgm:whole>
    <a:ln w="76200">
      <a:solidFill>
        <a:srgbClr val="00B0F0"/>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37C9C-9ED9-4933-9F2C-D7B1D0EB966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1C963D8-85EE-4085-BF90-4AD55B9ECEF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b="0" dirty="0" err="1" smtClean="0">
              <a:solidFill>
                <a:schemeClr val="tx1"/>
              </a:solidFill>
              <a:latin typeface="NikoshBAN" pitchFamily="2" charset="0"/>
              <a:cs typeface="NikoshBAN" pitchFamily="2" charset="0"/>
            </a:rPr>
            <a:t>শিশুর</a:t>
          </a:r>
          <a:r>
            <a:rPr lang="en-US" sz="1800" b="0" dirty="0" smtClean="0">
              <a:solidFill>
                <a:schemeClr val="tx1"/>
              </a:solidFill>
              <a:latin typeface="NikoshBAN" pitchFamily="2" charset="0"/>
              <a:cs typeface="NikoshBAN" pitchFamily="2" charset="0"/>
            </a:rPr>
            <a:t> </a:t>
          </a:r>
          <a:r>
            <a:rPr lang="en-US" sz="1800" b="0" dirty="0" err="1" smtClean="0">
              <a:solidFill>
                <a:schemeClr val="tx1"/>
              </a:solidFill>
              <a:latin typeface="NikoshBAN" pitchFamily="2" charset="0"/>
              <a:cs typeface="NikoshBAN" pitchFamily="2" charset="0"/>
            </a:rPr>
            <a:t>প্রশংসা</a:t>
          </a:r>
          <a:r>
            <a:rPr lang="en-US" sz="1800" b="0" dirty="0" smtClean="0">
              <a:solidFill>
                <a:schemeClr val="tx1"/>
              </a:solidFill>
              <a:latin typeface="NikoshBAN" pitchFamily="2" charset="0"/>
              <a:cs typeface="NikoshBAN" pitchFamily="2" charset="0"/>
            </a:rPr>
            <a:t>  </a:t>
          </a:r>
          <a:r>
            <a:rPr lang="en-US" sz="1800" b="0" dirty="0" err="1" smtClean="0">
              <a:solidFill>
                <a:schemeClr val="tx1"/>
              </a:solidFill>
              <a:latin typeface="NikoshBAN" pitchFamily="2" charset="0"/>
              <a:cs typeface="NikoshBAN" pitchFamily="2" charset="0"/>
            </a:rPr>
            <a:t>করা</a:t>
          </a:r>
          <a:r>
            <a:rPr lang="en-US" sz="1800" b="0" dirty="0" smtClean="0">
              <a:solidFill>
                <a:schemeClr val="tx1"/>
              </a:solidFill>
              <a:latin typeface="NikoshBAN" pitchFamily="2" charset="0"/>
              <a:cs typeface="NikoshBAN" pitchFamily="2" charset="0"/>
            </a:rPr>
            <a:t> । </a:t>
          </a:r>
          <a:endParaRPr lang="en-US" sz="1800" b="0" dirty="0">
            <a:solidFill>
              <a:schemeClr val="tx1"/>
            </a:solidFill>
            <a:latin typeface="NikoshBAN" pitchFamily="2" charset="0"/>
            <a:cs typeface="NikoshBAN" pitchFamily="2" charset="0"/>
          </a:endParaRPr>
        </a:p>
      </dgm:t>
    </dgm:pt>
    <dgm:pt modelId="{3D722B1E-E3A0-45FB-8A4B-2E40E324776D}" type="parTrans" cxnId="{53372551-D86C-40B9-A63A-3AA35945A5F1}">
      <dgm:prSet/>
      <dgm:spPr/>
      <dgm:t>
        <a:bodyPr/>
        <a:lstStyle/>
        <a:p>
          <a:endParaRPr lang="en-US"/>
        </a:p>
      </dgm:t>
    </dgm:pt>
    <dgm:pt modelId="{81358D39-04F6-4C30-AAAF-6D65BED26EBC}" type="sibTrans" cxnId="{53372551-D86C-40B9-A63A-3AA35945A5F1}">
      <dgm:prSet/>
      <dgm:spPr/>
      <dgm:t>
        <a:bodyPr/>
        <a:lstStyle/>
        <a:p>
          <a:endParaRPr lang="en-US"/>
        </a:p>
      </dgm:t>
    </dgm:pt>
    <dgm:pt modelId="{8756EDC3-0D8B-4C41-9C63-5E620E6CB212}">
      <dgm:prSet phldrT="[Text]" custT="1">
        <dgm:style>
          <a:lnRef idx="1">
            <a:schemeClr val="accent4"/>
          </a:lnRef>
          <a:fillRef idx="2">
            <a:schemeClr val="accent4"/>
          </a:fillRef>
          <a:effectRef idx="1">
            <a:schemeClr val="accent4"/>
          </a:effectRef>
          <a:fontRef idx="minor">
            <a:schemeClr val="dk1"/>
          </a:fontRef>
        </dgm:style>
      </dgm:prSet>
      <dgm:spPr>
        <a:ln>
          <a:solidFill>
            <a:srgbClr val="7030A0"/>
          </a:solidFill>
        </a:ln>
      </dgm:spPr>
      <dgm:t>
        <a:bodyPr/>
        <a:lstStyle/>
        <a:p>
          <a:r>
            <a:rPr lang="en-US" sz="1800" b="1" dirty="0" err="1" smtClean="0">
              <a:ln w="9525">
                <a:solidFill>
                  <a:schemeClr val="tx1"/>
                </a:solidFill>
              </a:ln>
              <a:solidFill>
                <a:srgbClr val="C00000"/>
              </a:solidFill>
              <a:latin typeface="NikoshBAN" pitchFamily="2" charset="0"/>
              <a:cs typeface="NikoshBAN" pitchFamily="2" charset="0"/>
            </a:rPr>
            <a:t>শিশুর</a:t>
          </a:r>
          <a:r>
            <a:rPr lang="en-US" sz="1800" b="1" dirty="0" smtClean="0">
              <a:ln w="9525">
                <a:solidFill>
                  <a:schemeClr val="tx1"/>
                </a:solidFill>
              </a:ln>
              <a:solidFill>
                <a:srgbClr val="C00000"/>
              </a:solidFill>
              <a:latin typeface="NikoshBAN" pitchFamily="2" charset="0"/>
              <a:cs typeface="NikoshBAN" pitchFamily="2" charset="0"/>
            </a:rPr>
            <a:t> </a:t>
          </a:r>
          <a:r>
            <a:rPr lang="en-US" sz="1800" b="1" dirty="0" err="1" smtClean="0">
              <a:ln w="9525">
                <a:solidFill>
                  <a:schemeClr val="tx1"/>
                </a:solidFill>
              </a:ln>
              <a:solidFill>
                <a:srgbClr val="C00000"/>
              </a:solidFill>
              <a:latin typeface="NikoshBAN" pitchFamily="2" charset="0"/>
              <a:cs typeface="NikoshBAN" pitchFamily="2" charset="0"/>
            </a:rPr>
            <a:t>জন্য</a:t>
          </a:r>
          <a:r>
            <a:rPr lang="en-US" sz="1800" b="1" dirty="0" smtClean="0">
              <a:ln w="9525">
                <a:solidFill>
                  <a:schemeClr val="tx1"/>
                </a:solidFill>
              </a:ln>
              <a:solidFill>
                <a:srgbClr val="C00000"/>
              </a:solidFill>
              <a:latin typeface="NikoshBAN" pitchFamily="2" charset="0"/>
              <a:cs typeface="NikoshBAN" pitchFamily="2" charset="0"/>
            </a:rPr>
            <a:t>” </a:t>
          </a:r>
          <a:r>
            <a:rPr lang="en-US" sz="1800" b="1" dirty="0" err="1" smtClean="0">
              <a:ln w="9525">
                <a:solidFill>
                  <a:schemeClr val="tx1"/>
                </a:solidFill>
              </a:ln>
              <a:solidFill>
                <a:srgbClr val="C00000"/>
              </a:solidFill>
              <a:latin typeface="NikoshBAN" pitchFamily="2" charset="0"/>
              <a:cs typeface="NikoshBAN" pitchFamily="2" charset="0"/>
            </a:rPr>
            <a:t>হ্যা</a:t>
          </a:r>
          <a:r>
            <a:rPr lang="en-US" sz="1800" b="1" dirty="0" smtClean="0">
              <a:ln w="9525">
                <a:solidFill>
                  <a:schemeClr val="tx1"/>
                </a:solidFill>
              </a:ln>
              <a:solidFill>
                <a:srgbClr val="C00000"/>
              </a:solidFill>
              <a:latin typeface="NikoshBAN" pitchFamily="2" charset="0"/>
              <a:cs typeface="NikoshBAN" pitchFamily="2" charset="0"/>
            </a:rPr>
            <a:t> “ </a:t>
          </a:r>
          <a:r>
            <a:rPr lang="en-US" sz="1800" b="1" dirty="0" err="1" smtClean="0">
              <a:ln w="9525">
                <a:solidFill>
                  <a:schemeClr val="tx1"/>
                </a:solidFill>
              </a:ln>
              <a:solidFill>
                <a:srgbClr val="C00000"/>
              </a:solidFill>
              <a:latin typeface="NikoshBAN" pitchFamily="2" charset="0"/>
              <a:cs typeface="NikoshBAN" pitchFamily="2" charset="0"/>
            </a:rPr>
            <a:t>বলা</a:t>
          </a:r>
          <a:r>
            <a:rPr lang="en-US" sz="1800" b="1" dirty="0" smtClean="0">
              <a:ln w="9525">
                <a:solidFill>
                  <a:schemeClr val="tx1"/>
                </a:solidFill>
              </a:ln>
              <a:solidFill>
                <a:srgbClr val="C00000"/>
              </a:solidFill>
              <a:latin typeface="NikoshBAN" pitchFamily="2" charset="0"/>
              <a:cs typeface="NikoshBAN" pitchFamily="2" charset="0"/>
            </a:rPr>
            <a:t> </a:t>
          </a:r>
          <a:endParaRPr lang="en-US" sz="1800" b="1" dirty="0">
            <a:ln w="9525">
              <a:solidFill>
                <a:schemeClr val="tx1"/>
              </a:solidFill>
            </a:ln>
            <a:solidFill>
              <a:srgbClr val="C00000"/>
            </a:solidFill>
            <a:latin typeface="NikoshBAN" pitchFamily="2" charset="0"/>
            <a:cs typeface="NikoshBAN" pitchFamily="2" charset="0"/>
          </a:endParaRPr>
        </a:p>
      </dgm:t>
    </dgm:pt>
    <dgm:pt modelId="{CF7C1BC8-126D-4B9B-8088-054C99469E59}" type="parTrans" cxnId="{897B3B2A-EF38-4D0A-AE8D-095DB6BC707E}">
      <dgm:prSet/>
      <dgm:spPr/>
      <dgm:t>
        <a:bodyPr/>
        <a:lstStyle/>
        <a:p>
          <a:endParaRPr lang="en-US"/>
        </a:p>
      </dgm:t>
    </dgm:pt>
    <dgm:pt modelId="{0FA9D0BB-52BF-4109-902A-BE1270F85588}" type="sibTrans" cxnId="{897B3B2A-EF38-4D0A-AE8D-095DB6BC707E}">
      <dgm:prSet/>
      <dgm:spPr/>
      <dgm:t>
        <a:bodyPr/>
        <a:lstStyle/>
        <a:p>
          <a:endParaRPr lang="en-US"/>
        </a:p>
      </dgm:t>
    </dgm:pt>
    <dgm:pt modelId="{BEA84DC7-8692-465F-921D-503F99B2A92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b="1" dirty="0" err="1" smtClean="0">
              <a:latin typeface="NikoshBAN" pitchFamily="2" charset="0"/>
              <a:cs typeface="NikoshBAN" pitchFamily="2" charset="0"/>
            </a:rPr>
            <a:t>শিশুর</a:t>
          </a:r>
          <a:r>
            <a:rPr lang="en-US" sz="1800" b="1" dirty="0" smtClean="0">
              <a:latin typeface="NikoshBAN" pitchFamily="2" charset="0"/>
              <a:cs typeface="NikoshBAN" pitchFamily="2" charset="0"/>
            </a:rPr>
            <a:t> </a:t>
          </a:r>
          <a:r>
            <a:rPr lang="en-US" sz="1800" b="1" dirty="0" err="1" smtClean="0">
              <a:latin typeface="NikoshBAN" pitchFamily="2" charset="0"/>
              <a:cs typeface="NikoshBAN" pitchFamily="2" charset="0"/>
            </a:rPr>
            <a:t>মনোস্তান্তিক</a:t>
          </a:r>
          <a:r>
            <a:rPr lang="en-US" sz="1800" b="1" dirty="0" smtClean="0">
              <a:latin typeface="NikoshBAN" pitchFamily="2" charset="0"/>
              <a:cs typeface="NikoshBAN" pitchFamily="2" charset="0"/>
            </a:rPr>
            <a:t>  </a:t>
          </a:r>
          <a:r>
            <a:rPr lang="en-US" sz="1800" b="1" dirty="0" err="1" smtClean="0">
              <a:latin typeface="NikoshBAN" pitchFamily="2" charset="0"/>
              <a:cs typeface="NikoshBAN" pitchFamily="2" charset="0"/>
            </a:rPr>
            <a:t>চাহিদা</a:t>
          </a:r>
          <a:r>
            <a:rPr lang="en-US" sz="1800" b="1" dirty="0" smtClean="0">
              <a:latin typeface="NikoshBAN" pitchFamily="2" charset="0"/>
              <a:cs typeface="NikoshBAN" pitchFamily="2" charset="0"/>
            </a:rPr>
            <a:t>  </a:t>
          </a:r>
          <a:r>
            <a:rPr lang="en-US" sz="1800" b="1" dirty="0" err="1" smtClean="0">
              <a:latin typeface="NikoshBAN" pitchFamily="2" charset="0"/>
              <a:cs typeface="NikoshBAN" pitchFamily="2" charset="0"/>
            </a:rPr>
            <a:t>পূরুন</a:t>
          </a:r>
          <a:r>
            <a:rPr lang="en-US" sz="1800" b="1" dirty="0" smtClean="0">
              <a:latin typeface="NikoshBAN" pitchFamily="2" charset="0"/>
              <a:cs typeface="NikoshBAN" pitchFamily="2" charset="0"/>
            </a:rPr>
            <a:t> </a:t>
          </a:r>
          <a:r>
            <a:rPr lang="en-US" sz="1800" b="1" dirty="0" err="1" smtClean="0">
              <a:latin typeface="NikoshBAN" pitchFamily="2" charset="0"/>
              <a:cs typeface="NikoshBAN" pitchFamily="2" charset="0"/>
            </a:rPr>
            <a:t>করা</a:t>
          </a:r>
          <a:r>
            <a:rPr lang="en-US" sz="1800" b="1" dirty="0" smtClean="0">
              <a:latin typeface="NikoshBAN" pitchFamily="2" charset="0"/>
              <a:cs typeface="NikoshBAN" pitchFamily="2" charset="0"/>
            </a:rPr>
            <a:t> । </a:t>
          </a:r>
          <a:endParaRPr lang="en-US" sz="1800" b="1" dirty="0">
            <a:latin typeface="NikoshBAN" pitchFamily="2" charset="0"/>
            <a:cs typeface="NikoshBAN" pitchFamily="2" charset="0"/>
          </a:endParaRPr>
        </a:p>
      </dgm:t>
    </dgm:pt>
    <dgm:pt modelId="{E94FDA6E-BC25-446E-8AAC-79E534077878}" type="parTrans" cxnId="{4204EE66-57E9-4CCD-A2DB-220FC3B100B7}">
      <dgm:prSet/>
      <dgm:spPr/>
      <dgm:t>
        <a:bodyPr/>
        <a:lstStyle/>
        <a:p>
          <a:endParaRPr lang="en-US"/>
        </a:p>
      </dgm:t>
    </dgm:pt>
    <dgm:pt modelId="{8E161536-D22C-4291-9F35-D0474DC782EC}" type="sibTrans" cxnId="{4204EE66-57E9-4CCD-A2DB-220FC3B100B7}">
      <dgm:prSet/>
      <dgm:spPr/>
      <dgm:t>
        <a:bodyPr/>
        <a:lstStyle/>
        <a:p>
          <a:endParaRPr lang="en-US"/>
        </a:p>
      </dgm:t>
    </dgm:pt>
    <dgm:pt modelId="{7580670D-C864-45D5-A13D-78CDDD96E5F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cap="none" spc="0" dirty="0" err="1" smtClean="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স্বিকৃতি</a:t>
          </a:r>
          <a:r>
            <a:rPr lang="en-US" sz="2400" b="1" cap="none" spc="0" dirty="0" smtClean="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 </a:t>
          </a:r>
          <a:endParaRPr lang="en-US" sz="2400" b="1" cap="none" spc="0" dirty="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dgm:t>
    </dgm:pt>
    <dgm:pt modelId="{CB386C9F-250B-4271-A602-FD07F82B7E66}" type="parTrans" cxnId="{E8540B7F-8DF6-484A-BE61-06C904E42BBA}">
      <dgm:prSet/>
      <dgm:spPr/>
      <dgm:t>
        <a:bodyPr/>
        <a:lstStyle/>
        <a:p>
          <a:endParaRPr lang="en-US"/>
        </a:p>
      </dgm:t>
    </dgm:pt>
    <dgm:pt modelId="{8C8C14FD-F148-4A61-97D3-86C339D37FC0}" type="sibTrans" cxnId="{E8540B7F-8DF6-484A-BE61-06C904E42BBA}">
      <dgm:prSet/>
      <dgm:spPr/>
      <dgm:t>
        <a:bodyPr/>
        <a:lstStyle/>
        <a:p>
          <a:endParaRPr lang="en-US"/>
        </a:p>
      </dgm:t>
    </dgm:pt>
    <dgm:pt modelId="{9463E906-715B-4413-A439-4046FC8F996E}">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800" dirty="0" smtClean="0">
              <a:latin typeface="NikoshBAN" pitchFamily="2" charset="0"/>
              <a:cs typeface="NikoshBAN" pitchFamily="2" charset="0"/>
            </a:rPr>
            <a:t> </a:t>
          </a:r>
          <a:r>
            <a:rPr lang="en-US" sz="1800" b="1" dirty="0" err="1" smtClean="0">
              <a:ln w="12700">
                <a:solidFill>
                  <a:schemeClr val="tx1"/>
                </a:solidFill>
              </a:ln>
              <a:latin typeface="NikoshBAN" pitchFamily="2" charset="0"/>
              <a:cs typeface="NikoshBAN" pitchFamily="2" charset="0"/>
            </a:rPr>
            <a:t>শিশুর</a:t>
          </a:r>
          <a:r>
            <a:rPr lang="en-US" sz="1800" b="1" dirty="0" smtClean="0">
              <a:ln w="12700">
                <a:solidFill>
                  <a:schemeClr val="tx1"/>
                </a:solidFill>
              </a:ln>
              <a:latin typeface="NikoshBAN" pitchFamily="2" charset="0"/>
              <a:cs typeface="NikoshBAN" pitchFamily="2" charset="0"/>
            </a:rPr>
            <a:t> </a:t>
          </a:r>
          <a:r>
            <a:rPr lang="en-US" sz="1800" b="1" dirty="0" err="1" smtClean="0">
              <a:ln w="12700">
                <a:solidFill>
                  <a:schemeClr val="tx1"/>
                </a:solidFill>
              </a:ln>
              <a:latin typeface="NikoshBAN" pitchFamily="2" charset="0"/>
              <a:cs typeface="NikoshBAN" pitchFamily="2" charset="0"/>
            </a:rPr>
            <a:t>সাথে</a:t>
          </a:r>
          <a:r>
            <a:rPr lang="en-US" sz="1800" b="1" dirty="0" smtClean="0">
              <a:ln w="12700">
                <a:solidFill>
                  <a:schemeClr val="tx1"/>
                </a:solidFill>
              </a:ln>
              <a:latin typeface="NikoshBAN" pitchFamily="2" charset="0"/>
              <a:cs typeface="NikoshBAN" pitchFamily="2" charset="0"/>
            </a:rPr>
            <a:t>  </a:t>
          </a:r>
          <a:r>
            <a:rPr lang="en-US" sz="1800" b="1" dirty="0" err="1" smtClean="0">
              <a:ln w="12700">
                <a:solidFill>
                  <a:schemeClr val="tx1"/>
                </a:solidFill>
              </a:ln>
              <a:latin typeface="NikoshBAN" pitchFamily="2" charset="0"/>
              <a:cs typeface="NikoshBAN" pitchFamily="2" charset="0"/>
            </a:rPr>
            <a:t>ভাব</a:t>
          </a:r>
          <a:r>
            <a:rPr lang="en-US" sz="1800" b="1" dirty="0" smtClean="0">
              <a:ln w="12700">
                <a:solidFill>
                  <a:schemeClr val="tx1"/>
                </a:solidFill>
              </a:ln>
              <a:latin typeface="NikoshBAN" pitchFamily="2" charset="0"/>
              <a:cs typeface="NikoshBAN" pitchFamily="2" charset="0"/>
            </a:rPr>
            <a:t> </a:t>
          </a:r>
          <a:r>
            <a:rPr lang="en-US" sz="1800" b="1" dirty="0" err="1" smtClean="0">
              <a:ln w="12700">
                <a:solidFill>
                  <a:schemeClr val="tx1"/>
                </a:solidFill>
              </a:ln>
              <a:latin typeface="NikoshBAN" pitchFamily="2" charset="0"/>
              <a:cs typeface="NikoshBAN" pitchFamily="2" charset="0"/>
            </a:rPr>
            <a:t>বিনিময়</a:t>
          </a:r>
          <a:r>
            <a:rPr lang="en-US" sz="1800" b="1" dirty="0" smtClean="0">
              <a:ln w="12700">
                <a:solidFill>
                  <a:schemeClr val="tx1"/>
                </a:solidFill>
              </a:ln>
              <a:latin typeface="NikoshBAN" pitchFamily="2" charset="0"/>
              <a:cs typeface="NikoshBAN" pitchFamily="2" charset="0"/>
            </a:rPr>
            <a:t> </a:t>
          </a:r>
          <a:r>
            <a:rPr lang="en-US" sz="1800" b="1" dirty="0" err="1" smtClean="0">
              <a:ln w="12700">
                <a:solidFill>
                  <a:schemeClr val="tx1"/>
                </a:solidFill>
              </a:ln>
              <a:latin typeface="NikoshBAN" pitchFamily="2" charset="0"/>
              <a:cs typeface="NikoshBAN" pitchFamily="2" charset="0"/>
            </a:rPr>
            <a:t>করা</a:t>
          </a:r>
          <a:r>
            <a:rPr lang="en-US" sz="1800" b="1" dirty="0" smtClean="0">
              <a:ln w="12700">
                <a:solidFill>
                  <a:schemeClr val="tx1"/>
                </a:solidFill>
              </a:ln>
              <a:latin typeface="NikoshBAN" pitchFamily="2" charset="0"/>
              <a:cs typeface="NikoshBAN" pitchFamily="2" charset="0"/>
            </a:rPr>
            <a:t> </a:t>
          </a:r>
          <a:endParaRPr lang="en-US" sz="1800" b="1" dirty="0">
            <a:ln w="12700">
              <a:solidFill>
                <a:schemeClr val="tx1"/>
              </a:solidFill>
            </a:ln>
            <a:latin typeface="NikoshBAN" pitchFamily="2" charset="0"/>
            <a:cs typeface="NikoshBAN" pitchFamily="2" charset="0"/>
          </a:endParaRPr>
        </a:p>
      </dgm:t>
    </dgm:pt>
    <dgm:pt modelId="{8165969A-C603-4401-8C15-2E65ED48FBBA}" type="parTrans" cxnId="{CCA8922E-9611-4ABE-824F-CA511B3771FA}">
      <dgm:prSet/>
      <dgm:spPr/>
      <dgm:t>
        <a:bodyPr/>
        <a:lstStyle/>
        <a:p>
          <a:endParaRPr lang="en-US"/>
        </a:p>
      </dgm:t>
    </dgm:pt>
    <dgm:pt modelId="{E2551018-FD29-4B56-8713-A1A8C9B449E3}" type="sibTrans" cxnId="{CCA8922E-9611-4ABE-824F-CA511B3771FA}">
      <dgm:prSet/>
      <dgm:spPr/>
      <dgm:t>
        <a:bodyPr/>
        <a:lstStyle/>
        <a:p>
          <a:endParaRPr lang="en-US"/>
        </a:p>
      </dgm:t>
    </dgm:pt>
    <dgm:pt modelId="{DD6B80E5-B6F6-4DD3-A086-2F2A3A1A040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err="1" smtClean="0">
              <a:solidFill>
                <a:schemeClr val="tx1"/>
              </a:solidFill>
              <a:latin typeface="NikoshBAN" pitchFamily="2" charset="0"/>
              <a:cs typeface="NikoshBAN" pitchFamily="2" charset="0"/>
            </a:rPr>
            <a:t>শিশুকে</a:t>
          </a:r>
          <a:r>
            <a:rPr lang="en-US" sz="1800" b="1" dirty="0" smtClean="0">
              <a:solidFill>
                <a:schemeClr val="tx1"/>
              </a:solidFill>
              <a:latin typeface="NikoshBAN" pitchFamily="2" charset="0"/>
              <a:cs typeface="NikoshBAN" pitchFamily="2" charset="0"/>
            </a:rPr>
            <a:t> </a:t>
          </a:r>
          <a:r>
            <a:rPr lang="en-US" sz="1800" b="1" dirty="0" err="1" smtClean="0">
              <a:solidFill>
                <a:schemeClr val="tx1"/>
              </a:solidFill>
              <a:latin typeface="NikoshBAN" pitchFamily="2" charset="0"/>
              <a:cs typeface="NikoshBAN" pitchFamily="2" charset="0"/>
            </a:rPr>
            <a:t>শাস্তি</a:t>
          </a:r>
          <a:r>
            <a:rPr lang="en-US" sz="1800" b="1" dirty="0" smtClean="0">
              <a:solidFill>
                <a:schemeClr val="tx1"/>
              </a:solidFill>
              <a:latin typeface="NikoshBAN" pitchFamily="2" charset="0"/>
              <a:cs typeface="NikoshBAN" pitchFamily="2" charset="0"/>
            </a:rPr>
            <a:t> </a:t>
          </a:r>
          <a:r>
            <a:rPr lang="en-US" sz="1800" b="1" dirty="0" err="1" smtClean="0">
              <a:solidFill>
                <a:schemeClr val="tx1"/>
              </a:solidFill>
              <a:latin typeface="NikoshBAN" pitchFamily="2" charset="0"/>
              <a:cs typeface="NikoshBAN" pitchFamily="2" charset="0"/>
            </a:rPr>
            <a:t>না</a:t>
          </a:r>
          <a:r>
            <a:rPr lang="en-US" sz="1800" b="1" dirty="0" smtClean="0">
              <a:solidFill>
                <a:schemeClr val="tx1"/>
              </a:solidFill>
              <a:latin typeface="NikoshBAN" pitchFamily="2" charset="0"/>
              <a:cs typeface="NikoshBAN" pitchFamily="2" charset="0"/>
            </a:rPr>
            <a:t> </a:t>
          </a:r>
          <a:r>
            <a:rPr lang="en-US" sz="1800" b="1" dirty="0" err="1" smtClean="0">
              <a:solidFill>
                <a:schemeClr val="tx1"/>
              </a:solidFill>
              <a:latin typeface="NikoshBAN" pitchFamily="2" charset="0"/>
              <a:cs typeface="NikoshBAN" pitchFamily="2" charset="0"/>
            </a:rPr>
            <a:t>দেয়া</a:t>
          </a:r>
          <a:r>
            <a:rPr lang="en-US" sz="1800" b="1" dirty="0" smtClean="0">
              <a:solidFill>
                <a:schemeClr val="tx1"/>
              </a:solidFill>
              <a:latin typeface="NikoshBAN" pitchFamily="2" charset="0"/>
              <a:cs typeface="NikoshBAN" pitchFamily="2" charset="0"/>
            </a:rPr>
            <a:t> </a:t>
          </a:r>
          <a:endParaRPr lang="en-US" sz="1800" b="1" dirty="0">
            <a:solidFill>
              <a:schemeClr val="tx1"/>
            </a:solidFill>
            <a:latin typeface="NikoshBAN" pitchFamily="2" charset="0"/>
            <a:cs typeface="NikoshBAN" pitchFamily="2" charset="0"/>
          </a:endParaRPr>
        </a:p>
      </dgm:t>
    </dgm:pt>
    <dgm:pt modelId="{162D33BB-3AA1-4BDD-94E1-370C18E1A152}" type="parTrans" cxnId="{EFB357BB-3155-4FC9-A8D9-64C907F2D013}">
      <dgm:prSet/>
      <dgm:spPr/>
      <dgm:t>
        <a:bodyPr/>
        <a:lstStyle/>
        <a:p>
          <a:endParaRPr lang="en-US"/>
        </a:p>
      </dgm:t>
    </dgm:pt>
    <dgm:pt modelId="{02D2AB6B-D5F8-4AA9-8743-481E51184CD4}" type="sibTrans" cxnId="{EFB357BB-3155-4FC9-A8D9-64C907F2D013}">
      <dgm:prSet/>
      <dgm:spPr/>
      <dgm:t>
        <a:bodyPr/>
        <a:lstStyle/>
        <a:p>
          <a:endParaRPr lang="en-US"/>
        </a:p>
      </dgm:t>
    </dgm:pt>
    <dgm:pt modelId="{FD3CFDED-50B8-4FE9-865D-C3071CA20EC6}">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800" dirty="0" err="1" smtClean="0">
              <a:ln w="12700">
                <a:solidFill>
                  <a:schemeClr val="tx1"/>
                </a:solidFill>
              </a:ln>
              <a:solidFill>
                <a:schemeClr val="tx1"/>
              </a:solidFill>
              <a:latin typeface="NikoshBAN" pitchFamily="2" charset="0"/>
              <a:cs typeface="NikoshBAN" pitchFamily="2" charset="0"/>
            </a:rPr>
            <a:t>শিশুর</a:t>
          </a:r>
          <a:r>
            <a:rPr lang="en-US" sz="1800" dirty="0" smtClean="0">
              <a:ln w="12700">
                <a:solidFill>
                  <a:schemeClr val="tx1"/>
                </a:solidFill>
              </a:ln>
              <a:solidFill>
                <a:schemeClr val="tx1"/>
              </a:solidFill>
              <a:latin typeface="NikoshBAN" pitchFamily="2" charset="0"/>
              <a:cs typeface="NikoshBAN" pitchFamily="2" charset="0"/>
            </a:rPr>
            <a:t>  </a:t>
          </a:r>
          <a:r>
            <a:rPr lang="en-US" sz="1800" dirty="0" err="1" smtClean="0">
              <a:ln w="12700">
                <a:solidFill>
                  <a:schemeClr val="tx1"/>
                </a:solidFill>
              </a:ln>
              <a:solidFill>
                <a:schemeClr val="tx1"/>
              </a:solidFill>
              <a:latin typeface="NikoshBAN" pitchFamily="2" charset="0"/>
              <a:cs typeface="NikoshBAN" pitchFamily="2" charset="0"/>
            </a:rPr>
            <a:t>সামনে</a:t>
          </a:r>
          <a:r>
            <a:rPr lang="en-US" sz="1800" dirty="0" smtClean="0">
              <a:ln w="12700">
                <a:solidFill>
                  <a:schemeClr val="tx1"/>
                </a:solidFill>
              </a:ln>
              <a:solidFill>
                <a:schemeClr val="tx1"/>
              </a:solidFill>
              <a:latin typeface="NikoshBAN" pitchFamily="2" charset="0"/>
              <a:cs typeface="NikoshBAN" pitchFamily="2" charset="0"/>
            </a:rPr>
            <a:t> </a:t>
          </a:r>
          <a:r>
            <a:rPr lang="en-US" sz="1800" dirty="0" err="1" smtClean="0">
              <a:ln w="12700">
                <a:solidFill>
                  <a:schemeClr val="tx1"/>
                </a:solidFill>
              </a:ln>
              <a:solidFill>
                <a:schemeClr val="tx1"/>
              </a:solidFill>
              <a:latin typeface="NikoshBAN" pitchFamily="2" charset="0"/>
              <a:cs typeface="NikoshBAN" pitchFamily="2" charset="0"/>
            </a:rPr>
            <a:t>আদর্শ</a:t>
          </a:r>
          <a:r>
            <a:rPr lang="en-US" sz="1800" dirty="0" smtClean="0">
              <a:ln w="12700">
                <a:solidFill>
                  <a:schemeClr val="tx1"/>
                </a:solidFill>
              </a:ln>
              <a:solidFill>
                <a:schemeClr val="tx1"/>
              </a:solidFill>
              <a:latin typeface="NikoshBAN" pitchFamily="2" charset="0"/>
              <a:cs typeface="NikoshBAN" pitchFamily="2" charset="0"/>
            </a:rPr>
            <a:t> </a:t>
          </a:r>
          <a:r>
            <a:rPr lang="en-US" sz="1800" dirty="0" err="1" smtClean="0">
              <a:ln w="12700">
                <a:solidFill>
                  <a:schemeClr val="tx1"/>
                </a:solidFill>
              </a:ln>
              <a:solidFill>
                <a:schemeClr val="tx1"/>
              </a:solidFill>
              <a:latin typeface="NikoshBAN" pitchFamily="2" charset="0"/>
              <a:cs typeface="NikoshBAN" pitchFamily="2" charset="0"/>
            </a:rPr>
            <a:t>আচারন</a:t>
          </a:r>
          <a:r>
            <a:rPr lang="en-US" sz="1800" dirty="0" smtClean="0">
              <a:ln w="12700">
                <a:solidFill>
                  <a:schemeClr val="tx1"/>
                </a:solidFill>
              </a:ln>
              <a:solidFill>
                <a:schemeClr val="tx1"/>
              </a:solidFill>
              <a:latin typeface="NikoshBAN" pitchFamily="2" charset="0"/>
              <a:cs typeface="NikoshBAN" pitchFamily="2" charset="0"/>
            </a:rPr>
            <a:t> </a:t>
          </a:r>
          <a:r>
            <a:rPr lang="en-US" sz="1800" dirty="0" err="1" smtClean="0">
              <a:ln w="12700">
                <a:solidFill>
                  <a:schemeClr val="tx1"/>
                </a:solidFill>
              </a:ln>
              <a:solidFill>
                <a:schemeClr val="tx1"/>
              </a:solidFill>
              <a:latin typeface="NikoshBAN" pitchFamily="2" charset="0"/>
              <a:cs typeface="NikoshBAN" pitchFamily="2" charset="0"/>
            </a:rPr>
            <a:t>উপাস্থাপন</a:t>
          </a:r>
          <a:r>
            <a:rPr lang="en-US" sz="1800" dirty="0" smtClean="0">
              <a:ln w="12700">
                <a:solidFill>
                  <a:schemeClr val="tx1"/>
                </a:solidFill>
              </a:ln>
              <a:solidFill>
                <a:schemeClr val="tx1"/>
              </a:solidFill>
              <a:latin typeface="NikoshBAN" pitchFamily="2" charset="0"/>
              <a:cs typeface="NikoshBAN" pitchFamily="2" charset="0"/>
            </a:rPr>
            <a:t> </a:t>
          </a:r>
          <a:r>
            <a:rPr lang="en-US" sz="1800" dirty="0" err="1" smtClean="0">
              <a:ln w="12700">
                <a:solidFill>
                  <a:schemeClr val="tx1"/>
                </a:solidFill>
              </a:ln>
              <a:solidFill>
                <a:schemeClr val="tx1"/>
              </a:solidFill>
              <a:latin typeface="NikoshBAN" pitchFamily="2" charset="0"/>
              <a:cs typeface="NikoshBAN" pitchFamily="2" charset="0"/>
            </a:rPr>
            <a:t>করা</a:t>
          </a:r>
          <a:r>
            <a:rPr lang="en-US" sz="1800" dirty="0" smtClean="0">
              <a:ln w="12700">
                <a:solidFill>
                  <a:schemeClr val="tx1"/>
                </a:solidFill>
              </a:ln>
              <a:solidFill>
                <a:schemeClr val="tx1"/>
              </a:solidFill>
              <a:latin typeface="NikoshBAN" pitchFamily="2" charset="0"/>
              <a:cs typeface="NikoshBAN" pitchFamily="2" charset="0"/>
            </a:rPr>
            <a:t> </a:t>
          </a:r>
          <a:endParaRPr lang="en-US" sz="1800" dirty="0">
            <a:ln w="12700">
              <a:solidFill>
                <a:schemeClr val="tx1"/>
              </a:solidFill>
            </a:ln>
            <a:solidFill>
              <a:schemeClr val="tx1"/>
            </a:solidFill>
            <a:latin typeface="NikoshBAN" pitchFamily="2" charset="0"/>
            <a:cs typeface="NikoshBAN" pitchFamily="2" charset="0"/>
          </a:endParaRPr>
        </a:p>
      </dgm:t>
    </dgm:pt>
    <dgm:pt modelId="{DBFBEC60-10BA-43E3-96EE-21CD9EA3CA46}" type="parTrans" cxnId="{5940A6BC-744F-4F90-B23B-147334CAEEBD}">
      <dgm:prSet/>
      <dgm:spPr/>
      <dgm:t>
        <a:bodyPr/>
        <a:lstStyle/>
        <a:p>
          <a:endParaRPr lang="en-US"/>
        </a:p>
      </dgm:t>
    </dgm:pt>
    <dgm:pt modelId="{C5EAD128-90D0-458A-90B8-4DF1F1BA80ED}" type="sibTrans" cxnId="{5940A6BC-744F-4F90-B23B-147334CAEEBD}">
      <dgm:prSet/>
      <dgm:spPr/>
      <dgm:t>
        <a:bodyPr/>
        <a:lstStyle/>
        <a:p>
          <a:endParaRPr lang="en-US"/>
        </a:p>
      </dgm:t>
    </dgm:pt>
    <dgm:pt modelId="{D6D73A8C-0746-42B3-B90A-F64D96084D9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err="1" smtClean="0">
              <a:ln w="19050">
                <a:solidFill>
                  <a:schemeClr val="tx1"/>
                </a:solidFill>
              </a:ln>
              <a:latin typeface="NikoshBAN" pitchFamily="2" charset="0"/>
              <a:cs typeface="NikoshBAN" pitchFamily="2" charset="0"/>
            </a:rPr>
            <a:t>শিশুর</a:t>
          </a:r>
          <a:r>
            <a:rPr lang="en-US" sz="1800" dirty="0" smtClean="0">
              <a:ln w="19050">
                <a:solidFill>
                  <a:schemeClr val="tx1"/>
                </a:solidFill>
              </a:ln>
              <a:latin typeface="NikoshBAN" pitchFamily="2" charset="0"/>
              <a:cs typeface="NikoshBAN" pitchFamily="2" charset="0"/>
            </a:rPr>
            <a:t>  </a:t>
          </a:r>
          <a:r>
            <a:rPr lang="en-US" sz="1800" dirty="0" err="1" smtClean="0">
              <a:ln w="19050">
                <a:solidFill>
                  <a:schemeClr val="tx1"/>
                </a:solidFill>
              </a:ln>
              <a:latin typeface="NikoshBAN" pitchFamily="2" charset="0"/>
              <a:cs typeface="NikoshBAN" pitchFamily="2" charset="0"/>
            </a:rPr>
            <a:t>জন্য</a:t>
          </a:r>
          <a:r>
            <a:rPr lang="en-US" sz="1800" dirty="0" smtClean="0">
              <a:ln w="19050">
                <a:solidFill>
                  <a:schemeClr val="tx1"/>
                </a:solidFill>
              </a:ln>
              <a:latin typeface="NikoshBAN" pitchFamily="2" charset="0"/>
              <a:cs typeface="NikoshBAN" pitchFamily="2" charset="0"/>
            </a:rPr>
            <a:t> </a:t>
          </a:r>
          <a:r>
            <a:rPr lang="en-US" sz="1800" dirty="0" err="1" smtClean="0">
              <a:ln w="19050">
                <a:solidFill>
                  <a:schemeClr val="tx1"/>
                </a:solidFill>
              </a:ln>
              <a:latin typeface="NikoshBAN" pitchFamily="2" charset="0"/>
              <a:cs typeface="NikoshBAN" pitchFamily="2" charset="0"/>
            </a:rPr>
            <a:t>আদর্শ</a:t>
          </a:r>
          <a:r>
            <a:rPr lang="en-US" sz="1800" dirty="0" smtClean="0">
              <a:ln w="19050">
                <a:solidFill>
                  <a:schemeClr val="tx1"/>
                </a:solidFill>
              </a:ln>
              <a:latin typeface="NikoshBAN" pitchFamily="2" charset="0"/>
              <a:cs typeface="NikoshBAN" pitchFamily="2" charset="0"/>
            </a:rPr>
            <a:t> </a:t>
          </a:r>
          <a:r>
            <a:rPr lang="en-US" sz="1800" dirty="0" err="1" smtClean="0">
              <a:ln w="19050">
                <a:solidFill>
                  <a:schemeClr val="tx1"/>
                </a:solidFill>
              </a:ln>
              <a:latin typeface="NikoshBAN" pitchFamily="2" charset="0"/>
              <a:cs typeface="NikoshBAN" pitchFamily="2" charset="0"/>
            </a:rPr>
            <a:t>পরিবেশ</a:t>
          </a:r>
          <a:r>
            <a:rPr lang="en-US" sz="1800" dirty="0" smtClean="0">
              <a:ln w="19050">
                <a:solidFill>
                  <a:schemeClr val="tx1"/>
                </a:solidFill>
              </a:ln>
              <a:latin typeface="NikoshBAN" pitchFamily="2" charset="0"/>
              <a:cs typeface="NikoshBAN" pitchFamily="2" charset="0"/>
            </a:rPr>
            <a:t> </a:t>
          </a:r>
          <a:r>
            <a:rPr lang="en-US" sz="1800" dirty="0" err="1" smtClean="0">
              <a:ln w="19050">
                <a:solidFill>
                  <a:schemeClr val="tx1"/>
                </a:solidFill>
              </a:ln>
              <a:latin typeface="NikoshBAN" pitchFamily="2" charset="0"/>
              <a:cs typeface="NikoshBAN" pitchFamily="2" charset="0"/>
            </a:rPr>
            <a:t>তৈরি</a:t>
          </a:r>
          <a:r>
            <a:rPr lang="en-US" sz="1800" dirty="0" smtClean="0">
              <a:ln w="19050">
                <a:solidFill>
                  <a:schemeClr val="tx1"/>
                </a:solidFill>
              </a:ln>
              <a:latin typeface="NikoshBAN" pitchFamily="2" charset="0"/>
              <a:cs typeface="NikoshBAN" pitchFamily="2" charset="0"/>
            </a:rPr>
            <a:t> </a:t>
          </a:r>
          <a:r>
            <a:rPr lang="en-US" sz="1800" dirty="0" err="1" smtClean="0">
              <a:ln w="19050">
                <a:solidFill>
                  <a:schemeClr val="tx1"/>
                </a:solidFill>
              </a:ln>
              <a:latin typeface="NikoshBAN" pitchFamily="2" charset="0"/>
              <a:cs typeface="NikoshBAN" pitchFamily="2" charset="0"/>
            </a:rPr>
            <a:t>করা</a:t>
          </a:r>
          <a:r>
            <a:rPr lang="en-US" sz="1800" dirty="0" smtClean="0">
              <a:ln w="19050">
                <a:solidFill>
                  <a:schemeClr val="tx1"/>
                </a:solidFill>
              </a:ln>
              <a:latin typeface="NikoshBAN" pitchFamily="2" charset="0"/>
              <a:cs typeface="NikoshBAN" pitchFamily="2" charset="0"/>
            </a:rPr>
            <a:t> </a:t>
          </a:r>
          <a:endParaRPr lang="en-US" sz="1800" dirty="0">
            <a:ln w="19050">
              <a:solidFill>
                <a:schemeClr val="tx1"/>
              </a:solidFill>
            </a:ln>
            <a:latin typeface="NikoshBAN" pitchFamily="2" charset="0"/>
            <a:cs typeface="NikoshBAN" pitchFamily="2" charset="0"/>
          </a:endParaRPr>
        </a:p>
      </dgm:t>
    </dgm:pt>
    <dgm:pt modelId="{727A4715-5893-4C1E-BDBF-1FBFF12C92F5}" type="parTrans" cxnId="{DBD4D487-99BA-4CCE-B6F9-D558AB189CA4}">
      <dgm:prSet/>
      <dgm:spPr/>
      <dgm:t>
        <a:bodyPr/>
        <a:lstStyle/>
        <a:p>
          <a:endParaRPr lang="en-US"/>
        </a:p>
      </dgm:t>
    </dgm:pt>
    <dgm:pt modelId="{8BA9B72D-2D2B-4BF2-BF9E-F48EDDFA64A5}" type="sibTrans" cxnId="{DBD4D487-99BA-4CCE-B6F9-D558AB189CA4}">
      <dgm:prSet/>
      <dgm:spPr/>
      <dgm:t>
        <a:bodyPr/>
        <a:lstStyle/>
        <a:p>
          <a:endParaRPr lang="en-US"/>
        </a:p>
      </dgm:t>
    </dgm:pt>
    <dgm:pt modelId="{7EECF8E2-ACFB-4994-83DF-97E90900DFE6}">
      <dgm:prSet phldrT="[Text]" custT="1">
        <dgm:style>
          <a:lnRef idx="1">
            <a:schemeClr val="accent2"/>
          </a:lnRef>
          <a:fillRef idx="3">
            <a:schemeClr val="accent2"/>
          </a:fillRef>
          <a:effectRef idx="2">
            <a:schemeClr val="accent2"/>
          </a:effectRef>
          <a:fontRef idx="minor">
            <a:schemeClr val="lt1"/>
          </a:fontRef>
        </dgm:style>
      </dgm:prSet>
      <dgm:spPr>
        <a:solidFill>
          <a:schemeClr val="accent3">
            <a:lumMod val="60000"/>
            <a:lumOff val="40000"/>
          </a:schemeClr>
        </a:solidFill>
      </dgm:spPr>
      <dgm:t>
        <a:bodyPr/>
        <a:lstStyle/>
        <a:p>
          <a:r>
            <a:rPr lang="en-US" sz="2000" dirty="0" err="1" smtClean="0">
              <a:ln w="19050">
                <a:solidFill>
                  <a:schemeClr val="tx1"/>
                </a:solidFill>
              </a:ln>
              <a:solidFill>
                <a:schemeClr val="tx1"/>
              </a:solidFill>
              <a:latin typeface="NikoshBAN" pitchFamily="2" charset="0"/>
              <a:cs typeface="NikoshBAN" pitchFamily="2" charset="0"/>
            </a:rPr>
            <a:t>স্নেহ</a:t>
          </a:r>
          <a:r>
            <a:rPr lang="en-US" sz="1400" dirty="0" smtClean="0">
              <a:solidFill>
                <a:schemeClr val="tx1"/>
              </a:solidFill>
              <a:latin typeface="NikoshBAN" pitchFamily="2" charset="0"/>
              <a:cs typeface="NikoshBAN" pitchFamily="2" charset="0"/>
            </a:rPr>
            <a:t> </a:t>
          </a:r>
          <a:r>
            <a:rPr lang="en-US" sz="1600" dirty="0" smtClean="0">
              <a:solidFill>
                <a:schemeClr val="tx1"/>
              </a:solidFill>
              <a:latin typeface="NikoshBAN" pitchFamily="2" charset="0"/>
              <a:cs typeface="NikoshBAN" pitchFamily="2" charset="0"/>
            </a:rPr>
            <a:t> </a:t>
          </a:r>
          <a:r>
            <a:rPr lang="en-US" sz="1800" dirty="0" smtClean="0">
              <a:ln w="19050">
                <a:solidFill>
                  <a:schemeClr val="tx1"/>
                </a:solidFill>
              </a:ln>
              <a:solidFill>
                <a:schemeClr val="tx1"/>
              </a:solidFill>
              <a:latin typeface="NikoshBAN" pitchFamily="2" charset="0"/>
              <a:cs typeface="NikoshBAN" pitchFamily="2" charset="0"/>
            </a:rPr>
            <a:t>ও  </a:t>
          </a:r>
          <a:r>
            <a:rPr lang="en-US" sz="1800" dirty="0" err="1" smtClean="0">
              <a:ln w="19050">
                <a:solidFill>
                  <a:schemeClr val="tx1"/>
                </a:solidFill>
              </a:ln>
              <a:solidFill>
                <a:schemeClr val="tx1"/>
              </a:solidFill>
              <a:latin typeface="NikoshBAN" pitchFamily="2" charset="0"/>
              <a:cs typeface="NikoshBAN" pitchFamily="2" charset="0"/>
            </a:rPr>
            <a:t>সাফাল্য</a:t>
          </a:r>
          <a:r>
            <a:rPr lang="en-US" sz="1800" dirty="0" smtClean="0">
              <a:ln w="19050">
                <a:solidFill>
                  <a:schemeClr val="tx1"/>
                </a:solidFill>
              </a:ln>
              <a:solidFill>
                <a:schemeClr val="tx1"/>
              </a:solidFill>
              <a:latin typeface="NikoshBAN" pitchFamily="2" charset="0"/>
              <a:cs typeface="NikoshBAN" pitchFamily="2" charset="0"/>
            </a:rPr>
            <a:t> । </a:t>
          </a:r>
          <a:endParaRPr lang="en-US" sz="1800" dirty="0">
            <a:ln w="19050">
              <a:solidFill>
                <a:schemeClr val="tx1"/>
              </a:solidFill>
            </a:ln>
            <a:solidFill>
              <a:schemeClr val="tx1"/>
            </a:solidFill>
            <a:latin typeface="NikoshBAN" pitchFamily="2" charset="0"/>
            <a:cs typeface="NikoshBAN" pitchFamily="2" charset="0"/>
          </a:endParaRPr>
        </a:p>
      </dgm:t>
    </dgm:pt>
    <dgm:pt modelId="{9FE8690B-2D6C-4D2B-80EE-735D93774AAB}" type="parTrans" cxnId="{3CF193B5-B69E-46AC-A803-18504CD4A9EB}">
      <dgm:prSet/>
      <dgm:spPr/>
      <dgm:t>
        <a:bodyPr/>
        <a:lstStyle/>
        <a:p>
          <a:endParaRPr lang="en-US"/>
        </a:p>
      </dgm:t>
    </dgm:pt>
    <dgm:pt modelId="{751174E9-429B-4DEA-9C84-58A3D46A7ED1}" type="sibTrans" cxnId="{3CF193B5-B69E-46AC-A803-18504CD4A9EB}">
      <dgm:prSet/>
      <dgm:spPr/>
      <dgm:t>
        <a:bodyPr/>
        <a:lstStyle/>
        <a:p>
          <a:endParaRPr lang="en-US"/>
        </a:p>
      </dgm:t>
    </dgm:pt>
    <dgm:pt modelId="{4270EDD7-DDB2-4472-95B0-FB029455D190}" type="pres">
      <dgm:prSet presAssocID="{7C837C9C-9ED9-4933-9F2C-D7B1D0EB966D}" presName="Name0" presStyleCnt="0">
        <dgm:presLayoutVars>
          <dgm:dir/>
          <dgm:resizeHandles/>
        </dgm:presLayoutVars>
      </dgm:prSet>
      <dgm:spPr/>
    </dgm:pt>
    <dgm:pt modelId="{ADBA9D9C-56B2-45D7-B9F2-3523DB078011}" type="pres">
      <dgm:prSet presAssocID="{31C963D8-85EE-4085-BF90-4AD55B9ECEFC}" presName="compNode" presStyleCnt="0"/>
      <dgm:spPr/>
    </dgm:pt>
    <dgm:pt modelId="{7697B0F1-D875-400F-93C1-BAE3856F1B49}" type="pres">
      <dgm:prSet presAssocID="{31C963D8-85EE-4085-BF90-4AD55B9ECEFC}" presName="dummyConnPt" presStyleCnt="0"/>
      <dgm:spPr/>
    </dgm:pt>
    <dgm:pt modelId="{9237B40E-D070-479F-9ED1-D0E82E345B01}" type="pres">
      <dgm:prSet presAssocID="{31C963D8-85EE-4085-BF90-4AD55B9ECEFC}" presName="node" presStyleLbl="node1" presStyleIdx="0" presStyleCnt="9" custLinFactNeighborX="-184" custLinFactNeighborY="7081">
        <dgm:presLayoutVars>
          <dgm:bulletEnabled val="1"/>
        </dgm:presLayoutVars>
      </dgm:prSet>
      <dgm:spPr/>
      <dgm:t>
        <a:bodyPr/>
        <a:lstStyle/>
        <a:p>
          <a:endParaRPr lang="en-US"/>
        </a:p>
      </dgm:t>
    </dgm:pt>
    <dgm:pt modelId="{A6708C27-B55B-453B-92DC-E44F9D935CF5}" type="pres">
      <dgm:prSet presAssocID="{81358D39-04F6-4C30-AAAF-6D65BED26EBC}" presName="sibTrans" presStyleLbl="bgSibTrans2D1" presStyleIdx="0" presStyleCnt="8"/>
      <dgm:spPr/>
    </dgm:pt>
    <dgm:pt modelId="{12BD4058-092F-4D84-8FF1-0AC78EEA03A7}" type="pres">
      <dgm:prSet presAssocID="{8756EDC3-0D8B-4C41-9C63-5E620E6CB212}" presName="compNode" presStyleCnt="0"/>
      <dgm:spPr/>
    </dgm:pt>
    <dgm:pt modelId="{C4EFDC4A-D2DE-40F8-9168-B70C4E75B03B}" type="pres">
      <dgm:prSet presAssocID="{8756EDC3-0D8B-4C41-9C63-5E620E6CB212}" presName="dummyConnPt" presStyleCnt="0"/>
      <dgm:spPr/>
    </dgm:pt>
    <dgm:pt modelId="{7832997D-F7F3-4897-B1F8-FF4AF37F06CC}" type="pres">
      <dgm:prSet presAssocID="{8756EDC3-0D8B-4C41-9C63-5E620E6CB212}" presName="node" presStyleLbl="node1" presStyleIdx="1" presStyleCnt="9">
        <dgm:presLayoutVars>
          <dgm:bulletEnabled val="1"/>
        </dgm:presLayoutVars>
      </dgm:prSet>
      <dgm:spPr/>
    </dgm:pt>
    <dgm:pt modelId="{DA7DE7B5-7CE8-4377-9B3E-EAF6B4A6B23B}" type="pres">
      <dgm:prSet presAssocID="{0FA9D0BB-52BF-4109-902A-BE1270F85588}" presName="sibTrans" presStyleLbl="bgSibTrans2D1" presStyleIdx="1" presStyleCnt="8"/>
      <dgm:spPr/>
    </dgm:pt>
    <dgm:pt modelId="{CBC6BD76-B3FC-4411-BE59-6D86F7107E74}" type="pres">
      <dgm:prSet presAssocID="{BEA84DC7-8692-465F-921D-503F99B2A92C}" presName="compNode" presStyleCnt="0"/>
      <dgm:spPr/>
    </dgm:pt>
    <dgm:pt modelId="{C531DCB8-5FB8-4C84-B759-BF499274DD4A}" type="pres">
      <dgm:prSet presAssocID="{BEA84DC7-8692-465F-921D-503F99B2A92C}" presName="dummyConnPt" presStyleCnt="0"/>
      <dgm:spPr/>
    </dgm:pt>
    <dgm:pt modelId="{A8528159-0BA4-4DA4-9BC7-B2B93C66153D}" type="pres">
      <dgm:prSet presAssocID="{BEA84DC7-8692-465F-921D-503F99B2A92C}" presName="node" presStyleLbl="node1" presStyleIdx="2" presStyleCnt="9">
        <dgm:presLayoutVars>
          <dgm:bulletEnabled val="1"/>
        </dgm:presLayoutVars>
      </dgm:prSet>
      <dgm:spPr/>
      <dgm:t>
        <a:bodyPr/>
        <a:lstStyle/>
        <a:p>
          <a:endParaRPr lang="en-US"/>
        </a:p>
      </dgm:t>
    </dgm:pt>
    <dgm:pt modelId="{5D2871A2-E0E1-40BC-9625-29A94A207A7E}" type="pres">
      <dgm:prSet presAssocID="{8E161536-D22C-4291-9F35-D0474DC782EC}" presName="sibTrans" presStyleLbl="bgSibTrans2D1" presStyleIdx="2" presStyleCnt="8"/>
      <dgm:spPr/>
    </dgm:pt>
    <dgm:pt modelId="{D42DD5F6-2451-4E86-B089-9B4473576A8B}" type="pres">
      <dgm:prSet presAssocID="{7580670D-C864-45D5-A13D-78CDDD96E5FD}" presName="compNode" presStyleCnt="0"/>
      <dgm:spPr/>
    </dgm:pt>
    <dgm:pt modelId="{23F29723-8B07-46C9-AE80-042C922AA6FF}" type="pres">
      <dgm:prSet presAssocID="{7580670D-C864-45D5-A13D-78CDDD96E5FD}" presName="dummyConnPt" presStyleCnt="0"/>
      <dgm:spPr/>
    </dgm:pt>
    <dgm:pt modelId="{CFD6201E-659E-4045-BBB8-92E48E6B646D}" type="pres">
      <dgm:prSet presAssocID="{7580670D-C864-45D5-A13D-78CDDD96E5FD}" presName="node" presStyleLbl="node1" presStyleIdx="3" presStyleCnt="9">
        <dgm:presLayoutVars>
          <dgm:bulletEnabled val="1"/>
        </dgm:presLayoutVars>
      </dgm:prSet>
      <dgm:spPr/>
      <dgm:t>
        <a:bodyPr/>
        <a:lstStyle/>
        <a:p>
          <a:endParaRPr lang="en-US"/>
        </a:p>
      </dgm:t>
    </dgm:pt>
    <dgm:pt modelId="{FDF73DFD-3B2E-4E95-888D-5388A191CC2F}" type="pres">
      <dgm:prSet presAssocID="{8C8C14FD-F148-4A61-97D3-86C339D37FC0}" presName="sibTrans" presStyleLbl="bgSibTrans2D1" presStyleIdx="3" presStyleCnt="8"/>
      <dgm:spPr/>
    </dgm:pt>
    <dgm:pt modelId="{96E36746-E798-46EF-824F-E8B68457A59D}" type="pres">
      <dgm:prSet presAssocID="{9463E906-715B-4413-A439-4046FC8F996E}" presName="compNode" presStyleCnt="0"/>
      <dgm:spPr/>
    </dgm:pt>
    <dgm:pt modelId="{46D6B173-1DC2-4191-B61B-08B0837BA948}" type="pres">
      <dgm:prSet presAssocID="{9463E906-715B-4413-A439-4046FC8F996E}" presName="dummyConnPt" presStyleCnt="0"/>
      <dgm:spPr/>
    </dgm:pt>
    <dgm:pt modelId="{0FF7D4AD-4BB2-49B3-99D1-F784B34F4155}" type="pres">
      <dgm:prSet presAssocID="{9463E906-715B-4413-A439-4046FC8F996E}" presName="node" presStyleLbl="node1" presStyleIdx="4" presStyleCnt="9" custLinFactNeighborX="-376" custLinFactNeighborY="4204">
        <dgm:presLayoutVars>
          <dgm:bulletEnabled val="1"/>
        </dgm:presLayoutVars>
      </dgm:prSet>
      <dgm:spPr/>
      <dgm:t>
        <a:bodyPr/>
        <a:lstStyle/>
        <a:p>
          <a:endParaRPr lang="en-US"/>
        </a:p>
      </dgm:t>
    </dgm:pt>
    <dgm:pt modelId="{25AC5E97-981D-421A-8C1E-54D30AD2F675}" type="pres">
      <dgm:prSet presAssocID="{E2551018-FD29-4B56-8713-A1A8C9B449E3}" presName="sibTrans" presStyleLbl="bgSibTrans2D1" presStyleIdx="4" presStyleCnt="8"/>
      <dgm:spPr/>
    </dgm:pt>
    <dgm:pt modelId="{4D428B2A-7471-4FDB-8F30-6D37B7A8D822}" type="pres">
      <dgm:prSet presAssocID="{DD6B80E5-B6F6-4DD3-A086-2F2A3A1A0406}" presName="compNode" presStyleCnt="0"/>
      <dgm:spPr/>
    </dgm:pt>
    <dgm:pt modelId="{ADE30FFF-998D-4C48-BCD7-CE3CE6C347DA}" type="pres">
      <dgm:prSet presAssocID="{DD6B80E5-B6F6-4DD3-A086-2F2A3A1A0406}" presName="dummyConnPt" presStyleCnt="0"/>
      <dgm:spPr/>
    </dgm:pt>
    <dgm:pt modelId="{D6546359-9C65-4CD1-99B8-BD02F4DDE657}" type="pres">
      <dgm:prSet presAssocID="{DD6B80E5-B6F6-4DD3-A086-2F2A3A1A0406}" presName="node" presStyleLbl="node1" presStyleIdx="5" presStyleCnt="9">
        <dgm:presLayoutVars>
          <dgm:bulletEnabled val="1"/>
        </dgm:presLayoutVars>
      </dgm:prSet>
      <dgm:spPr/>
    </dgm:pt>
    <dgm:pt modelId="{064B2ABE-3004-4D9C-8673-2A4C484E08C2}" type="pres">
      <dgm:prSet presAssocID="{02D2AB6B-D5F8-4AA9-8743-481E51184CD4}" presName="sibTrans" presStyleLbl="bgSibTrans2D1" presStyleIdx="5" presStyleCnt="8"/>
      <dgm:spPr/>
    </dgm:pt>
    <dgm:pt modelId="{03DB2A51-347E-4789-803F-03E232A7F17A}" type="pres">
      <dgm:prSet presAssocID="{FD3CFDED-50B8-4FE9-865D-C3071CA20EC6}" presName="compNode" presStyleCnt="0"/>
      <dgm:spPr/>
    </dgm:pt>
    <dgm:pt modelId="{0BCF76B4-C27F-45B8-8AF0-81DEFB7B38D7}" type="pres">
      <dgm:prSet presAssocID="{FD3CFDED-50B8-4FE9-865D-C3071CA20EC6}" presName="dummyConnPt" presStyleCnt="0"/>
      <dgm:spPr/>
    </dgm:pt>
    <dgm:pt modelId="{869B7A36-9250-4CB3-9DEB-0A1DF855BF23}" type="pres">
      <dgm:prSet presAssocID="{FD3CFDED-50B8-4FE9-865D-C3071CA20EC6}" presName="node" presStyleLbl="node1" presStyleIdx="6" presStyleCnt="9">
        <dgm:presLayoutVars>
          <dgm:bulletEnabled val="1"/>
        </dgm:presLayoutVars>
      </dgm:prSet>
      <dgm:spPr/>
      <dgm:t>
        <a:bodyPr/>
        <a:lstStyle/>
        <a:p>
          <a:endParaRPr lang="en-US"/>
        </a:p>
      </dgm:t>
    </dgm:pt>
    <dgm:pt modelId="{D5EB27D3-8499-41BA-B64B-417C3F6F5B53}" type="pres">
      <dgm:prSet presAssocID="{C5EAD128-90D0-458A-90B8-4DF1F1BA80ED}" presName="sibTrans" presStyleLbl="bgSibTrans2D1" presStyleIdx="6" presStyleCnt="8"/>
      <dgm:spPr/>
    </dgm:pt>
    <dgm:pt modelId="{BA898392-23CF-4A06-8C79-C159278F79AA}" type="pres">
      <dgm:prSet presAssocID="{D6D73A8C-0746-42B3-B90A-F64D96084D9F}" presName="compNode" presStyleCnt="0"/>
      <dgm:spPr/>
    </dgm:pt>
    <dgm:pt modelId="{5ED33CAB-874E-462B-960F-4C7313FFA140}" type="pres">
      <dgm:prSet presAssocID="{D6D73A8C-0746-42B3-B90A-F64D96084D9F}" presName="dummyConnPt" presStyleCnt="0"/>
      <dgm:spPr/>
    </dgm:pt>
    <dgm:pt modelId="{52365A23-1E87-4059-A435-F7B980230206}" type="pres">
      <dgm:prSet presAssocID="{D6D73A8C-0746-42B3-B90A-F64D96084D9F}" presName="node" presStyleLbl="node1" presStyleIdx="7" presStyleCnt="9" custLinFactNeighborX="-567" custLinFactNeighborY="-3429">
        <dgm:presLayoutVars>
          <dgm:bulletEnabled val="1"/>
        </dgm:presLayoutVars>
      </dgm:prSet>
      <dgm:spPr/>
      <dgm:t>
        <a:bodyPr/>
        <a:lstStyle/>
        <a:p>
          <a:endParaRPr lang="en-US"/>
        </a:p>
      </dgm:t>
    </dgm:pt>
    <dgm:pt modelId="{8D82B9E6-C83E-4138-8F52-ABAEBA15619E}" type="pres">
      <dgm:prSet presAssocID="{8BA9B72D-2D2B-4BF2-BF9E-F48EDDFA64A5}" presName="sibTrans" presStyleLbl="bgSibTrans2D1" presStyleIdx="7" presStyleCnt="8"/>
      <dgm:spPr/>
    </dgm:pt>
    <dgm:pt modelId="{2C9B031C-003A-4556-9366-68D5D5BB0ED6}" type="pres">
      <dgm:prSet presAssocID="{7EECF8E2-ACFB-4994-83DF-97E90900DFE6}" presName="compNode" presStyleCnt="0"/>
      <dgm:spPr/>
    </dgm:pt>
    <dgm:pt modelId="{8F3AA27E-EDFA-4EA1-952E-5ADD8D758E7E}" type="pres">
      <dgm:prSet presAssocID="{7EECF8E2-ACFB-4994-83DF-97E90900DFE6}" presName="dummyConnPt" presStyleCnt="0"/>
      <dgm:spPr/>
    </dgm:pt>
    <dgm:pt modelId="{41C8F2CF-EAC3-49F8-A685-BCA4CE72F700}" type="pres">
      <dgm:prSet presAssocID="{7EECF8E2-ACFB-4994-83DF-97E90900DFE6}" presName="node" presStyleLbl="node1" presStyleIdx="8" presStyleCnt="9">
        <dgm:presLayoutVars>
          <dgm:bulletEnabled val="1"/>
        </dgm:presLayoutVars>
      </dgm:prSet>
      <dgm:spPr/>
    </dgm:pt>
  </dgm:ptLst>
  <dgm:cxnLst>
    <dgm:cxn modelId="{4204EE66-57E9-4CCD-A2DB-220FC3B100B7}" srcId="{7C837C9C-9ED9-4933-9F2C-D7B1D0EB966D}" destId="{BEA84DC7-8692-465F-921D-503F99B2A92C}" srcOrd="2" destOrd="0" parTransId="{E94FDA6E-BC25-446E-8AAC-79E534077878}" sibTransId="{8E161536-D22C-4291-9F35-D0474DC782EC}"/>
    <dgm:cxn modelId="{234AC543-EA2D-4C74-8FEE-052AF41FA5BE}" type="presOf" srcId="{D6D73A8C-0746-42B3-B90A-F64D96084D9F}" destId="{52365A23-1E87-4059-A435-F7B980230206}" srcOrd="0" destOrd="0" presId="urn:microsoft.com/office/officeart/2005/8/layout/bProcess4"/>
    <dgm:cxn modelId="{CCA8922E-9611-4ABE-824F-CA511B3771FA}" srcId="{7C837C9C-9ED9-4933-9F2C-D7B1D0EB966D}" destId="{9463E906-715B-4413-A439-4046FC8F996E}" srcOrd="4" destOrd="0" parTransId="{8165969A-C603-4401-8C15-2E65ED48FBBA}" sibTransId="{E2551018-FD29-4B56-8713-A1A8C9B449E3}"/>
    <dgm:cxn modelId="{A03AC296-9C4B-4C14-A5FF-35D97268BEE7}" type="presOf" srcId="{7580670D-C864-45D5-A13D-78CDDD96E5FD}" destId="{CFD6201E-659E-4045-BBB8-92E48E6B646D}" srcOrd="0" destOrd="0" presId="urn:microsoft.com/office/officeart/2005/8/layout/bProcess4"/>
    <dgm:cxn modelId="{1A1BDB8F-2D87-4DF4-889A-93A55B767B20}" type="presOf" srcId="{FD3CFDED-50B8-4FE9-865D-C3071CA20EC6}" destId="{869B7A36-9250-4CB3-9DEB-0A1DF855BF23}" srcOrd="0" destOrd="0" presId="urn:microsoft.com/office/officeart/2005/8/layout/bProcess4"/>
    <dgm:cxn modelId="{D1518A4D-C969-43CE-9484-FA1C4F663834}" type="presOf" srcId="{8C8C14FD-F148-4A61-97D3-86C339D37FC0}" destId="{FDF73DFD-3B2E-4E95-888D-5388A191CC2F}" srcOrd="0" destOrd="0" presId="urn:microsoft.com/office/officeart/2005/8/layout/bProcess4"/>
    <dgm:cxn modelId="{3CF193B5-B69E-46AC-A803-18504CD4A9EB}" srcId="{7C837C9C-9ED9-4933-9F2C-D7B1D0EB966D}" destId="{7EECF8E2-ACFB-4994-83DF-97E90900DFE6}" srcOrd="8" destOrd="0" parTransId="{9FE8690B-2D6C-4D2B-80EE-735D93774AAB}" sibTransId="{751174E9-429B-4DEA-9C84-58A3D46A7ED1}"/>
    <dgm:cxn modelId="{5C7667D4-B119-4688-BEFF-884629F9C42F}" type="presOf" srcId="{9463E906-715B-4413-A439-4046FC8F996E}" destId="{0FF7D4AD-4BB2-49B3-99D1-F784B34F4155}" srcOrd="0" destOrd="0" presId="urn:microsoft.com/office/officeart/2005/8/layout/bProcess4"/>
    <dgm:cxn modelId="{5B7A6588-C99F-467B-923A-AFD3AC273026}" type="presOf" srcId="{8BA9B72D-2D2B-4BF2-BF9E-F48EDDFA64A5}" destId="{8D82B9E6-C83E-4138-8F52-ABAEBA15619E}" srcOrd="0" destOrd="0" presId="urn:microsoft.com/office/officeart/2005/8/layout/bProcess4"/>
    <dgm:cxn modelId="{318475DD-2A16-43FF-B6F8-2C5ABAC16688}" type="presOf" srcId="{C5EAD128-90D0-458A-90B8-4DF1F1BA80ED}" destId="{D5EB27D3-8499-41BA-B64B-417C3F6F5B53}" srcOrd="0" destOrd="0" presId="urn:microsoft.com/office/officeart/2005/8/layout/bProcess4"/>
    <dgm:cxn modelId="{897B3B2A-EF38-4D0A-AE8D-095DB6BC707E}" srcId="{7C837C9C-9ED9-4933-9F2C-D7B1D0EB966D}" destId="{8756EDC3-0D8B-4C41-9C63-5E620E6CB212}" srcOrd="1" destOrd="0" parTransId="{CF7C1BC8-126D-4B9B-8088-054C99469E59}" sibTransId="{0FA9D0BB-52BF-4109-902A-BE1270F85588}"/>
    <dgm:cxn modelId="{957DDAB4-F900-4987-9619-FCE32D6FB573}" type="presOf" srcId="{8E161536-D22C-4291-9F35-D0474DC782EC}" destId="{5D2871A2-E0E1-40BC-9625-29A94A207A7E}" srcOrd="0" destOrd="0" presId="urn:microsoft.com/office/officeart/2005/8/layout/bProcess4"/>
    <dgm:cxn modelId="{53372551-D86C-40B9-A63A-3AA35945A5F1}" srcId="{7C837C9C-9ED9-4933-9F2C-D7B1D0EB966D}" destId="{31C963D8-85EE-4085-BF90-4AD55B9ECEFC}" srcOrd="0" destOrd="0" parTransId="{3D722B1E-E3A0-45FB-8A4B-2E40E324776D}" sibTransId="{81358D39-04F6-4C30-AAAF-6D65BED26EBC}"/>
    <dgm:cxn modelId="{D5E8FD18-8B40-4943-A685-083E53180255}" type="presOf" srcId="{E2551018-FD29-4B56-8713-A1A8C9B449E3}" destId="{25AC5E97-981D-421A-8C1E-54D30AD2F675}" srcOrd="0" destOrd="0" presId="urn:microsoft.com/office/officeart/2005/8/layout/bProcess4"/>
    <dgm:cxn modelId="{2DEC93DD-3D0B-4CC1-B55E-85E5E56CD6D9}" type="presOf" srcId="{02D2AB6B-D5F8-4AA9-8743-481E51184CD4}" destId="{064B2ABE-3004-4D9C-8673-2A4C484E08C2}" srcOrd="0" destOrd="0" presId="urn:microsoft.com/office/officeart/2005/8/layout/bProcess4"/>
    <dgm:cxn modelId="{DBD4D487-99BA-4CCE-B6F9-D558AB189CA4}" srcId="{7C837C9C-9ED9-4933-9F2C-D7B1D0EB966D}" destId="{D6D73A8C-0746-42B3-B90A-F64D96084D9F}" srcOrd="7" destOrd="0" parTransId="{727A4715-5893-4C1E-BDBF-1FBFF12C92F5}" sibTransId="{8BA9B72D-2D2B-4BF2-BF9E-F48EDDFA64A5}"/>
    <dgm:cxn modelId="{B47C894E-FF9D-48E2-BFF2-5611DDD65C09}" type="presOf" srcId="{8756EDC3-0D8B-4C41-9C63-5E620E6CB212}" destId="{7832997D-F7F3-4897-B1F8-FF4AF37F06CC}" srcOrd="0" destOrd="0" presId="urn:microsoft.com/office/officeart/2005/8/layout/bProcess4"/>
    <dgm:cxn modelId="{247A4ADD-559F-4FCA-AA13-BA457B80F222}" type="presOf" srcId="{7EECF8E2-ACFB-4994-83DF-97E90900DFE6}" destId="{41C8F2CF-EAC3-49F8-A685-BCA4CE72F700}" srcOrd="0" destOrd="0" presId="urn:microsoft.com/office/officeart/2005/8/layout/bProcess4"/>
    <dgm:cxn modelId="{F6995A7C-808D-479F-B8D8-54DAC606772B}" type="presOf" srcId="{DD6B80E5-B6F6-4DD3-A086-2F2A3A1A0406}" destId="{D6546359-9C65-4CD1-99B8-BD02F4DDE657}" srcOrd="0" destOrd="0" presId="urn:microsoft.com/office/officeart/2005/8/layout/bProcess4"/>
    <dgm:cxn modelId="{FE9FC94A-6E4A-4778-B370-86CAF138A019}" type="presOf" srcId="{31C963D8-85EE-4085-BF90-4AD55B9ECEFC}" destId="{9237B40E-D070-479F-9ED1-D0E82E345B01}" srcOrd="0" destOrd="0" presId="urn:microsoft.com/office/officeart/2005/8/layout/bProcess4"/>
    <dgm:cxn modelId="{B9ACBCC0-1846-4828-924E-9E32EBFE9199}" type="presOf" srcId="{0FA9D0BB-52BF-4109-902A-BE1270F85588}" destId="{DA7DE7B5-7CE8-4377-9B3E-EAF6B4A6B23B}" srcOrd="0" destOrd="0" presId="urn:microsoft.com/office/officeart/2005/8/layout/bProcess4"/>
    <dgm:cxn modelId="{C6E1BDB9-7C0A-433D-9F86-C4D249589CDF}" type="presOf" srcId="{BEA84DC7-8692-465F-921D-503F99B2A92C}" destId="{A8528159-0BA4-4DA4-9BC7-B2B93C66153D}" srcOrd="0" destOrd="0" presId="urn:microsoft.com/office/officeart/2005/8/layout/bProcess4"/>
    <dgm:cxn modelId="{EFB357BB-3155-4FC9-A8D9-64C907F2D013}" srcId="{7C837C9C-9ED9-4933-9F2C-D7B1D0EB966D}" destId="{DD6B80E5-B6F6-4DD3-A086-2F2A3A1A0406}" srcOrd="5" destOrd="0" parTransId="{162D33BB-3AA1-4BDD-94E1-370C18E1A152}" sibTransId="{02D2AB6B-D5F8-4AA9-8743-481E51184CD4}"/>
    <dgm:cxn modelId="{E3BED44C-083F-4061-922C-F78FDC81F9F2}" type="presOf" srcId="{7C837C9C-9ED9-4933-9F2C-D7B1D0EB966D}" destId="{4270EDD7-DDB2-4472-95B0-FB029455D190}" srcOrd="0" destOrd="0" presId="urn:microsoft.com/office/officeart/2005/8/layout/bProcess4"/>
    <dgm:cxn modelId="{18CEFEDB-E808-42A9-9717-035F0D323EEF}" type="presOf" srcId="{81358D39-04F6-4C30-AAAF-6D65BED26EBC}" destId="{A6708C27-B55B-453B-92DC-E44F9D935CF5}" srcOrd="0" destOrd="0" presId="urn:microsoft.com/office/officeart/2005/8/layout/bProcess4"/>
    <dgm:cxn modelId="{E8540B7F-8DF6-484A-BE61-06C904E42BBA}" srcId="{7C837C9C-9ED9-4933-9F2C-D7B1D0EB966D}" destId="{7580670D-C864-45D5-A13D-78CDDD96E5FD}" srcOrd="3" destOrd="0" parTransId="{CB386C9F-250B-4271-A602-FD07F82B7E66}" sibTransId="{8C8C14FD-F148-4A61-97D3-86C339D37FC0}"/>
    <dgm:cxn modelId="{5940A6BC-744F-4F90-B23B-147334CAEEBD}" srcId="{7C837C9C-9ED9-4933-9F2C-D7B1D0EB966D}" destId="{FD3CFDED-50B8-4FE9-865D-C3071CA20EC6}" srcOrd="6" destOrd="0" parTransId="{DBFBEC60-10BA-43E3-96EE-21CD9EA3CA46}" sibTransId="{C5EAD128-90D0-458A-90B8-4DF1F1BA80ED}"/>
    <dgm:cxn modelId="{3ADB4269-6845-4A7A-88CF-2EF59DFABECC}" type="presParOf" srcId="{4270EDD7-DDB2-4472-95B0-FB029455D190}" destId="{ADBA9D9C-56B2-45D7-B9F2-3523DB078011}" srcOrd="0" destOrd="0" presId="urn:microsoft.com/office/officeart/2005/8/layout/bProcess4"/>
    <dgm:cxn modelId="{CFDCCA42-4827-4E7D-9A5D-B554D8B31293}" type="presParOf" srcId="{ADBA9D9C-56B2-45D7-B9F2-3523DB078011}" destId="{7697B0F1-D875-400F-93C1-BAE3856F1B49}" srcOrd="0" destOrd="0" presId="urn:microsoft.com/office/officeart/2005/8/layout/bProcess4"/>
    <dgm:cxn modelId="{0C3900E7-2BA3-4CF5-A2D7-D3212F226614}" type="presParOf" srcId="{ADBA9D9C-56B2-45D7-B9F2-3523DB078011}" destId="{9237B40E-D070-479F-9ED1-D0E82E345B01}" srcOrd="1" destOrd="0" presId="urn:microsoft.com/office/officeart/2005/8/layout/bProcess4"/>
    <dgm:cxn modelId="{44A4F99E-60ED-4635-B2A8-88AF2E4BC3C4}" type="presParOf" srcId="{4270EDD7-DDB2-4472-95B0-FB029455D190}" destId="{A6708C27-B55B-453B-92DC-E44F9D935CF5}" srcOrd="1" destOrd="0" presId="urn:microsoft.com/office/officeart/2005/8/layout/bProcess4"/>
    <dgm:cxn modelId="{BB6CEFDE-729B-4660-A972-2F6A76606CDF}" type="presParOf" srcId="{4270EDD7-DDB2-4472-95B0-FB029455D190}" destId="{12BD4058-092F-4D84-8FF1-0AC78EEA03A7}" srcOrd="2" destOrd="0" presId="urn:microsoft.com/office/officeart/2005/8/layout/bProcess4"/>
    <dgm:cxn modelId="{FFA38306-F566-4012-B34D-947EB2AA6999}" type="presParOf" srcId="{12BD4058-092F-4D84-8FF1-0AC78EEA03A7}" destId="{C4EFDC4A-D2DE-40F8-9168-B70C4E75B03B}" srcOrd="0" destOrd="0" presId="urn:microsoft.com/office/officeart/2005/8/layout/bProcess4"/>
    <dgm:cxn modelId="{B5254CC4-53D0-41DB-B5C1-7C3FB4CAEA04}" type="presParOf" srcId="{12BD4058-092F-4D84-8FF1-0AC78EEA03A7}" destId="{7832997D-F7F3-4897-B1F8-FF4AF37F06CC}" srcOrd="1" destOrd="0" presId="urn:microsoft.com/office/officeart/2005/8/layout/bProcess4"/>
    <dgm:cxn modelId="{3CC9694E-2CC3-4A56-AA94-23C7B7773C3D}" type="presParOf" srcId="{4270EDD7-DDB2-4472-95B0-FB029455D190}" destId="{DA7DE7B5-7CE8-4377-9B3E-EAF6B4A6B23B}" srcOrd="3" destOrd="0" presId="urn:microsoft.com/office/officeart/2005/8/layout/bProcess4"/>
    <dgm:cxn modelId="{9A8A5ABC-B3DF-49ED-B66C-F875ECD3B04C}" type="presParOf" srcId="{4270EDD7-DDB2-4472-95B0-FB029455D190}" destId="{CBC6BD76-B3FC-4411-BE59-6D86F7107E74}" srcOrd="4" destOrd="0" presId="urn:microsoft.com/office/officeart/2005/8/layout/bProcess4"/>
    <dgm:cxn modelId="{C6BA07ED-BAC1-4ED8-9D1E-89D8DD0A6575}" type="presParOf" srcId="{CBC6BD76-B3FC-4411-BE59-6D86F7107E74}" destId="{C531DCB8-5FB8-4C84-B759-BF499274DD4A}" srcOrd="0" destOrd="0" presId="urn:microsoft.com/office/officeart/2005/8/layout/bProcess4"/>
    <dgm:cxn modelId="{C01B554A-9D5A-4B43-BFF8-CF7B402925F3}" type="presParOf" srcId="{CBC6BD76-B3FC-4411-BE59-6D86F7107E74}" destId="{A8528159-0BA4-4DA4-9BC7-B2B93C66153D}" srcOrd="1" destOrd="0" presId="urn:microsoft.com/office/officeart/2005/8/layout/bProcess4"/>
    <dgm:cxn modelId="{87B0B0F3-A98A-4251-B5B0-AEA2D6B26469}" type="presParOf" srcId="{4270EDD7-DDB2-4472-95B0-FB029455D190}" destId="{5D2871A2-E0E1-40BC-9625-29A94A207A7E}" srcOrd="5" destOrd="0" presId="urn:microsoft.com/office/officeart/2005/8/layout/bProcess4"/>
    <dgm:cxn modelId="{5A2C4632-C915-42D6-BA34-7F010C272D3E}" type="presParOf" srcId="{4270EDD7-DDB2-4472-95B0-FB029455D190}" destId="{D42DD5F6-2451-4E86-B089-9B4473576A8B}" srcOrd="6" destOrd="0" presId="urn:microsoft.com/office/officeart/2005/8/layout/bProcess4"/>
    <dgm:cxn modelId="{1C8115C3-BF16-45A9-8F57-82C112DB6488}" type="presParOf" srcId="{D42DD5F6-2451-4E86-B089-9B4473576A8B}" destId="{23F29723-8B07-46C9-AE80-042C922AA6FF}" srcOrd="0" destOrd="0" presId="urn:microsoft.com/office/officeart/2005/8/layout/bProcess4"/>
    <dgm:cxn modelId="{5D2F3586-9D84-4C83-A82D-3267FC8872A2}" type="presParOf" srcId="{D42DD5F6-2451-4E86-B089-9B4473576A8B}" destId="{CFD6201E-659E-4045-BBB8-92E48E6B646D}" srcOrd="1" destOrd="0" presId="urn:microsoft.com/office/officeart/2005/8/layout/bProcess4"/>
    <dgm:cxn modelId="{2F2C4844-F853-4916-8FAB-EDBCB479ADB5}" type="presParOf" srcId="{4270EDD7-DDB2-4472-95B0-FB029455D190}" destId="{FDF73DFD-3B2E-4E95-888D-5388A191CC2F}" srcOrd="7" destOrd="0" presId="urn:microsoft.com/office/officeart/2005/8/layout/bProcess4"/>
    <dgm:cxn modelId="{51A77BD4-9BF5-4B77-926D-D3EFB1DE9C80}" type="presParOf" srcId="{4270EDD7-DDB2-4472-95B0-FB029455D190}" destId="{96E36746-E798-46EF-824F-E8B68457A59D}" srcOrd="8" destOrd="0" presId="urn:microsoft.com/office/officeart/2005/8/layout/bProcess4"/>
    <dgm:cxn modelId="{C188C4F5-5287-4D7B-812E-C9E28EE60DD5}" type="presParOf" srcId="{96E36746-E798-46EF-824F-E8B68457A59D}" destId="{46D6B173-1DC2-4191-B61B-08B0837BA948}" srcOrd="0" destOrd="0" presId="urn:microsoft.com/office/officeart/2005/8/layout/bProcess4"/>
    <dgm:cxn modelId="{7FC43250-06D0-4113-9F25-E40C9EBD3FED}" type="presParOf" srcId="{96E36746-E798-46EF-824F-E8B68457A59D}" destId="{0FF7D4AD-4BB2-49B3-99D1-F784B34F4155}" srcOrd="1" destOrd="0" presId="urn:microsoft.com/office/officeart/2005/8/layout/bProcess4"/>
    <dgm:cxn modelId="{A1AB5AC2-F4F8-4889-A92C-93D86A817382}" type="presParOf" srcId="{4270EDD7-DDB2-4472-95B0-FB029455D190}" destId="{25AC5E97-981D-421A-8C1E-54D30AD2F675}" srcOrd="9" destOrd="0" presId="urn:microsoft.com/office/officeart/2005/8/layout/bProcess4"/>
    <dgm:cxn modelId="{0691B28F-9E33-4EF8-AA62-0E7B00AFCB7A}" type="presParOf" srcId="{4270EDD7-DDB2-4472-95B0-FB029455D190}" destId="{4D428B2A-7471-4FDB-8F30-6D37B7A8D822}" srcOrd="10" destOrd="0" presId="urn:microsoft.com/office/officeart/2005/8/layout/bProcess4"/>
    <dgm:cxn modelId="{BA80B4DA-CD07-409B-8B8B-42A7043DF029}" type="presParOf" srcId="{4D428B2A-7471-4FDB-8F30-6D37B7A8D822}" destId="{ADE30FFF-998D-4C48-BCD7-CE3CE6C347DA}" srcOrd="0" destOrd="0" presId="urn:microsoft.com/office/officeart/2005/8/layout/bProcess4"/>
    <dgm:cxn modelId="{E043EAAE-9276-425C-849B-8D52295EB591}" type="presParOf" srcId="{4D428B2A-7471-4FDB-8F30-6D37B7A8D822}" destId="{D6546359-9C65-4CD1-99B8-BD02F4DDE657}" srcOrd="1" destOrd="0" presId="urn:microsoft.com/office/officeart/2005/8/layout/bProcess4"/>
    <dgm:cxn modelId="{238CB7A1-0EAC-4871-8509-6D0B67218FA7}" type="presParOf" srcId="{4270EDD7-DDB2-4472-95B0-FB029455D190}" destId="{064B2ABE-3004-4D9C-8673-2A4C484E08C2}" srcOrd="11" destOrd="0" presId="urn:microsoft.com/office/officeart/2005/8/layout/bProcess4"/>
    <dgm:cxn modelId="{91878B40-12BA-4C0A-AD16-88C5920EA441}" type="presParOf" srcId="{4270EDD7-DDB2-4472-95B0-FB029455D190}" destId="{03DB2A51-347E-4789-803F-03E232A7F17A}" srcOrd="12" destOrd="0" presId="urn:microsoft.com/office/officeart/2005/8/layout/bProcess4"/>
    <dgm:cxn modelId="{1C64E452-4056-4405-8F02-3D372AC6D215}" type="presParOf" srcId="{03DB2A51-347E-4789-803F-03E232A7F17A}" destId="{0BCF76B4-C27F-45B8-8AF0-81DEFB7B38D7}" srcOrd="0" destOrd="0" presId="urn:microsoft.com/office/officeart/2005/8/layout/bProcess4"/>
    <dgm:cxn modelId="{13774394-FF4B-406A-8729-3705D7187277}" type="presParOf" srcId="{03DB2A51-347E-4789-803F-03E232A7F17A}" destId="{869B7A36-9250-4CB3-9DEB-0A1DF855BF23}" srcOrd="1" destOrd="0" presId="urn:microsoft.com/office/officeart/2005/8/layout/bProcess4"/>
    <dgm:cxn modelId="{5D5CB7EC-72F6-418E-A79A-A934EB52CE28}" type="presParOf" srcId="{4270EDD7-DDB2-4472-95B0-FB029455D190}" destId="{D5EB27D3-8499-41BA-B64B-417C3F6F5B53}" srcOrd="13" destOrd="0" presId="urn:microsoft.com/office/officeart/2005/8/layout/bProcess4"/>
    <dgm:cxn modelId="{A4F16246-A627-4B69-ABE1-F99BF1D39878}" type="presParOf" srcId="{4270EDD7-DDB2-4472-95B0-FB029455D190}" destId="{BA898392-23CF-4A06-8C79-C159278F79AA}" srcOrd="14" destOrd="0" presId="urn:microsoft.com/office/officeart/2005/8/layout/bProcess4"/>
    <dgm:cxn modelId="{FEB2743F-8B4C-441B-9BF7-6377BD1AEAA3}" type="presParOf" srcId="{BA898392-23CF-4A06-8C79-C159278F79AA}" destId="{5ED33CAB-874E-462B-960F-4C7313FFA140}" srcOrd="0" destOrd="0" presId="urn:microsoft.com/office/officeart/2005/8/layout/bProcess4"/>
    <dgm:cxn modelId="{2101B0FA-A6B6-4739-AA71-3DF80791F302}" type="presParOf" srcId="{BA898392-23CF-4A06-8C79-C159278F79AA}" destId="{52365A23-1E87-4059-A435-F7B980230206}" srcOrd="1" destOrd="0" presId="urn:microsoft.com/office/officeart/2005/8/layout/bProcess4"/>
    <dgm:cxn modelId="{706ABFF9-CDC8-4F2D-8418-38C10A2F95EF}" type="presParOf" srcId="{4270EDD7-DDB2-4472-95B0-FB029455D190}" destId="{8D82B9E6-C83E-4138-8F52-ABAEBA15619E}" srcOrd="15" destOrd="0" presId="urn:microsoft.com/office/officeart/2005/8/layout/bProcess4"/>
    <dgm:cxn modelId="{04FF1999-E6AE-4446-B97B-CB768F9332CC}" type="presParOf" srcId="{4270EDD7-DDB2-4472-95B0-FB029455D190}" destId="{2C9B031C-003A-4556-9366-68D5D5BB0ED6}" srcOrd="16" destOrd="0" presId="urn:microsoft.com/office/officeart/2005/8/layout/bProcess4"/>
    <dgm:cxn modelId="{ABF3C687-2893-44F9-B3B8-BCD0E2AFB439}" type="presParOf" srcId="{2C9B031C-003A-4556-9366-68D5D5BB0ED6}" destId="{8F3AA27E-EDFA-4EA1-952E-5ADD8D758E7E}" srcOrd="0" destOrd="0" presId="urn:microsoft.com/office/officeart/2005/8/layout/bProcess4"/>
    <dgm:cxn modelId="{FD25C169-BD15-4DCF-8C06-FC5447C8E0B2}" type="presParOf" srcId="{2C9B031C-003A-4556-9366-68D5D5BB0ED6}" destId="{41C8F2CF-EAC3-49F8-A685-BCA4CE72F700}" srcOrd="1" destOrd="0" presId="urn:microsoft.com/office/officeart/2005/8/layout/bProcess4"/>
  </dgm:cxnLst>
  <dgm:bg/>
  <dgm:whole>
    <a:ln w="76200"/>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E05B96-8DA7-4AEA-AA37-9B5519E5A358}">
      <dsp:nvSpPr>
        <dsp:cNvPr id="0" name=""/>
        <dsp:cNvSpPr/>
      </dsp:nvSpPr>
      <dsp:spPr>
        <a:xfrm>
          <a:off x="0" y="806053"/>
          <a:ext cx="2452687" cy="1471612"/>
        </a:xfrm>
        <a:prstGeom prst="rect">
          <a:avLst/>
        </a:prstGeom>
        <a:solidFill>
          <a:schemeClr val="lt1"/>
        </a:solidFill>
        <a:ln w="76200" cap="flat" cmpd="sng" algn="ctr">
          <a:solidFill>
            <a:srgbClr val="C00000"/>
          </a:solidFill>
          <a:prstDash val="solid"/>
        </a:ln>
        <a:effectLst>
          <a:glow rad="228600">
            <a:schemeClr val="accent2">
              <a:satMod val="175000"/>
              <a:alpha val="40000"/>
            </a:schemeClr>
          </a:glow>
        </a:effectLst>
        <a:scene3d>
          <a:camera prst="isometricOffAxis2Left"/>
          <a:lightRig rig="threePt" dir="t"/>
        </a:scene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বাবা</a:t>
          </a:r>
          <a:r>
            <a:rPr lang="en-US" sz="2000" b="1" kern="1200" dirty="0" smtClean="0">
              <a:solidFill>
                <a:schemeClr val="tx1"/>
              </a:solidFill>
              <a:latin typeface="NikoshBAN" pitchFamily="2" charset="0"/>
              <a:cs typeface="NikoshBAN" pitchFamily="2" charset="0"/>
            </a:rPr>
            <a:t> – </a:t>
          </a:r>
          <a:r>
            <a:rPr lang="en-US" sz="2000" b="1" kern="1200" dirty="0" err="1" smtClean="0">
              <a:solidFill>
                <a:schemeClr val="tx1"/>
              </a:solidFill>
              <a:latin typeface="NikoshBAN" pitchFamily="2" charset="0"/>
              <a:cs typeface="NikoshBAN" pitchFamily="2" charset="0"/>
            </a:rPr>
            <a:t>মা</a:t>
          </a: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এর</a:t>
          </a: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মৃত্যু</a:t>
          </a:r>
          <a:r>
            <a:rPr lang="en-US" sz="2000" b="1" kern="1200" dirty="0" smtClean="0">
              <a:solidFill>
                <a:schemeClr val="tx1"/>
              </a:solidFill>
              <a:latin typeface="NikoshBAN" pitchFamily="2" charset="0"/>
              <a:cs typeface="NikoshBAN" pitchFamily="2" charset="0"/>
            </a:rPr>
            <a:t> </a:t>
          </a:r>
          <a:endParaRPr lang="en-US" sz="2000" b="1" kern="1200" dirty="0">
            <a:solidFill>
              <a:schemeClr val="tx1"/>
            </a:solidFill>
            <a:latin typeface="NikoshBAN" pitchFamily="2" charset="0"/>
            <a:cs typeface="NikoshBAN" pitchFamily="2" charset="0"/>
          </a:endParaRPr>
        </a:p>
      </dsp:txBody>
      <dsp:txXfrm>
        <a:off x="0" y="806053"/>
        <a:ext cx="2452687" cy="1471612"/>
      </dsp:txXfrm>
    </dsp:sp>
    <dsp:sp modelId="{781D6A3F-26FF-498F-8783-27FC7DE83B61}">
      <dsp:nvSpPr>
        <dsp:cNvPr id="0" name=""/>
        <dsp:cNvSpPr/>
      </dsp:nvSpPr>
      <dsp:spPr>
        <a:xfrm>
          <a:off x="2697956" y="806053"/>
          <a:ext cx="2452687" cy="1471612"/>
        </a:xfrm>
        <a:prstGeom prst="rect">
          <a:avLst/>
        </a:prstGeom>
        <a:solidFill>
          <a:srgbClr val="FFFF00"/>
        </a:solidFill>
        <a:ln w="76200" cap="flat" cmpd="sng" algn="ctr">
          <a:solidFill>
            <a:srgbClr val="00B050"/>
          </a:solidFill>
          <a:prstDash val="solid"/>
        </a:ln>
        <a:effectLst>
          <a:outerShdw blurRad="76200" dist="12700" dir="8100000" sy="-23000" kx="800400" algn="br" rotWithShape="0">
            <a:prstClr val="black">
              <a:alpha val="20000"/>
            </a:prstClr>
          </a:outerShdw>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বাবা</a:t>
          </a:r>
          <a:r>
            <a:rPr lang="en-US" sz="2000" b="1" kern="1200" dirty="0" smtClean="0">
              <a:solidFill>
                <a:schemeClr val="tx1"/>
              </a:solidFill>
              <a:latin typeface="NikoshBAN" pitchFamily="2" charset="0"/>
              <a:cs typeface="NikoshBAN" pitchFamily="2" charset="0"/>
            </a:rPr>
            <a:t> – </a:t>
          </a:r>
          <a:r>
            <a:rPr lang="en-US" sz="2000" b="1" kern="1200" dirty="0" err="1" smtClean="0">
              <a:solidFill>
                <a:schemeClr val="tx1"/>
              </a:solidFill>
              <a:latin typeface="NikoshBAN" pitchFamily="2" charset="0"/>
              <a:cs typeface="NikoshBAN" pitchFamily="2" charset="0"/>
            </a:rPr>
            <a:t>মা</a:t>
          </a: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এর</a:t>
          </a:r>
          <a:endParaRPr lang="en-US" sz="2000" b="1" kern="1200" dirty="0" smtClean="0">
            <a:solidFill>
              <a:schemeClr val="tx1"/>
            </a:solidFill>
            <a:latin typeface="NikoshBAN" pitchFamily="2" charset="0"/>
            <a:cs typeface="NikoshBAN" pitchFamily="2" charset="0"/>
          </a:endParaRPr>
        </a:p>
        <a:p>
          <a:pPr lvl="0" algn="ctr" defTabSz="889000">
            <a:lnSpc>
              <a:spcPct val="90000"/>
            </a:lnSpc>
            <a:spcBef>
              <a:spcPct val="0"/>
            </a:spcBef>
            <a:spcAft>
              <a:spcPct val="35000"/>
            </a:spcAft>
          </a:pP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গুরুতর</a:t>
          </a: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অসুস্থতা</a:t>
          </a:r>
          <a:r>
            <a:rPr lang="en-US" sz="2000" b="1" kern="1200" dirty="0" smtClean="0">
              <a:solidFill>
                <a:schemeClr val="tx1"/>
              </a:solidFill>
              <a:latin typeface="NikoshBAN" pitchFamily="2" charset="0"/>
              <a:cs typeface="NikoshBAN" pitchFamily="2" charset="0"/>
            </a:rPr>
            <a:t> ।  </a:t>
          </a:r>
          <a:endParaRPr lang="en-US" sz="2000" b="1" kern="1200" dirty="0">
            <a:solidFill>
              <a:schemeClr val="tx1"/>
            </a:solidFill>
            <a:latin typeface="NikoshBAN" pitchFamily="2" charset="0"/>
            <a:cs typeface="NikoshBAN" pitchFamily="2" charset="0"/>
          </a:endParaRPr>
        </a:p>
      </dsp:txBody>
      <dsp:txXfrm>
        <a:off x="2697956" y="806053"/>
        <a:ext cx="2452687" cy="1471612"/>
      </dsp:txXfrm>
    </dsp:sp>
    <dsp:sp modelId="{567A253F-5B94-4FDD-86B4-457CA6F32CF3}">
      <dsp:nvSpPr>
        <dsp:cNvPr id="0" name=""/>
        <dsp:cNvSpPr/>
      </dsp:nvSpPr>
      <dsp:spPr>
        <a:xfrm>
          <a:off x="5395912" y="806053"/>
          <a:ext cx="2452687" cy="1471612"/>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76200" cap="flat" cmpd="sng" algn="ctr">
          <a:solidFill>
            <a:schemeClr val="accent2">
              <a:lumMod val="75000"/>
            </a:schemeClr>
          </a:solidFill>
          <a:prstDash val="solid"/>
        </a:ln>
        <a:effectLst>
          <a:glow rad="228600">
            <a:schemeClr val="accent5">
              <a:satMod val="175000"/>
              <a:alpha val="40000"/>
            </a:schemeClr>
          </a:glow>
        </a:effectLst>
        <a:scene3d>
          <a:camera prst="isometricOffAxis2Lef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n>
                <a:solidFill>
                  <a:schemeClr val="tx1"/>
                </a:solidFill>
              </a:ln>
              <a:solidFill>
                <a:schemeClr val="tx1"/>
              </a:solidFill>
              <a:latin typeface="NikoshBAN" pitchFamily="2" charset="0"/>
              <a:cs typeface="NikoshBAN" pitchFamily="2" charset="0"/>
            </a:rPr>
            <a:t>পরিবারে</a:t>
          </a:r>
          <a:r>
            <a:rPr lang="en-US" sz="2000" b="1" kern="1200" dirty="0" smtClean="0">
              <a:ln>
                <a:solidFill>
                  <a:schemeClr val="tx1"/>
                </a:solidFill>
              </a:ln>
              <a:solidFill>
                <a:schemeClr val="tx1"/>
              </a:solidFill>
              <a:latin typeface="NikoshBAN" pitchFamily="2" charset="0"/>
              <a:cs typeface="NikoshBAN" pitchFamily="2" charset="0"/>
            </a:rPr>
            <a:t>  </a:t>
          </a:r>
          <a:r>
            <a:rPr lang="en-US" sz="2000" b="1" kern="1200" dirty="0" err="1" smtClean="0">
              <a:ln>
                <a:solidFill>
                  <a:schemeClr val="tx1"/>
                </a:solidFill>
              </a:ln>
              <a:solidFill>
                <a:schemeClr val="tx1"/>
              </a:solidFill>
              <a:latin typeface="NikoshBAN" pitchFamily="2" charset="0"/>
              <a:cs typeface="NikoshBAN" pitchFamily="2" charset="0"/>
            </a:rPr>
            <a:t>ভাঙ্গন</a:t>
          </a:r>
          <a:r>
            <a:rPr lang="en-US" sz="2000" b="1" kern="1200" dirty="0" smtClean="0">
              <a:ln>
                <a:solidFill>
                  <a:schemeClr val="tx1"/>
                </a:solidFill>
              </a:ln>
              <a:solidFill>
                <a:schemeClr val="tx1"/>
              </a:solidFill>
              <a:latin typeface="NikoshBAN" pitchFamily="2" charset="0"/>
              <a:cs typeface="NikoshBAN" pitchFamily="2" charset="0"/>
            </a:rPr>
            <a:t> </a:t>
          </a:r>
          <a:endParaRPr lang="en-US" sz="2000" b="1" kern="1200" dirty="0">
            <a:ln>
              <a:solidFill>
                <a:schemeClr val="tx1"/>
              </a:solidFill>
            </a:ln>
            <a:solidFill>
              <a:schemeClr val="tx1"/>
            </a:solidFill>
            <a:latin typeface="NikoshBAN" pitchFamily="2" charset="0"/>
            <a:cs typeface="NikoshBAN" pitchFamily="2" charset="0"/>
          </a:endParaRPr>
        </a:p>
      </dsp:txBody>
      <dsp:txXfrm>
        <a:off x="5395912" y="806053"/>
        <a:ext cx="2452687" cy="1471612"/>
      </dsp:txXfrm>
    </dsp:sp>
    <dsp:sp modelId="{304740B0-A450-4C7F-BA73-B223E6C82EE0}">
      <dsp:nvSpPr>
        <dsp:cNvPr id="0" name=""/>
        <dsp:cNvSpPr/>
      </dsp:nvSpPr>
      <dsp:spPr>
        <a:xfrm>
          <a:off x="1348978" y="2522934"/>
          <a:ext cx="2452687" cy="1471612"/>
        </a:xfrm>
        <a:prstGeom prst="rect">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76200" cap="flat" cmpd="sng" algn="ctr">
          <a:solidFill>
            <a:srgbClr val="CC00FF"/>
          </a:solidFill>
          <a:prstDash val="solid"/>
        </a:ln>
        <a:effectLst>
          <a:glow rad="228600">
            <a:schemeClr val="accent6">
              <a:satMod val="175000"/>
              <a:alpha val="40000"/>
            </a:schemeClr>
          </a:glow>
        </a:effectLst>
        <a:scene3d>
          <a:camera prst="isometricOffAxis2Left"/>
          <a:lightRig rig="threeP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n w="12700">
                <a:solidFill>
                  <a:schemeClr val="tx1"/>
                </a:solidFill>
              </a:ln>
              <a:solidFill>
                <a:schemeClr val="tx1"/>
              </a:solidFill>
              <a:latin typeface="NikoshBAN" pitchFamily="2" charset="0"/>
              <a:cs typeface="NikoshBAN" pitchFamily="2" charset="0"/>
            </a:rPr>
            <a:t>বাবা-মা</a:t>
          </a:r>
          <a:r>
            <a:rPr lang="en-US" sz="2000" kern="1200" dirty="0" smtClean="0">
              <a:ln w="12700">
                <a:solidFill>
                  <a:schemeClr val="tx1"/>
                </a:solidFill>
              </a:ln>
              <a:solidFill>
                <a:schemeClr val="tx1"/>
              </a:solidFill>
              <a:latin typeface="NikoshBAN" pitchFamily="2" charset="0"/>
              <a:cs typeface="NikoshBAN" pitchFamily="2" charset="0"/>
            </a:rPr>
            <a:t> </a:t>
          </a:r>
          <a:r>
            <a:rPr lang="en-US" sz="2000" kern="1200" dirty="0" err="1" smtClean="0">
              <a:ln w="12700">
                <a:solidFill>
                  <a:schemeClr val="tx1"/>
                </a:solidFill>
              </a:ln>
              <a:solidFill>
                <a:schemeClr val="tx1"/>
              </a:solidFill>
              <a:latin typeface="NikoshBAN" pitchFamily="2" charset="0"/>
              <a:cs typeface="NikoshBAN" pitchFamily="2" charset="0"/>
            </a:rPr>
            <a:t>এর</a:t>
          </a:r>
          <a:r>
            <a:rPr lang="en-US" sz="2000" kern="1200" dirty="0" smtClean="0">
              <a:ln w="12700">
                <a:solidFill>
                  <a:schemeClr val="tx1"/>
                </a:solidFill>
              </a:ln>
              <a:solidFill>
                <a:schemeClr val="tx1"/>
              </a:solidFill>
              <a:latin typeface="NikoshBAN" pitchFamily="2" charset="0"/>
              <a:cs typeface="NikoshBAN" pitchFamily="2" charset="0"/>
            </a:rPr>
            <a:t> </a:t>
          </a:r>
          <a:r>
            <a:rPr lang="en-US" sz="2000" kern="1200" dirty="0" err="1" smtClean="0">
              <a:ln w="12700">
                <a:solidFill>
                  <a:schemeClr val="tx1"/>
                </a:solidFill>
              </a:ln>
              <a:solidFill>
                <a:schemeClr val="tx1"/>
              </a:solidFill>
              <a:latin typeface="NikoshBAN" pitchFamily="2" charset="0"/>
              <a:cs typeface="NikoshBAN" pitchFamily="2" charset="0"/>
            </a:rPr>
            <a:t>আয়ের</a:t>
          </a:r>
          <a:r>
            <a:rPr lang="en-US" sz="2000" kern="1200" dirty="0" smtClean="0">
              <a:ln w="12700">
                <a:solidFill>
                  <a:schemeClr val="tx1"/>
                </a:solidFill>
              </a:ln>
              <a:solidFill>
                <a:schemeClr val="tx1"/>
              </a:solidFill>
              <a:latin typeface="NikoshBAN" pitchFamily="2" charset="0"/>
              <a:cs typeface="NikoshBAN" pitchFamily="2" charset="0"/>
            </a:rPr>
            <a:t> </a:t>
          </a:r>
          <a:r>
            <a:rPr lang="en-US" sz="2000" kern="1200" dirty="0" err="1" smtClean="0">
              <a:ln w="12700">
                <a:solidFill>
                  <a:schemeClr val="tx1"/>
                </a:solidFill>
              </a:ln>
              <a:solidFill>
                <a:schemeClr val="tx1"/>
              </a:solidFill>
              <a:latin typeface="NikoshBAN" pitchFamily="2" charset="0"/>
              <a:cs typeface="NikoshBAN" pitchFamily="2" charset="0"/>
            </a:rPr>
            <a:t>সংস্থানে</a:t>
          </a:r>
          <a:r>
            <a:rPr lang="en-US" sz="2000" kern="1200" dirty="0" smtClean="0">
              <a:ln w="12700">
                <a:solidFill>
                  <a:schemeClr val="tx1"/>
                </a:solidFill>
              </a:ln>
              <a:solidFill>
                <a:schemeClr val="tx1"/>
              </a:solidFill>
              <a:latin typeface="NikoshBAN" pitchFamily="2" charset="0"/>
              <a:cs typeface="NikoshBAN" pitchFamily="2" charset="0"/>
            </a:rPr>
            <a:t> </a:t>
          </a:r>
          <a:r>
            <a:rPr lang="en-US" sz="2000" kern="1200" dirty="0" err="1" smtClean="0">
              <a:ln w="12700">
                <a:solidFill>
                  <a:schemeClr val="tx1"/>
                </a:solidFill>
              </a:ln>
              <a:solidFill>
                <a:schemeClr val="tx1"/>
              </a:solidFill>
              <a:latin typeface="NikoshBAN" pitchFamily="2" charset="0"/>
              <a:cs typeface="NikoshBAN" pitchFamily="2" charset="0"/>
            </a:rPr>
            <a:t>সমস্যা</a:t>
          </a:r>
          <a:r>
            <a:rPr lang="en-US" sz="2000" kern="1200" dirty="0" smtClean="0">
              <a:ln w="12700">
                <a:solidFill>
                  <a:schemeClr val="tx1"/>
                </a:solidFill>
              </a:ln>
              <a:solidFill>
                <a:schemeClr val="tx1"/>
              </a:solidFill>
              <a:latin typeface="NikoshBAN" pitchFamily="2" charset="0"/>
              <a:cs typeface="NikoshBAN" pitchFamily="2" charset="0"/>
            </a:rPr>
            <a:t> </a:t>
          </a:r>
          <a:r>
            <a:rPr lang="en-US" sz="2000" kern="1200" dirty="0" err="1" smtClean="0">
              <a:ln w="12700">
                <a:solidFill>
                  <a:schemeClr val="tx1"/>
                </a:solidFill>
              </a:ln>
              <a:solidFill>
                <a:schemeClr val="tx1"/>
              </a:solidFill>
              <a:latin typeface="NikoshBAN" pitchFamily="2" charset="0"/>
              <a:cs typeface="NikoshBAN" pitchFamily="2" charset="0"/>
            </a:rPr>
            <a:t>হওয়া</a:t>
          </a:r>
          <a:r>
            <a:rPr lang="en-US" sz="2000" kern="1200" dirty="0" smtClean="0">
              <a:ln w="12700">
                <a:solidFill>
                  <a:schemeClr val="tx1"/>
                </a:solidFill>
              </a:ln>
              <a:solidFill>
                <a:schemeClr val="tx1"/>
              </a:solidFill>
              <a:latin typeface="NikoshBAN" pitchFamily="2" charset="0"/>
              <a:cs typeface="NikoshBAN" pitchFamily="2" charset="0"/>
            </a:rPr>
            <a:t> । </a:t>
          </a:r>
          <a:endParaRPr lang="en-US" sz="2000" kern="1200" dirty="0">
            <a:ln w="12700">
              <a:solidFill>
                <a:schemeClr val="tx1"/>
              </a:solidFill>
            </a:ln>
            <a:solidFill>
              <a:schemeClr val="tx1"/>
            </a:solidFill>
            <a:latin typeface="NikoshBAN" pitchFamily="2" charset="0"/>
            <a:cs typeface="NikoshBAN" pitchFamily="2" charset="0"/>
          </a:endParaRPr>
        </a:p>
      </dsp:txBody>
      <dsp:txXfrm>
        <a:off x="1348978" y="2522934"/>
        <a:ext cx="2452687" cy="1471612"/>
      </dsp:txXfrm>
    </dsp:sp>
    <dsp:sp modelId="{0E521368-112A-4C97-964A-1E25D4405DA9}">
      <dsp:nvSpPr>
        <dsp:cNvPr id="0" name=""/>
        <dsp:cNvSpPr/>
      </dsp:nvSpPr>
      <dsp:spPr>
        <a:xfrm>
          <a:off x="4114800" y="2590805"/>
          <a:ext cx="2452687" cy="1471612"/>
        </a:xfrm>
        <a:prstGeom prst="rect">
          <a:avLst/>
        </a:prstGeom>
        <a:solidFill>
          <a:srgbClr val="92D050"/>
        </a:solidFill>
        <a:ln w="76200" cap="flat" cmpd="sng" algn="ctr">
          <a:solidFill>
            <a:srgbClr val="0000CC"/>
          </a:solidFill>
          <a:prstDash val="solid"/>
        </a:ln>
        <a:effectLst>
          <a:glow rad="228600">
            <a:schemeClr val="accent2">
              <a:satMod val="175000"/>
              <a:alpha val="40000"/>
            </a:schemeClr>
          </a:glow>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n w="19050">
                <a:solidFill>
                  <a:schemeClr val="tx1"/>
                </a:solidFill>
              </a:ln>
              <a:latin typeface="NikoshBAN" pitchFamily="2" charset="0"/>
              <a:cs typeface="NikoshBAN" pitchFamily="2" charset="0"/>
            </a:rPr>
            <a:t>পারিবারিক</a:t>
          </a:r>
          <a:r>
            <a:rPr lang="en-US" sz="2000" kern="1200" dirty="0" smtClean="0">
              <a:ln w="19050">
                <a:solidFill>
                  <a:schemeClr val="tx1"/>
                </a:solidFill>
              </a:ln>
              <a:latin typeface="NikoshBAN" pitchFamily="2" charset="0"/>
              <a:cs typeface="NikoshBAN" pitchFamily="2" charset="0"/>
            </a:rPr>
            <a:t> </a:t>
          </a:r>
          <a:r>
            <a:rPr lang="en-US" sz="2000" kern="1200" dirty="0" err="1" smtClean="0">
              <a:ln w="19050">
                <a:solidFill>
                  <a:schemeClr val="tx1"/>
                </a:solidFill>
              </a:ln>
              <a:latin typeface="NikoshBAN" pitchFamily="2" charset="0"/>
              <a:cs typeface="NikoshBAN" pitchFamily="2" charset="0"/>
            </a:rPr>
            <a:t>কলহ</a:t>
          </a:r>
          <a:r>
            <a:rPr lang="en-US" sz="2000" kern="1200" dirty="0" smtClean="0">
              <a:ln w="19050">
                <a:solidFill>
                  <a:schemeClr val="tx1"/>
                </a:solidFill>
              </a:ln>
              <a:latin typeface="NikoshBAN" pitchFamily="2" charset="0"/>
              <a:cs typeface="NikoshBAN" pitchFamily="2" charset="0"/>
            </a:rPr>
            <a:t> । </a:t>
          </a:r>
          <a:endParaRPr lang="en-US" sz="2000" kern="1200" dirty="0">
            <a:ln w="19050">
              <a:solidFill>
                <a:schemeClr val="tx1"/>
              </a:solidFill>
            </a:ln>
            <a:latin typeface="NikoshBAN" pitchFamily="2" charset="0"/>
            <a:cs typeface="NikoshBAN" pitchFamily="2" charset="0"/>
          </a:endParaRPr>
        </a:p>
      </dsp:txBody>
      <dsp:txXfrm>
        <a:off x="4114800" y="2590805"/>
        <a:ext cx="2452687" cy="14716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708C27-B55B-453B-92DC-E44F9D935CF5}">
      <dsp:nvSpPr>
        <dsp:cNvPr id="0" name=""/>
        <dsp:cNvSpPr/>
      </dsp:nvSpPr>
      <dsp:spPr>
        <a:xfrm rot="5390984">
          <a:off x="-244476" y="1369517"/>
          <a:ext cx="1167409"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37B40E-D070-479F-9ED1-D0E82E345B01}">
      <dsp:nvSpPr>
        <dsp:cNvPr id="0" name=""/>
        <dsp:cNvSpPr/>
      </dsp:nvSpPr>
      <dsp:spPr>
        <a:xfrm>
          <a:off x="4" y="609599"/>
          <a:ext cx="1663898" cy="998339"/>
        </a:xfrm>
        <a:prstGeom prst="roundRect">
          <a:avLst>
            <a:gd name="adj" fmla="val 10000"/>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err="1" smtClean="0">
              <a:solidFill>
                <a:schemeClr val="tx1"/>
              </a:solidFill>
              <a:latin typeface="NikoshBAN" pitchFamily="2" charset="0"/>
              <a:cs typeface="NikoshBAN" pitchFamily="2" charset="0"/>
            </a:rPr>
            <a:t>শিশুর</a:t>
          </a:r>
          <a:r>
            <a:rPr lang="en-US" sz="1800" b="0" kern="1200" dirty="0" smtClean="0">
              <a:solidFill>
                <a:schemeClr val="tx1"/>
              </a:solidFill>
              <a:latin typeface="NikoshBAN" pitchFamily="2" charset="0"/>
              <a:cs typeface="NikoshBAN" pitchFamily="2" charset="0"/>
            </a:rPr>
            <a:t> </a:t>
          </a:r>
          <a:r>
            <a:rPr lang="en-US" sz="1800" b="0" kern="1200" dirty="0" err="1" smtClean="0">
              <a:solidFill>
                <a:schemeClr val="tx1"/>
              </a:solidFill>
              <a:latin typeface="NikoshBAN" pitchFamily="2" charset="0"/>
              <a:cs typeface="NikoshBAN" pitchFamily="2" charset="0"/>
            </a:rPr>
            <a:t>প্রশংসা</a:t>
          </a:r>
          <a:r>
            <a:rPr lang="en-US" sz="1800" b="0" kern="1200" dirty="0" smtClean="0">
              <a:solidFill>
                <a:schemeClr val="tx1"/>
              </a:solidFill>
              <a:latin typeface="NikoshBAN" pitchFamily="2" charset="0"/>
              <a:cs typeface="NikoshBAN" pitchFamily="2" charset="0"/>
            </a:rPr>
            <a:t>  </a:t>
          </a:r>
          <a:r>
            <a:rPr lang="en-US" sz="1800" b="0" kern="1200" dirty="0" err="1" smtClean="0">
              <a:solidFill>
                <a:schemeClr val="tx1"/>
              </a:solidFill>
              <a:latin typeface="NikoshBAN" pitchFamily="2" charset="0"/>
              <a:cs typeface="NikoshBAN" pitchFamily="2" charset="0"/>
            </a:rPr>
            <a:t>করা</a:t>
          </a:r>
          <a:r>
            <a:rPr lang="en-US" sz="1800" b="0" kern="1200" dirty="0" smtClean="0">
              <a:solidFill>
                <a:schemeClr val="tx1"/>
              </a:solidFill>
              <a:latin typeface="NikoshBAN" pitchFamily="2" charset="0"/>
              <a:cs typeface="NikoshBAN" pitchFamily="2" charset="0"/>
            </a:rPr>
            <a:t> । </a:t>
          </a:r>
          <a:endParaRPr lang="en-US" sz="1800" b="0" kern="1200" dirty="0">
            <a:solidFill>
              <a:schemeClr val="tx1"/>
            </a:solidFill>
            <a:latin typeface="NikoshBAN" pitchFamily="2" charset="0"/>
            <a:cs typeface="NikoshBAN" pitchFamily="2" charset="0"/>
          </a:endParaRPr>
        </a:p>
      </dsp:txBody>
      <dsp:txXfrm>
        <a:off x="4" y="609599"/>
        <a:ext cx="1663898" cy="998339"/>
      </dsp:txXfrm>
    </dsp:sp>
    <dsp:sp modelId="{DA7DE7B5-7CE8-4377-9B3E-EAF6B4A6B23B}">
      <dsp:nvSpPr>
        <dsp:cNvPr id="0" name=""/>
        <dsp:cNvSpPr/>
      </dsp:nvSpPr>
      <dsp:spPr>
        <a:xfrm rot="5400000">
          <a:off x="-278290" y="2582095"/>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32997D-F7F3-4897-B1F8-FF4AF37F06CC}">
      <dsp:nvSpPr>
        <dsp:cNvPr id="0" name=""/>
        <dsp:cNvSpPr/>
      </dsp:nvSpPr>
      <dsp:spPr>
        <a:xfrm>
          <a:off x="3065" y="1786830"/>
          <a:ext cx="1663898" cy="998339"/>
        </a:xfrm>
        <a:prstGeom prst="roundRect">
          <a:avLst>
            <a:gd name="adj" fmla="val 10000"/>
          </a:avLst>
        </a:prstGeom>
        <a:blipFill>
          <a:blip xmlns:r="http://schemas.openxmlformats.org/officeDocument/2006/relationships" r:embed="rId1">
            <a:duotone>
              <a:schemeClr val="accent4">
                <a:tint val="30000"/>
                <a:satMod val="300000"/>
              </a:schemeClr>
              <a:schemeClr val="accent4">
                <a:tint val="40000"/>
                <a:satMod val="200000"/>
              </a:schemeClr>
            </a:duotone>
          </a:blip>
          <a:tile tx="0" ty="0" sx="70000" sy="70000" flip="none" algn="ctr"/>
        </a:blipFill>
        <a:ln w="9525" cap="flat" cmpd="sng" algn="ctr">
          <a:solidFill>
            <a:srgbClr val="7030A0"/>
          </a:solidFill>
          <a:prstDash val="solid"/>
        </a:ln>
        <a:effectLst>
          <a:outerShdw blurRad="38100" dist="25400" dir="5400000" algn="t" rotWithShape="0">
            <a:srgbClr val="000000">
              <a:alpha val="5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n w="9525">
                <a:solidFill>
                  <a:schemeClr val="tx1"/>
                </a:solidFill>
              </a:ln>
              <a:solidFill>
                <a:srgbClr val="C00000"/>
              </a:solidFill>
              <a:latin typeface="NikoshBAN" pitchFamily="2" charset="0"/>
              <a:cs typeface="NikoshBAN" pitchFamily="2" charset="0"/>
            </a:rPr>
            <a:t>শিশুর</a:t>
          </a:r>
          <a:r>
            <a:rPr lang="en-US" sz="1800" b="1" kern="1200" dirty="0" smtClean="0">
              <a:ln w="9525">
                <a:solidFill>
                  <a:schemeClr val="tx1"/>
                </a:solidFill>
              </a:ln>
              <a:solidFill>
                <a:srgbClr val="C00000"/>
              </a:solidFill>
              <a:latin typeface="NikoshBAN" pitchFamily="2" charset="0"/>
              <a:cs typeface="NikoshBAN" pitchFamily="2" charset="0"/>
            </a:rPr>
            <a:t> </a:t>
          </a:r>
          <a:r>
            <a:rPr lang="en-US" sz="1800" b="1" kern="1200" dirty="0" err="1" smtClean="0">
              <a:ln w="9525">
                <a:solidFill>
                  <a:schemeClr val="tx1"/>
                </a:solidFill>
              </a:ln>
              <a:solidFill>
                <a:srgbClr val="C00000"/>
              </a:solidFill>
              <a:latin typeface="NikoshBAN" pitchFamily="2" charset="0"/>
              <a:cs typeface="NikoshBAN" pitchFamily="2" charset="0"/>
            </a:rPr>
            <a:t>জন্য</a:t>
          </a:r>
          <a:r>
            <a:rPr lang="en-US" sz="1800" b="1" kern="1200" dirty="0" smtClean="0">
              <a:ln w="9525">
                <a:solidFill>
                  <a:schemeClr val="tx1"/>
                </a:solidFill>
              </a:ln>
              <a:solidFill>
                <a:srgbClr val="C00000"/>
              </a:solidFill>
              <a:latin typeface="NikoshBAN" pitchFamily="2" charset="0"/>
              <a:cs typeface="NikoshBAN" pitchFamily="2" charset="0"/>
            </a:rPr>
            <a:t>” </a:t>
          </a:r>
          <a:r>
            <a:rPr lang="en-US" sz="1800" b="1" kern="1200" dirty="0" err="1" smtClean="0">
              <a:ln w="9525">
                <a:solidFill>
                  <a:schemeClr val="tx1"/>
                </a:solidFill>
              </a:ln>
              <a:solidFill>
                <a:srgbClr val="C00000"/>
              </a:solidFill>
              <a:latin typeface="NikoshBAN" pitchFamily="2" charset="0"/>
              <a:cs typeface="NikoshBAN" pitchFamily="2" charset="0"/>
            </a:rPr>
            <a:t>হ্যা</a:t>
          </a:r>
          <a:r>
            <a:rPr lang="en-US" sz="1800" b="1" kern="1200" dirty="0" smtClean="0">
              <a:ln w="9525">
                <a:solidFill>
                  <a:schemeClr val="tx1"/>
                </a:solidFill>
              </a:ln>
              <a:solidFill>
                <a:srgbClr val="C00000"/>
              </a:solidFill>
              <a:latin typeface="NikoshBAN" pitchFamily="2" charset="0"/>
              <a:cs typeface="NikoshBAN" pitchFamily="2" charset="0"/>
            </a:rPr>
            <a:t> “ </a:t>
          </a:r>
          <a:r>
            <a:rPr lang="en-US" sz="1800" b="1" kern="1200" dirty="0" err="1" smtClean="0">
              <a:ln w="9525">
                <a:solidFill>
                  <a:schemeClr val="tx1"/>
                </a:solidFill>
              </a:ln>
              <a:solidFill>
                <a:srgbClr val="C00000"/>
              </a:solidFill>
              <a:latin typeface="NikoshBAN" pitchFamily="2" charset="0"/>
              <a:cs typeface="NikoshBAN" pitchFamily="2" charset="0"/>
            </a:rPr>
            <a:t>বলা</a:t>
          </a:r>
          <a:r>
            <a:rPr lang="en-US" sz="1800" b="1" kern="1200" dirty="0" smtClean="0">
              <a:ln w="9525">
                <a:solidFill>
                  <a:schemeClr val="tx1"/>
                </a:solidFill>
              </a:ln>
              <a:solidFill>
                <a:srgbClr val="C00000"/>
              </a:solidFill>
              <a:latin typeface="NikoshBAN" pitchFamily="2" charset="0"/>
              <a:cs typeface="NikoshBAN" pitchFamily="2" charset="0"/>
            </a:rPr>
            <a:t> </a:t>
          </a:r>
          <a:endParaRPr lang="en-US" sz="1800" b="1" kern="1200" dirty="0">
            <a:ln w="9525">
              <a:solidFill>
                <a:schemeClr val="tx1"/>
              </a:solidFill>
            </a:ln>
            <a:solidFill>
              <a:srgbClr val="C00000"/>
            </a:solidFill>
            <a:latin typeface="NikoshBAN" pitchFamily="2" charset="0"/>
            <a:cs typeface="NikoshBAN" pitchFamily="2" charset="0"/>
          </a:endParaRPr>
        </a:p>
      </dsp:txBody>
      <dsp:txXfrm>
        <a:off x="3065" y="1786830"/>
        <a:ext cx="1663898" cy="998339"/>
      </dsp:txXfrm>
    </dsp:sp>
    <dsp:sp modelId="{5D2871A2-E0E1-40BC-9625-29A94A207A7E}">
      <dsp:nvSpPr>
        <dsp:cNvPr id="0" name=""/>
        <dsp:cNvSpPr/>
      </dsp:nvSpPr>
      <dsp:spPr>
        <a:xfrm>
          <a:off x="345671" y="3206057"/>
          <a:ext cx="2203158"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528159-0BA4-4DA4-9BC7-B2B93C66153D}">
      <dsp:nvSpPr>
        <dsp:cNvPr id="0" name=""/>
        <dsp:cNvSpPr/>
      </dsp:nvSpPr>
      <dsp:spPr>
        <a:xfrm>
          <a:off x="3065" y="3034754"/>
          <a:ext cx="1663898" cy="998339"/>
        </a:xfrm>
        <a:prstGeom prst="roundRect">
          <a:avLst>
            <a:gd name="adj" fmla="val 10000"/>
          </a:avLst>
        </a:prstGeom>
        <a:blipFill>
          <a:blip xmlns:r="http://schemas.openxmlformats.org/officeDocument/2006/relationships" r:embed="rId1">
            <a:duotone>
              <a:schemeClr val="accent5">
                <a:tint val="30000"/>
                <a:satMod val="300000"/>
              </a:schemeClr>
              <a:schemeClr val="accent5">
                <a:tint val="40000"/>
                <a:satMod val="200000"/>
              </a:schemeClr>
            </a:duotone>
          </a:blip>
          <a:tile tx="0" ty="0" sx="70000" sy="70000" flip="none" algn="ctr"/>
        </a:blipFill>
        <a:ln w="9525" cap="flat" cmpd="sng" algn="ctr">
          <a:solidFill>
            <a:schemeClr val="accent5">
              <a:shade val="60000"/>
              <a:satMod val="110000"/>
            </a:schemeClr>
          </a:solidFill>
          <a:prstDash val="solid"/>
        </a:ln>
        <a:effectLst>
          <a:outerShdw blurRad="38100" dist="25400" dir="5400000" algn="t" rotWithShape="0">
            <a:srgbClr val="000000">
              <a:alpha val="5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atin typeface="NikoshBAN" pitchFamily="2" charset="0"/>
              <a:cs typeface="NikoshBAN" pitchFamily="2" charset="0"/>
            </a:rPr>
            <a:t>শিশুর</a:t>
          </a:r>
          <a:r>
            <a:rPr lang="en-US" sz="1800" b="1" kern="1200" dirty="0" smtClean="0">
              <a:latin typeface="NikoshBAN" pitchFamily="2" charset="0"/>
              <a:cs typeface="NikoshBAN" pitchFamily="2" charset="0"/>
            </a:rPr>
            <a:t> </a:t>
          </a:r>
          <a:r>
            <a:rPr lang="en-US" sz="1800" b="1" kern="1200" dirty="0" err="1" smtClean="0">
              <a:latin typeface="NikoshBAN" pitchFamily="2" charset="0"/>
              <a:cs typeface="NikoshBAN" pitchFamily="2" charset="0"/>
            </a:rPr>
            <a:t>মনোস্তান্তিক</a:t>
          </a:r>
          <a:r>
            <a:rPr lang="en-US" sz="1800" b="1" kern="1200" dirty="0" smtClean="0">
              <a:latin typeface="NikoshBAN" pitchFamily="2" charset="0"/>
              <a:cs typeface="NikoshBAN" pitchFamily="2" charset="0"/>
            </a:rPr>
            <a:t>  </a:t>
          </a:r>
          <a:r>
            <a:rPr lang="en-US" sz="1800" b="1" kern="1200" dirty="0" err="1" smtClean="0">
              <a:latin typeface="NikoshBAN" pitchFamily="2" charset="0"/>
              <a:cs typeface="NikoshBAN" pitchFamily="2" charset="0"/>
            </a:rPr>
            <a:t>চাহিদা</a:t>
          </a:r>
          <a:r>
            <a:rPr lang="en-US" sz="1800" b="1" kern="1200" dirty="0" smtClean="0">
              <a:latin typeface="NikoshBAN" pitchFamily="2" charset="0"/>
              <a:cs typeface="NikoshBAN" pitchFamily="2" charset="0"/>
            </a:rPr>
            <a:t>  </a:t>
          </a:r>
          <a:r>
            <a:rPr lang="en-US" sz="1800" b="1" kern="1200" dirty="0" err="1" smtClean="0">
              <a:latin typeface="NikoshBAN" pitchFamily="2" charset="0"/>
              <a:cs typeface="NikoshBAN" pitchFamily="2" charset="0"/>
            </a:rPr>
            <a:t>পূরুন</a:t>
          </a:r>
          <a:r>
            <a:rPr lang="en-US" sz="1800" b="1" kern="1200" dirty="0" smtClean="0">
              <a:latin typeface="NikoshBAN" pitchFamily="2" charset="0"/>
              <a:cs typeface="NikoshBAN" pitchFamily="2" charset="0"/>
            </a:rPr>
            <a:t> </a:t>
          </a:r>
          <a:r>
            <a:rPr lang="en-US" sz="1800" b="1" kern="1200" dirty="0" err="1" smtClean="0">
              <a:latin typeface="NikoshBAN" pitchFamily="2" charset="0"/>
              <a:cs typeface="NikoshBAN" pitchFamily="2" charset="0"/>
            </a:rPr>
            <a:t>করা</a:t>
          </a:r>
          <a:r>
            <a:rPr lang="en-US" sz="1800" b="1" kern="1200" dirty="0" smtClean="0">
              <a:latin typeface="NikoshBAN" pitchFamily="2" charset="0"/>
              <a:cs typeface="NikoshBAN" pitchFamily="2" charset="0"/>
            </a:rPr>
            <a:t> । </a:t>
          </a:r>
          <a:endParaRPr lang="en-US" sz="1800" b="1" kern="1200" dirty="0">
            <a:latin typeface="NikoshBAN" pitchFamily="2" charset="0"/>
            <a:cs typeface="NikoshBAN" pitchFamily="2" charset="0"/>
          </a:endParaRPr>
        </a:p>
      </dsp:txBody>
      <dsp:txXfrm>
        <a:off x="3065" y="3034754"/>
        <a:ext cx="1663898" cy="998339"/>
      </dsp:txXfrm>
    </dsp:sp>
    <dsp:sp modelId="{FDF73DFD-3B2E-4E95-888D-5388A191CC2F}">
      <dsp:nvSpPr>
        <dsp:cNvPr id="0" name=""/>
        <dsp:cNvSpPr/>
      </dsp:nvSpPr>
      <dsp:spPr>
        <a:xfrm rot="16182019">
          <a:off x="1952543" y="2603080"/>
          <a:ext cx="1196143"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D6201E-659E-4045-BBB8-92E48E6B646D}">
      <dsp:nvSpPr>
        <dsp:cNvPr id="0" name=""/>
        <dsp:cNvSpPr/>
      </dsp:nvSpPr>
      <dsp:spPr>
        <a:xfrm>
          <a:off x="2216050" y="3034754"/>
          <a:ext cx="1663898" cy="998339"/>
        </a:xfrm>
        <a:prstGeom prst="roundRect">
          <a:avLst>
            <a:gd name="adj" fmla="val 10000"/>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err="1" smtClean="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স্বিকৃতি</a:t>
          </a:r>
          <a:r>
            <a:rPr lang="en-US" sz="2400" b="1" kern="1200" cap="none" spc="0" dirty="0" smtClean="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 </a:t>
          </a:r>
          <a:endParaRPr lang="en-US" sz="2400" b="1" kern="1200" cap="none" spc="0" dirty="0">
            <a:ln w="12700">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endParaRPr>
        </a:p>
      </dsp:txBody>
      <dsp:txXfrm>
        <a:off x="2216050" y="3034754"/>
        <a:ext cx="1663898" cy="998339"/>
      </dsp:txXfrm>
    </dsp:sp>
    <dsp:sp modelId="{25AC5E97-981D-421A-8C1E-54D30AD2F675}">
      <dsp:nvSpPr>
        <dsp:cNvPr id="0" name=""/>
        <dsp:cNvSpPr/>
      </dsp:nvSpPr>
      <dsp:spPr>
        <a:xfrm rot="16203593">
          <a:off x="1910581" y="1357613"/>
          <a:ext cx="1284981"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F7D4AD-4BB2-49B3-99D1-F784B34F4155}">
      <dsp:nvSpPr>
        <dsp:cNvPr id="0" name=""/>
        <dsp:cNvSpPr/>
      </dsp:nvSpPr>
      <dsp:spPr>
        <a:xfrm>
          <a:off x="2209794" y="1828800"/>
          <a:ext cx="1663898" cy="998339"/>
        </a:xfrm>
        <a:prstGeom prst="roundRect">
          <a:avLst>
            <a:gd name="adj" fmla="val 10000"/>
          </a:avLst>
        </a:prstGeom>
        <a:solidFill>
          <a:schemeClr val="lt1"/>
        </a:solidFill>
        <a:ln w="127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শিশুর</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সাথে</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ভাব</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বিনিময়</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করা</a:t>
          </a:r>
          <a:r>
            <a:rPr lang="en-US" sz="1800" b="1" kern="1200" dirty="0" smtClean="0">
              <a:ln w="12700">
                <a:solidFill>
                  <a:schemeClr val="tx1"/>
                </a:solidFill>
              </a:ln>
              <a:latin typeface="NikoshBAN" pitchFamily="2" charset="0"/>
              <a:cs typeface="NikoshBAN" pitchFamily="2" charset="0"/>
            </a:rPr>
            <a:t> </a:t>
          </a:r>
          <a:endParaRPr lang="en-US" sz="1800" b="1" kern="1200" dirty="0">
            <a:ln w="12700">
              <a:solidFill>
                <a:schemeClr val="tx1"/>
              </a:solidFill>
            </a:ln>
            <a:latin typeface="NikoshBAN" pitchFamily="2" charset="0"/>
            <a:cs typeface="NikoshBAN" pitchFamily="2" charset="0"/>
          </a:endParaRPr>
        </a:p>
      </dsp:txBody>
      <dsp:txXfrm>
        <a:off x="2209794" y="1828800"/>
        <a:ext cx="1663898" cy="998339"/>
      </dsp:txXfrm>
    </dsp:sp>
    <dsp:sp modelId="{064B2ABE-3004-4D9C-8673-2A4C484E08C2}">
      <dsp:nvSpPr>
        <dsp:cNvPr id="0" name=""/>
        <dsp:cNvSpPr/>
      </dsp:nvSpPr>
      <dsp:spPr>
        <a:xfrm>
          <a:off x="2558656" y="710209"/>
          <a:ext cx="2203158"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46359-9C65-4CD1-99B8-BD02F4DDE657}">
      <dsp:nvSpPr>
        <dsp:cNvPr id="0" name=""/>
        <dsp:cNvSpPr/>
      </dsp:nvSpPr>
      <dsp:spPr>
        <a:xfrm>
          <a:off x="2216050" y="538906"/>
          <a:ext cx="1663898" cy="998339"/>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latin typeface="NikoshBAN" pitchFamily="2" charset="0"/>
              <a:cs typeface="NikoshBAN" pitchFamily="2" charset="0"/>
            </a:rPr>
            <a:t>শিশুকে</a:t>
          </a:r>
          <a:r>
            <a:rPr lang="en-US" sz="1800" b="1" kern="1200" dirty="0" smtClean="0">
              <a:solidFill>
                <a:schemeClr val="tx1"/>
              </a:solidFill>
              <a:latin typeface="NikoshBAN" pitchFamily="2" charset="0"/>
              <a:cs typeface="NikoshBAN" pitchFamily="2" charset="0"/>
            </a:rPr>
            <a:t> </a:t>
          </a:r>
          <a:r>
            <a:rPr lang="en-US" sz="1800" b="1" kern="1200" dirty="0" err="1" smtClean="0">
              <a:solidFill>
                <a:schemeClr val="tx1"/>
              </a:solidFill>
              <a:latin typeface="NikoshBAN" pitchFamily="2" charset="0"/>
              <a:cs typeface="NikoshBAN" pitchFamily="2" charset="0"/>
            </a:rPr>
            <a:t>শাস্তি</a:t>
          </a:r>
          <a:r>
            <a:rPr lang="en-US" sz="1800" b="1" kern="1200" dirty="0" smtClean="0">
              <a:solidFill>
                <a:schemeClr val="tx1"/>
              </a:solidFill>
              <a:latin typeface="NikoshBAN" pitchFamily="2" charset="0"/>
              <a:cs typeface="NikoshBAN" pitchFamily="2" charset="0"/>
            </a:rPr>
            <a:t> </a:t>
          </a:r>
          <a:r>
            <a:rPr lang="en-US" sz="1800" b="1" kern="1200" dirty="0" err="1" smtClean="0">
              <a:solidFill>
                <a:schemeClr val="tx1"/>
              </a:solidFill>
              <a:latin typeface="NikoshBAN" pitchFamily="2" charset="0"/>
              <a:cs typeface="NikoshBAN" pitchFamily="2" charset="0"/>
            </a:rPr>
            <a:t>না</a:t>
          </a:r>
          <a:r>
            <a:rPr lang="en-US" sz="1800" b="1" kern="1200" dirty="0" smtClean="0">
              <a:solidFill>
                <a:schemeClr val="tx1"/>
              </a:solidFill>
              <a:latin typeface="NikoshBAN" pitchFamily="2" charset="0"/>
              <a:cs typeface="NikoshBAN" pitchFamily="2" charset="0"/>
            </a:rPr>
            <a:t> </a:t>
          </a:r>
          <a:r>
            <a:rPr lang="en-US" sz="1800" b="1" kern="1200" dirty="0" err="1" smtClean="0">
              <a:solidFill>
                <a:schemeClr val="tx1"/>
              </a:solidFill>
              <a:latin typeface="NikoshBAN" pitchFamily="2" charset="0"/>
              <a:cs typeface="NikoshBAN" pitchFamily="2" charset="0"/>
            </a:rPr>
            <a:t>দেয়া</a:t>
          </a:r>
          <a:r>
            <a:rPr lang="en-US" sz="1800" b="1" kern="1200" dirty="0" smtClean="0">
              <a:solidFill>
                <a:schemeClr val="tx1"/>
              </a:solidFill>
              <a:latin typeface="NikoshBAN" pitchFamily="2" charset="0"/>
              <a:cs typeface="NikoshBAN" pitchFamily="2" charset="0"/>
            </a:rPr>
            <a:t> </a:t>
          </a:r>
          <a:endParaRPr lang="en-US" sz="1800" b="1" kern="1200" dirty="0">
            <a:solidFill>
              <a:schemeClr val="tx1"/>
            </a:solidFill>
            <a:latin typeface="NikoshBAN" pitchFamily="2" charset="0"/>
            <a:cs typeface="NikoshBAN" pitchFamily="2" charset="0"/>
          </a:endParaRPr>
        </a:p>
      </dsp:txBody>
      <dsp:txXfrm>
        <a:off x="2216050" y="538906"/>
        <a:ext cx="1663898" cy="998339"/>
      </dsp:txXfrm>
    </dsp:sp>
    <dsp:sp modelId="{D5EB27D3-8499-41BA-B64B-417C3F6F5B53}">
      <dsp:nvSpPr>
        <dsp:cNvPr id="0" name=""/>
        <dsp:cNvSpPr/>
      </dsp:nvSpPr>
      <dsp:spPr>
        <a:xfrm rot="5426940">
          <a:off x="4160060" y="1317054"/>
          <a:ext cx="1203901"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B7A36-9250-4CB3-9DEB-0A1DF855BF23}">
      <dsp:nvSpPr>
        <dsp:cNvPr id="0" name=""/>
        <dsp:cNvSpPr/>
      </dsp:nvSpPr>
      <dsp:spPr>
        <a:xfrm>
          <a:off x="4429035" y="538906"/>
          <a:ext cx="1663898" cy="998339"/>
        </a:xfrm>
        <a:prstGeom prst="roundRect">
          <a:avLst>
            <a:gd name="adj" fmla="val 10000"/>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n w="12700">
                <a:solidFill>
                  <a:schemeClr val="tx1"/>
                </a:solidFill>
              </a:ln>
              <a:solidFill>
                <a:schemeClr val="tx1"/>
              </a:solidFill>
              <a:latin typeface="NikoshBAN" pitchFamily="2" charset="0"/>
              <a:cs typeface="NikoshBAN" pitchFamily="2" charset="0"/>
            </a:rPr>
            <a:t>শিশুর</a:t>
          </a:r>
          <a:r>
            <a:rPr lang="en-US" sz="1800" kern="1200" dirty="0" smtClean="0">
              <a:ln w="12700">
                <a:solidFill>
                  <a:schemeClr val="tx1"/>
                </a:solidFill>
              </a:ln>
              <a:solidFill>
                <a:schemeClr val="tx1"/>
              </a:solidFill>
              <a:latin typeface="NikoshBAN" pitchFamily="2" charset="0"/>
              <a:cs typeface="NikoshBAN" pitchFamily="2" charset="0"/>
            </a:rPr>
            <a:t>  </a:t>
          </a:r>
          <a:r>
            <a:rPr lang="en-US" sz="1800" kern="1200" dirty="0" err="1" smtClean="0">
              <a:ln w="12700">
                <a:solidFill>
                  <a:schemeClr val="tx1"/>
                </a:solidFill>
              </a:ln>
              <a:solidFill>
                <a:schemeClr val="tx1"/>
              </a:solidFill>
              <a:latin typeface="NikoshBAN" pitchFamily="2" charset="0"/>
              <a:cs typeface="NikoshBAN" pitchFamily="2" charset="0"/>
            </a:rPr>
            <a:t>সামনে</a:t>
          </a:r>
          <a:r>
            <a:rPr lang="en-US" sz="1800" kern="1200" dirty="0" smtClean="0">
              <a:ln w="12700">
                <a:solidFill>
                  <a:schemeClr val="tx1"/>
                </a:solidFill>
              </a:ln>
              <a:solidFill>
                <a:schemeClr val="tx1"/>
              </a:solidFill>
              <a:latin typeface="NikoshBAN" pitchFamily="2" charset="0"/>
              <a:cs typeface="NikoshBAN" pitchFamily="2" charset="0"/>
            </a:rPr>
            <a:t> </a:t>
          </a:r>
          <a:r>
            <a:rPr lang="en-US" sz="1800" kern="1200" dirty="0" err="1" smtClean="0">
              <a:ln w="12700">
                <a:solidFill>
                  <a:schemeClr val="tx1"/>
                </a:solidFill>
              </a:ln>
              <a:solidFill>
                <a:schemeClr val="tx1"/>
              </a:solidFill>
              <a:latin typeface="NikoshBAN" pitchFamily="2" charset="0"/>
              <a:cs typeface="NikoshBAN" pitchFamily="2" charset="0"/>
            </a:rPr>
            <a:t>আদর্শ</a:t>
          </a:r>
          <a:r>
            <a:rPr lang="en-US" sz="1800" kern="1200" dirty="0" smtClean="0">
              <a:ln w="12700">
                <a:solidFill>
                  <a:schemeClr val="tx1"/>
                </a:solidFill>
              </a:ln>
              <a:solidFill>
                <a:schemeClr val="tx1"/>
              </a:solidFill>
              <a:latin typeface="NikoshBAN" pitchFamily="2" charset="0"/>
              <a:cs typeface="NikoshBAN" pitchFamily="2" charset="0"/>
            </a:rPr>
            <a:t> </a:t>
          </a:r>
          <a:r>
            <a:rPr lang="en-US" sz="1800" kern="1200" dirty="0" err="1" smtClean="0">
              <a:ln w="12700">
                <a:solidFill>
                  <a:schemeClr val="tx1"/>
                </a:solidFill>
              </a:ln>
              <a:solidFill>
                <a:schemeClr val="tx1"/>
              </a:solidFill>
              <a:latin typeface="NikoshBAN" pitchFamily="2" charset="0"/>
              <a:cs typeface="NikoshBAN" pitchFamily="2" charset="0"/>
            </a:rPr>
            <a:t>আচারন</a:t>
          </a:r>
          <a:r>
            <a:rPr lang="en-US" sz="1800" kern="1200" dirty="0" smtClean="0">
              <a:ln w="12700">
                <a:solidFill>
                  <a:schemeClr val="tx1"/>
                </a:solidFill>
              </a:ln>
              <a:solidFill>
                <a:schemeClr val="tx1"/>
              </a:solidFill>
              <a:latin typeface="NikoshBAN" pitchFamily="2" charset="0"/>
              <a:cs typeface="NikoshBAN" pitchFamily="2" charset="0"/>
            </a:rPr>
            <a:t> </a:t>
          </a:r>
          <a:r>
            <a:rPr lang="en-US" sz="1800" kern="1200" dirty="0" err="1" smtClean="0">
              <a:ln w="12700">
                <a:solidFill>
                  <a:schemeClr val="tx1"/>
                </a:solidFill>
              </a:ln>
              <a:solidFill>
                <a:schemeClr val="tx1"/>
              </a:solidFill>
              <a:latin typeface="NikoshBAN" pitchFamily="2" charset="0"/>
              <a:cs typeface="NikoshBAN" pitchFamily="2" charset="0"/>
            </a:rPr>
            <a:t>উপাস্থাপন</a:t>
          </a:r>
          <a:r>
            <a:rPr lang="en-US" sz="1800" kern="1200" dirty="0" smtClean="0">
              <a:ln w="12700">
                <a:solidFill>
                  <a:schemeClr val="tx1"/>
                </a:solidFill>
              </a:ln>
              <a:solidFill>
                <a:schemeClr val="tx1"/>
              </a:solidFill>
              <a:latin typeface="NikoshBAN" pitchFamily="2" charset="0"/>
              <a:cs typeface="NikoshBAN" pitchFamily="2" charset="0"/>
            </a:rPr>
            <a:t> </a:t>
          </a:r>
          <a:r>
            <a:rPr lang="en-US" sz="1800" kern="1200" dirty="0" err="1" smtClean="0">
              <a:ln w="12700">
                <a:solidFill>
                  <a:schemeClr val="tx1"/>
                </a:solidFill>
              </a:ln>
              <a:solidFill>
                <a:schemeClr val="tx1"/>
              </a:solidFill>
              <a:latin typeface="NikoshBAN" pitchFamily="2" charset="0"/>
              <a:cs typeface="NikoshBAN" pitchFamily="2" charset="0"/>
            </a:rPr>
            <a:t>করা</a:t>
          </a:r>
          <a:r>
            <a:rPr lang="en-US" sz="1800" kern="1200" dirty="0" smtClean="0">
              <a:ln w="12700">
                <a:solidFill>
                  <a:schemeClr val="tx1"/>
                </a:solidFill>
              </a:ln>
              <a:solidFill>
                <a:schemeClr val="tx1"/>
              </a:solidFill>
              <a:latin typeface="NikoshBAN" pitchFamily="2" charset="0"/>
              <a:cs typeface="NikoshBAN" pitchFamily="2" charset="0"/>
            </a:rPr>
            <a:t> </a:t>
          </a:r>
          <a:endParaRPr lang="en-US" sz="1800" kern="1200" dirty="0">
            <a:ln w="12700">
              <a:solidFill>
                <a:schemeClr val="tx1"/>
              </a:solidFill>
            </a:ln>
            <a:solidFill>
              <a:schemeClr val="tx1"/>
            </a:solidFill>
            <a:latin typeface="NikoshBAN" pitchFamily="2" charset="0"/>
            <a:cs typeface="NikoshBAN" pitchFamily="2" charset="0"/>
          </a:endParaRPr>
        </a:p>
      </dsp:txBody>
      <dsp:txXfrm>
        <a:off x="4429035" y="538906"/>
        <a:ext cx="1663898" cy="998339"/>
      </dsp:txXfrm>
    </dsp:sp>
    <dsp:sp modelId="{8D82B9E6-C83E-4138-8F52-ABAEBA15619E}">
      <dsp:nvSpPr>
        <dsp:cNvPr id="0" name=""/>
        <dsp:cNvSpPr/>
      </dsp:nvSpPr>
      <dsp:spPr>
        <a:xfrm rot="5387831">
          <a:off x="4120928" y="2567435"/>
          <a:ext cx="1277251"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365A23-1E87-4059-A435-F7B980230206}">
      <dsp:nvSpPr>
        <dsp:cNvPr id="0" name=""/>
        <dsp:cNvSpPr/>
      </dsp:nvSpPr>
      <dsp:spPr>
        <a:xfrm>
          <a:off x="4419601" y="1752597"/>
          <a:ext cx="1663898" cy="998339"/>
        </a:xfrm>
        <a:prstGeom prst="roundRect">
          <a:avLst>
            <a:gd name="adj" fmla="val 10000"/>
          </a:avLst>
        </a:prstGeom>
        <a:blipFill>
          <a:blip xmlns:r="http://schemas.openxmlformats.org/officeDocument/2006/relationships" r:embed="rId1">
            <a:duotone>
              <a:schemeClr val="accent6">
                <a:tint val="30000"/>
                <a:satMod val="300000"/>
              </a:schemeClr>
              <a:schemeClr val="accent6">
                <a:tint val="40000"/>
                <a:satMod val="200000"/>
              </a:schemeClr>
            </a:duotone>
          </a:blip>
          <a:tile tx="0" ty="0" sx="70000" sy="70000" flip="none" algn="ctr"/>
        </a:blipFill>
        <a:ln w="9525" cap="flat" cmpd="sng" algn="ctr">
          <a:solidFill>
            <a:schemeClr val="accent6">
              <a:shade val="60000"/>
              <a:satMod val="110000"/>
            </a:schemeClr>
          </a:solidFill>
          <a:prstDash val="solid"/>
        </a:ln>
        <a:effectLst>
          <a:outerShdw blurRad="38100" dist="25400" dir="5400000" algn="t" rotWithShape="0">
            <a:srgbClr val="000000">
              <a:alpha val="5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n w="19050">
                <a:solidFill>
                  <a:schemeClr val="tx1"/>
                </a:solidFill>
              </a:ln>
              <a:latin typeface="NikoshBAN" pitchFamily="2" charset="0"/>
              <a:cs typeface="NikoshBAN" pitchFamily="2" charset="0"/>
            </a:rPr>
            <a:t>শিশুর</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জন্য</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আদর্শ</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পরিবেশ</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তৈরি</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করা</a:t>
          </a:r>
          <a:r>
            <a:rPr lang="en-US" sz="1800" kern="1200" dirty="0" smtClean="0">
              <a:ln w="19050">
                <a:solidFill>
                  <a:schemeClr val="tx1"/>
                </a:solidFill>
              </a:ln>
              <a:latin typeface="NikoshBAN" pitchFamily="2" charset="0"/>
              <a:cs typeface="NikoshBAN" pitchFamily="2" charset="0"/>
            </a:rPr>
            <a:t> </a:t>
          </a:r>
          <a:endParaRPr lang="en-US" sz="1800" kern="1200" dirty="0">
            <a:ln w="19050">
              <a:solidFill>
                <a:schemeClr val="tx1"/>
              </a:solidFill>
            </a:ln>
            <a:latin typeface="NikoshBAN" pitchFamily="2" charset="0"/>
            <a:cs typeface="NikoshBAN" pitchFamily="2" charset="0"/>
          </a:endParaRPr>
        </a:p>
      </dsp:txBody>
      <dsp:txXfrm>
        <a:off x="4419601" y="1752597"/>
        <a:ext cx="1663898" cy="998339"/>
      </dsp:txXfrm>
    </dsp:sp>
    <dsp:sp modelId="{41C8F2CF-EAC3-49F8-A685-BCA4CE72F700}">
      <dsp:nvSpPr>
        <dsp:cNvPr id="0" name=""/>
        <dsp:cNvSpPr/>
      </dsp:nvSpPr>
      <dsp:spPr>
        <a:xfrm>
          <a:off x="4429035" y="3034754"/>
          <a:ext cx="1663898" cy="998339"/>
        </a:xfrm>
        <a:prstGeom prst="roundRect">
          <a:avLst>
            <a:gd name="adj" fmla="val 10000"/>
          </a:avLst>
        </a:prstGeom>
        <a:solidFill>
          <a:schemeClr val="accent3">
            <a:lumMod val="60000"/>
            <a:lumOff val="40000"/>
          </a:schemeClr>
        </a:solid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n w="19050">
                <a:solidFill>
                  <a:schemeClr val="tx1"/>
                </a:solidFill>
              </a:ln>
              <a:solidFill>
                <a:schemeClr val="tx1"/>
              </a:solidFill>
              <a:latin typeface="NikoshBAN" pitchFamily="2" charset="0"/>
              <a:cs typeface="NikoshBAN" pitchFamily="2" charset="0"/>
            </a:rPr>
            <a:t>স্নেহ</a:t>
          </a:r>
          <a:r>
            <a:rPr lang="en-US" sz="1400" kern="1200" dirty="0" smtClean="0">
              <a:solidFill>
                <a:schemeClr val="tx1"/>
              </a:solidFill>
              <a:latin typeface="NikoshBAN" pitchFamily="2" charset="0"/>
              <a:cs typeface="NikoshBAN" pitchFamily="2" charset="0"/>
            </a:rPr>
            <a:t> </a:t>
          </a:r>
          <a:r>
            <a:rPr lang="en-US" sz="1600" kern="1200" dirty="0" smtClean="0">
              <a:solidFill>
                <a:schemeClr val="tx1"/>
              </a:solidFill>
              <a:latin typeface="NikoshBAN" pitchFamily="2" charset="0"/>
              <a:cs typeface="NikoshBAN" pitchFamily="2" charset="0"/>
            </a:rPr>
            <a:t> </a:t>
          </a:r>
          <a:r>
            <a:rPr lang="en-US" sz="1800" kern="1200" dirty="0" smtClean="0">
              <a:ln w="19050">
                <a:solidFill>
                  <a:schemeClr val="tx1"/>
                </a:solidFill>
              </a:ln>
              <a:solidFill>
                <a:schemeClr val="tx1"/>
              </a:solidFill>
              <a:latin typeface="NikoshBAN" pitchFamily="2" charset="0"/>
              <a:cs typeface="NikoshBAN" pitchFamily="2" charset="0"/>
            </a:rPr>
            <a:t>ও  </a:t>
          </a:r>
          <a:r>
            <a:rPr lang="en-US" sz="1800" kern="1200" dirty="0" err="1" smtClean="0">
              <a:ln w="19050">
                <a:solidFill>
                  <a:schemeClr val="tx1"/>
                </a:solidFill>
              </a:ln>
              <a:solidFill>
                <a:schemeClr val="tx1"/>
              </a:solidFill>
              <a:latin typeface="NikoshBAN" pitchFamily="2" charset="0"/>
              <a:cs typeface="NikoshBAN" pitchFamily="2" charset="0"/>
            </a:rPr>
            <a:t>সাফাল্য</a:t>
          </a:r>
          <a:r>
            <a:rPr lang="en-US" sz="1800" kern="1200" dirty="0" smtClean="0">
              <a:ln w="19050">
                <a:solidFill>
                  <a:schemeClr val="tx1"/>
                </a:solidFill>
              </a:ln>
              <a:solidFill>
                <a:schemeClr val="tx1"/>
              </a:solidFill>
              <a:latin typeface="NikoshBAN" pitchFamily="2" charset="0"/>
              <a:cs typeface="NikoshBAN" pitchFamily="2" charset="0"/>
            </a:rPr>
            <a:t> । </a:t>
          </a:r>
          <a:endParaRPr lang="en-US" sz="1800" kern="1200" dirty="0">
            <a:ln w="19050">
              <a:solidFill>
                <a:schemeClr val="tx1"/>
              </a:solidFill>
            </a:ln>
            <a:solidFill>
              <a:schemeClr val="tx1"/>
            </a:solidFill>
            <a:latin typeface="NikoshBAN" pitchFamily="2" charset="0"/>
            <a:cs typeface="NikoshBAN" pitchFamily="2" charset="0"/>
          </a:endParaRPr>
        </a:p>
      </dsp:txBody>
      <dsp:txXfrm>
        <a:off x="4429035" y="3034754"/>
        <a:ext cx="1663898" cy="9983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10/17/2020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10/17/2020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dailyinqilab.com/tagsearch/%E0%A6%87%E0%A6%A4%E0%A7%8D%E0%A6%AF%E0%A6%BE%E0%A6%A6%E0%A6%BF"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1.jpeg"/><Relationship Id="rId2" Type="http://schemas.openxmlformats.org/officeDocument/2006/relationships/image" Target="../media/image33.jpeg"/><Relationship Id="rId1" Type="http://schemas.openxmlformats.org/officeDocument/2006/relationships/slideLayout" Target="../slideLayouts/slideLayout18.xml"/><Relationship Id="rId6" Type="http://schemas.openxmlformats.org/officeDocument/2006/relationships/image" Target="../media/image37.jpeg"/><Relationship Id="rId11" Type="http://schemas.openxmlformats.org/officeDocument/2006/relationships/image" Target="../media/image40.jpeg"/><Relationship Id="rId5" Type="http://schemas.openxmlformats.org/officeDocument/2006/relationships/image" Target="../media/image36.png"/><Relationship Id="rId10" Type="http://schemas.openxmlformats.org/officeDocument/2006/relationships/image" Target="../media/image26.jpeg"/><Relationship Id="rId4" Type="http://schemas.openxmlformats.org/officeDocument/2006/relationships/image" Target="../media/image35.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0" y="0"/>
            <a:ext cx="9144000" cy="1524000"/>
          </a:xfrm>
        </p:spPr>
        <p:txBody>
          <a:bodyPr>
            <a:prstTxWarp prst="textWave1">
              <a:avLst>
                <a:gd name="adj1" fmla="val 12500"/>
                <a:gd name="adj2" fmla="val 555"/>
              </a:avLst>
            </a:prstTxWarp>
            <a:noAutofit/>
          </a:bodyPr>
          <a:lstStyle/>
          <a:p>
            <a:pPr algn="ctr"/>
            <a:r>
              <a:rPr lang="en-US" sz="19900" dirty="0" err="1" smtClean="0">
                <a:ln w="10541" cmpd="sng">
                  <a:solidFill>
                    <a:srgbClr val="92D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সকলকে</a:t>
            </a:r>
            <a:r>
              <a:rPr lang="en-US" sz="11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115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শুভেচ্ছা</a:t>
            </a:r>
            <a:r>
              <a:rPr lang="en-US" sz="115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endParaRPr lang="en-US" sz="11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5" name="Picture 4" descr="bg-5620180807190140.jpg"/>
          <p:cNvPicPr>
            <a:picLocks noChangeAspect="1"/>
          </p:cNvPicPr>
          <p:nvPr/>
        </p:nvPicPr>
        <p:blipFill>
          <a:blip r:embed="rId2" cstate="print"/>
          <a:stretch>
            <a:fillRect/>
          </a:stretch>
        </p:blipFill>
        <p:spPr>
          <a:xfrm>
            <a:off x="0" y="1447800"/>
            <a:ext cx="9144000" cy="5410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p:cBhvr override="childStyle">
                                        <p:cTn id="6" dur="5000" fill="hold"/>
                                        <p:tgtEl>
                                          <p:spTgt spid="2"/>
                                        </p:tgtEl>
                                        <p:attrNameLst>
                                          <p:attrName>style.color</p:attrName>
                                        </p:attrNameLst>
                                      </p:cBhvr>
                                      <p:to>
                                        <a:srgbClr val="F23AE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0"/>
            <a:ext cx="3581400" cy="990600"/>
          </a:xfrm>
          <a:ln w="76200">
            <a:solidFill>
              <a:srgbClr val="7030A0"/>
            </a:solidFill>
          </a:ln>
          <a:effectLst>
            <a:glow rad="228600">
              <a:schemeClr val="accent2">
                <a:satMod val="175000"/>
                <a:alpha val="40000"/>
              </a:schemeClr>
            </a:glow>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জোড়ায়</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কাজ</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1752600" y="3352800"/>
            <a:ext cx="5638800" cy="1477328"/>
          </a:xfrm>
          <a:prstGeom prst="rect">
            <a:avLst/>
          </a:prstGeom>
          <a:ln w="76200">
            <a:solidFill>
              <a:srgbClr val="009900"/>
            </a:solidFill>
          </a:ln>
          <a:effectLst>
            <a:glow rad="228600">
              <a:schemeClr val="accent2">
                <a:satMod val="175000"/>
                <a:alpha val="40000"/>
              </a:schemeClr>
            </a:glow>
            <a:outerShdw blurRad="38100" dist="25400" dir="5400000" algn="t" rotWithShape="0">
              <a:srgbClr val="000000">
                <a:alpha val="50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buFont typeface="+mj-lt"/>
              <a:buAutoNum type="arabicPeriod"/>
            </a:pPr>
            <a:r>
              <a:rPr lang="en-US" dirty="0" err="1" smtClean="0">
                <a:ln w="19050">
                  <a:solidFill>
                    <a:schemeClr val="tx1"/>
                  </a:solidFill>
                </a:ln>
                <a:latin typeface="NikoshBAN" pitchFamily="2" charset="0"/>
                <a:cs typeface="NikoshBAN" pitchFamily="2" charset="0"/>
              </a:rPr>
              <a:t>শিশুকে</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উপযুক্ত</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করে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গড়ে</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তোলায়</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পরিবারের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ভূমিকা</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কি</a:t>
            </a:r>
            <a:r>
              <a:rPr lang="en-US" dirty="0" smtClean="0">
                <a:ln w="19050">
                  <a:solidFill>
                    <a:schemeClr val="tx1"/>
                  </a:solidFill>
                </a:ln>
                <a:latin typeface="NikoshBAN" pitchFamily="2" charset="0"/>
                <a:cs typeface="NikoshBAN" pitchFamily="2" charset="0"/>
              </a:rPr>
              <a:t> ?</a:t>
            </a:r>
          </a:p>
          <a:p>
            <a:pPr marL="342900" indent="-342900">
              <a:buFont typeface="+mj-lt"/>
              <a:buAutoNum type="arabicPeriod"/>
            </a:pPr>
            <a:r>
              <a:rPr lang="en-US" dirty="0" smtClean="0">
                <a:ln w="19050">
                  <a:solidFill>
                    <a:schemeClr val="tx1"/>
                  </a:solidFill>
                </a:ln>
                <a:latin typeface="NikoshBAN" pitchFamily="2" charset="0"/>
                <a:cs typeface="NikoshBAN" pitchFamily="2" charset="0"/>
              </a:rPr>
              <a:t>  </a:t>
            </a:r>
            <a:r>
              <a:rPr lang="as-IN" dirty="0" smtClean="0">
                <a:ln w="19050">
                  <a:solidFill>
                    <a:schemeClr val="tx1"/>
                  </a:solidFill>
                </a:ln>
                <a:latin typeface="NikoshBAN" pitchFamily="2" charset="0"/>
                <a:cs typeface="NikoshBAN" pitchFamily="2" charset="0"/>
              </a:rPr>
              <a:t>শাল দুধের উপকারিতা</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কী</a:t>
            </a:r>
            <a:r>
              <a:rPr lang="en-US" dirty="0" smtClean="0">
                <a:ln w="19050">
                  <a:solidFill>
                    <a:schemeClr val="tx1"/>
                  </a:solidFill>
                </a:ln>
                <a:latin typeface="NikoshBAN" pitchFamily="2" charset="0"/>
                <a:cs typeface="NikoshBAN" pitchFamily="2" charset="0"/>
              </a:rPr>
              <a:t> </a:t>
            </a:r>
            <a:endParaRPr lang="en-US" dirty="0" smtClean="0">
              <a:ln w="19050">
                <a:solidFill>
                  <a:schemeClr val="tx1"/>
                </a:solidFill>
              </a:ln>
              <a:latin typeface="NikoshBAN" pitchFamily="2" charset="0"/>
              <a:cs typeface="NikoshBAN" pitchFamily="2" charset="0"/>
            </a:endParaRPr>
          </a:p>
          <a:p>
            <a:pPr marL="342900" indent="-342900">
              <a:buFont typeface="+mj-lt"/>
              <a:buAutoNum type="arabicPeriod"/>
            </a:pPr>
            <a:r>
              <a:rPr lang="en-US" dirty="0" err="1" smtClean="0">
                <a:ln w="19050">
                  <a:solidFill>
                    <a:schemeClr val="tx1"/>
                  </a:solidFill>
                </a:ln>
                <a:latin typeface="NikoshBAN" pitchFamily="2" charset="0"/>
                <a:cs typeface="NikoshBAN" pitchFamily="2" charset="0"/>
              </a:rPr>
              <a:t>শিশুর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সাথে</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বন্ধন</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তৈরি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করার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পদেক্ষেপ</a:t>
            </a:r>
            <a:r>
              <a:rPr lang="en-US" dirty="0" smtClean="0">
                <a:ln w="19050">
                  <a:solidFill>
                    <a:schemeClr val="tx1"/>
                  </a:solidFill>
                </a:ln>
                <a:latin typeface="NikoshBAN" pitchFamily="2" charset="0"/>
                <a:cs typeface="NikoshBAN" pitchFamily="2" charset="0"/>
              </a:rPr>
              <a:t>  </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গুলোর</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বিবারন</a:t>
            </a:r>
            <a:r>
              <a:rPr lang="en-US" dirty="0" smtClean="0">
                <a:ln w="19050">
                  <a:solidFill>
                    <a:schemeClr val="tx1"/>
                  </a:solidFill>
                </a:ln>
                <a:latin typeface="NikoshBAN" pitchFamily="2" charset="0"/>
                <a:cs typeface="NikoshBAN" pitchFamily="2" charset="0"/>
              </a:rPr>
              <a:t> </a:t>
            </a:r>
            <a:r>
              <a:rPr lang="en-US" dirty="0" err="1" smtClean="0">
                <a:ln w="19050">
                  <a:solidFill>
                    <a:schemeClr val="tx1"/>
                  </a:solidFill>
                </a:ln>
                <a:latin typeface="NikoshBAN" pitchFamily="2" charset="0"/>
                <a:cs typeface="NikoshBAN" pitchFamily="2" charset="0"/>
              </a:rPr>
              <a:t>দাও</a:t>
            </a:r>
            <a:r>
              <a:rPr lang="en-US" dirty="0" smtClean="0">
                <a:ln w="19050">
                  <a:solidFill>
                    <a:schemeClr val="tx1"/>
                  </a:solidFill>
                </a:ln>
                <a:latin typeface="NikoshBAN" pitchFamily="2" charset="0"/>
                <a:cs typeface="NikoshBAN" pitchFamily="2" charset="0"/>
              </a:rPr>
              <a:t> ।</a:t>
            </a:r>
            <a:r>
              <a:rPr lang="en-US" dirty="0" smtClean="0">
                <a:latin typeface="NikoshBAN" pitchFamily="2" charset="0"/>
                <a:cs typeface="NikoshBAN" pitchFamily="2" charset="0"/>
              </a:rPr>
              <a:t> </a:t>
            </a:r>
          </a:p>
          <a:p>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4648200" cy="86836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সম্ভাব্য</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উত্তর</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উপস্থাপন</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
        <p:nvSpPr>
          <p:cNvPr id="3" name="Rectangle 2"/>
          <p:cNvSpPr/>
          <p:nvPr/>
        </p:nvSpPr>
        <p:spPr>
          <a:xfrm>
            <a:off x="3581400" y="2286000"/>
            <a:ext cx="240772" cy="646331"/>
          </a:xfrm>
          <a:prstGeom prst="rect">
            <a:avLst/>
          </a:prstGeom>
        </p:spPr>
        <p:txBody>
          <a:bodyPr wrap="none">
            <a:spAutoFit/>
          </a:bodyPr>
          <a:lstStyle/>
          <a:p>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pic>
        <p:nvPicPr>
          <p:cNvPr id="4" name="Picture 3" descr="images (4).jpg"/>
          <p:cNvPicPr>
            <a:picLocks noChangeAspect="1"/>
          </p:cNvPicPr>
          <p:nvPr/>
        </p:nvPicPr>
        <p:blipFill>
          <a:blip r:embed="rId2" cstate="print"/>
          <a:srcRect l="5000" t="4444" r="5000" b="6667"/>
          <a:stretch>
            <a:fillRect/>
          </a:stretch>
        </p:blipFill>
        <p:spPr>
          <a:xfrm>
            <a:off x="1752600" y="1219200"/>
            <a:ext cx="1371600" cy="1752600"/>
          </a:xfrm>
          <a:prstGeom prst="rect">
            <a:avLst/>
          </a:prstGeom>
        </p:spPr>
      </p:pic>
      <p:pic>
        <p:nvPicPr>
          <p:cNvPr id="5" name="Picture 4" descr="images (6).jpg"/>
          <p:cNvPicPr>
            <a:picLocks noChangeAspect="1"/>
          </p:cNvPicPr>
          <p:nvPr/>
        </p:nvPicPr>
        <p:blipFill>
          <a:blip r:embed="rId3" cstate="print"/>
          <a:srcRect l="8696"/>
          <a:stretch>
            <a:fillRect/>
          </a:stretch>
        </p:blipFill>
        <p:spPr>
          <a:xfrm flipH="1">
            <a:off x="152400" y="1143000"/>
            <a:ext cx="1600200" cy="1743075"/>
          </a:xfrm>
          <a:prstGeom prst="rect">
            <a:avLst/>
          </a:prstGeom>
        </p:spPr>
      </p:pic>
      <p:pic>
        <p:nvPicPr>
          <p:cNvPr id="7" name="Picture 6" descr="images (8).jpg"/>
          <p:cNvPicPr>
            <a:picLocks noChangeAspect="1"/>
          </p:cNvPicPr>
          <p:nvPr/>
        </p:nvPicPr>
        <p:blipFill>
          <a:blip r:embed="rId4" cstate="print"/>
          <a:stretch>
            <a:fillRect/>
          </a:stretch>
        </p:blipFill>
        <p:spPr>
          <a:xfrm>
            <a:off x="152400" y="2971800"/>
            <a:ext cx="1447800" cy="1524000"/>
          </a:xfrm>
          <a:prstGeom prst="rect">
            <a:avLst/>
          </a:prstGeom>
        </p:spPr>
      </p:pic>
      <p:pic>
        <p:nvPicPr>
          <p:cNvPr id="8" name="Picture 7" descr="shishu-prohor-intro-800x416.jpg"/>
          <p:cNvPicPr>
            <a:picLocks noChangeAspect="1"/>
          </p:cNvPicPr>
          <p:nvPr/>
        </p:nvPicPr>
        <p:blipFill>
          <a:blip r:embed="rId5" cstate="print"/>
          <a:srcRect r="18000"/>
          <a:stretch>
            <a:fillRect/>
          </a:stretch>
        </p:blipFill>
        <p:spPr>
          <a:xfrm>
            <a:off x="1676400" y="3048000"/>
            <a:ext cx="1270078" cy="1447800"/>
          </a:xfrm>
          <a:prstGeom prst="rect">
            <a:avLst/>
          </a:prstGeom>
        </p:spPr>
      </p:pic>
      <p:sp>
        <p:nvSpPr>
          <p:cNvPr id="9" name="Rectangle 8"/>
          <p:cNvSpPr/>
          <p:nvPr/>
        </p:nvSpPr>
        <p:spPr>
          <a:xfrm>
            <a:off x="3352800" y="4191000"/>
            <a:ext cx="5562600" cy="2185214"/>
          </a:xfrm>
          <a:prstGeom prst="rect">
            <a:avLst/>
          </a:prstGeom>
        </p:spPr>
        <p:txBody>
          <a:bodyPr wrap="square">
            <a:spAutoFit/>
          </a:bodyPr>
          <a:lstStyle/>
          <a:p>
            <a:r>
              <a:rPr lang="as-IN" sz="2400" dirty="0" smtClean="0">
                <a:solidFill>
                  <a:srgbClr val="0000CC"/>
                </a:solidFill>
                <a:latin typeface="NikoshBAN" pitchFamily="2" charset="0"/>
                <a:cs typeface="NikoshBAN" pitchFamily="2" charset="0"/>
              </a:rPr>
              <a:t>শিশুকে </a:t>
            </a:r>
            <a:r>
              <a:rPr lang="as-IN" sz="2400" dirty="0" smtClean="0">
                <a:solidFill>
                  <a:srgbClr val="0000CC"/>
                </a:solidFill>
                <a:latin typeface="NikoshBAN" pitchFamily="2" charset="0"/>
                <a:cs typeface="NikoshBAN" pitchFamily="2" charset="0"/>
              </a:rPr>
              <a:t>শাল দুধ খাওয়ানোর উপকারিতা গুলো হলো:</a:t>
            </a:r>
          </a:p>
          <a:p>
            <a:r>
              <a:rPr lang="as-IN" sz="1400" dirty="0" smtClean="0">
                <a:latin typeface="NikoshBAN" pitchFamily="2" charset="0"/>
                <a:cs typeface="NikoshBAN" pitchFamily="2" charset="0"/>
              </a:rPr>
              <a:t>(১) শালদুধ শিশুর জন্য অত্যন্ত উপকারী এবং শিশুর জীবনের প্রথম টিকা হিসাবে কাজ করে ।</a:t>
            </a:r>
          </a:p>
          <a:p>
            <a:r>
              <a:rPr lang="as-IN" sz="1400" dirty="0" smtClean="0">
                <a:latin typeface="NikoshBAN" pitchFamily="2" charset="0"/>
                <a:cs typeface="NikoshBAN" pitchFamily="2" charset="0"/>
              </a:rPr>
              <a:t>(২) শালদুধ আমিষ সমৃদ্ধ এবং এতে প্রচুর ভিটামিন-এ আছে।</a:t>
            </a:r>
          </a:p>
          <a:p>
            <a:r>
              <a:rPr lang="as-IN" sz="1400" dirty="0" smtClean="0">
                <a:latin typeface="NikoshBAN" pitchFamily="2" charset="0"/>
                <a:cs typeface="NikoshBAN" pitchFamily="2" charset="0"/>
              </a:rPr>
              <a:t>(৩) এতে আছে রোগ প্রতিরোধ ক্ষমতা ।</a:t>
            </a:r>
          </a:p>
          <a:p>
            <a:r>
              <a:rPr lang="as-IN" sz="1400" dirty="0" smtClean="0">
                <a:latin typeface="NikoshBAN" pitchFamily="2" charset="0"/>
                <a:cs typeface="NikoshBAN" pitchFamily="2" charset="0"/>
              </a:rPr>
              <a:t>(৪) শালদুধ শিশুর পেট পরিষ্কার করে এবং নিয়মিত পায়খানা হতে সাহায্য করে।</a:t>
            </a:r>
          </a:p>
          <a:p>
            <a:r>
              <a:rPr lang="as-IN" sz="1400" dirty="0" smtClean="0">
                <a:latin typeface="NikoshBAN" pitchFamily="2" charset="0"/>
                <a:cs typeface="NikoshBAN" pitchFamily="2" charset="0"/>
              </a:rPr>
              <a:t>(৫) শিশুর জন্ডিস হবার সম্ভাবনা কমে যায় ।</a:t>
            </a:r>
          </a:p>
          <a:p>
            <a:r>
              <a:rPr lang="as-IN" sz="1400" dirty="0" smtClean="0">
                <a:latin typeface="NikoshBAN" pitchFamily="2" charset="0"/>
                <a:cs typeface="NikoshBAN" pitchFamily="2" charset="0"/>
              </a:rPr>
              <a:t>প্রসবের পরে প্রথম ২-৩ দিন যতটুকু শালদুধ আসে তাই নবজাতকের জন্য যথেষ্ট। এসময় শিশুকে পানি, মধু বা চিনির পানি দেওয়া শিশুর জন্য অত্যন্ত ক্ষতিকর। এসব দিলে পাতলা পায়খানা হবার সম্ভাবনা বেড়ে যায়। অন্যদিকে শিশুর বুকের দুধ খাবার আগ্রহ কমে যায়।</a:t>
            </a:r>
            <a:endParaRPr lang="as-IN" sz="1400" dirty="0">
              <a:latin typeface="NikoshBAN" pitchFamily="2" charset="0"/>
              <a:cs typeface="NikoshBAN" pitchFamily="2" charset="0"/>
            </a:endParaRPr>
          </a:p>
        </p:txBody>
      </p:sp>
      <p:pic>
        <p:nvPicPr>
          <p:cNvPr id="11" name="Picture 10" descr="images (2).jpg"/>
          <p:cNvPicPr>
            <a:picLocks noChangeAspect="1"/>
          </p:cNvPicPr>
          <p:nvPr/>
        </p:nvPicPr>
        <p:blipFill>
          <a:blip r:embed="rId6" cstate="print"/>
          <a:stretch>
            <a:fillRect/>
          </a:stretch>
        </p:blipFill>
        <p:spPr>
          <a:xfrm>
            <a:off x="152401" y="4724400"/>
            <a:ext cx="2971800" cy="1981200"/>
          </a:xfrm>
          <a:prstGeom prst="rect">
            <a:avLst/>
          </a:prstGeom>
        </p:spPr>
      </p:pic>
      <p:sp>
        <p:nvSpPr>
          <p:cNvPr id="12" name="TextBox 11"/>
          <p:cNvSpPr txBox="1"/>
          <p:nvPr/>
        </p:nvSpPr>
        <p:spPr>
          <a:xfrm>
            <a:off x="3352800" y="1524000"/>
            <a:ext cx="5562599" cy="2400657"/>
          </a:xfrm>
          <a:prstGeom prst="rect">
            <a:avLst/>
          </a:prstGeom>
          <a:noFill/>
        </p:spPr>
        <p:txBody>
          <a:bodyPr wrap="square" rtlCol="0">
            <a:spAutoFit/>
          </a:bodyPr>
          <a:lstStyle/>
          <a:p>
            <a:r>
              <a:rPr lang="en-US" sz="2400" dirty="0" err="1" smtClean="0">
                <a:solidFill>
                  <a:srgbClr val="0000CC"/>
                </a:solidFill>
                <a:latin typeface="NikoshBAN" pitchFamily="2" charset="0"/>
                <a:cs typeface="NikoshBAN" pitchFamily="2" charset="0"/>
              </a:rPr>
              <a:t>শিশুকে</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উপযুক্ত</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করে</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গড়ে</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তোলায়</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পরিবারের</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ভূমিকা</a:t>
            </a:r>
            <a:r>
              <a:rPr lang="en-US" sz="2400" dirty="0" smtClean="0">
                <a:solidFill>
                  <a:srgbClr val="0000CC"/>
                </a:solidFill>
                <a:latin typeface="NikoshBAN" pitchFamily="2" charset="0"/>
                <a:cs typeface="NikoshBAN" pitchFamily="2" charset="0"/>
              </a:rPr>
              <a:t> </a:t>
            </a:r>
            <a:r>
              <a:rPr lang="as-IN" dirty="0" smtClean="0">
                <a:latin typeface="NikoshBAN" pitchFamily="2" charset="0"/>
                <a:cs typeface="NikoshBAN" pitchFamily="2" charset="0"/>
              </a:rPr>
              <a:t>পরিবার একজন শিশুকে সমাজের কাছে পরিচিতি করে তোলে। শিশুর</a:t>
            </a:r>
            <a:r>
              <a:rPr lang="en-US" dirty="0" smtClean="0">
                <a:latin typeface="NikoshBAN" pitchFamily="2" charset="0"/>
                <a:cs typeface="NikoshBAN" pitchFamily="2" charset="0"/>
              </a:rPr>
              <a:t> </a:t>
            </a:r>
            <a:r>
              <a:rPr lang="as-IN" dirty="0" smtClean="0">
                <a:latin typeface="NikoshBAN" pitchFamily="2" charset="0"/>
                <a:cs typeface="NikoshBAN" pitchFamily="2" charset="0"/>
              </a:rPr>
              <a:t>আচরণের উপর পরিবারের সাংস্কৃতিক ধারণার প্রভাব সুস্পষ্ট</a:t>
            </a:r>
            <a:r>
              <a:rPr lang="en-US" dirty="0" smtClean="0">
                <a:latin typeface="NikoshBAN" pitchFamily="2" charset="0"/>
                <a:cs typeface="NikoshBAN" pitchFamily="2" charset="0"/>
              </a:rPr>
              <a:t> </a:t>
            </a:r>
            <a:r>
              <a:rPr lang="as-IN" dirty="0" smtClean="0">
                <a:latin typeface="NikoshBAN" pitchFamily="2" charset="0"/>
                <a:cs typeface="NikoshBAN" pitchFamily="2" charset="0"/>
              </a:rPr>
              <a:t>পরিবারের আর্থসামজিক অবস্থান, সমাজিক শ্রেণি, পারিবারিক কাঠামো </a:t>
            </a:r>
            <a:r>
              <a:rPr lang="as-IN" dirty="0" smtClean="0">
                <a:latin typeface="NikoshBAN" pitchFamily="2" charset="0"/>
                <a:cs typeface="NikoshBAN" pitchFamily="2" charset="0"/>
                <a:hlinkClick r:id="rId7"/>
              </a:rPr>
              <a:t>ইত্যাদি</a:t>
            </a:r>
            <a:r>
              <a:rPr lang="as-IN" dirty="0" smtClean="0">
                <a:latin typeface="NikoshBAN" pitchFamily="2" charset="0"/>
                <a:cs typeface="NikoshBAN" pitchFamily="2" charset="0"/>
              </a:rPr>
              <a:t> শিশুর আচরণ </a:t>
            </a:r>
            <a:r>
              <a:rPr lang="en-US" dirty="0" err="1" smtClean="0">
                <a:latin typeface="NikoshBAN" pitchFamily="2" charset="0"/>
                <a:cs typeface="NikoshBAN" pitchFamily="2" charset="0"/>
              </a:rPr>
              <a:t>গঠনের</a:t>
            </a:r>
            <a:r>
              <a:rPr lang="en-US" dirty="0" smtClean="0">
                <a:latin typeface="NikoshBAN" pitchFamily="2" charset="0"/>
                <a:cs typeface="NikoshBAN" pitchFamily="2" charset="0"/>
              </a:rPr>
              <a:t> </a:t>
            </a:r>
            <a:r>
              <a:rPr lang="as-IN" dirty="0" smtClean="0">
                <a:latin typeface="NikoshBAN" pitchFamily="2" charset="0"/>
                <a:cs typeface="NikoshBAN" pitchFamily="2" charset="0"/>
              </a:rPr>
              <a:t> ক্ষেত্রে গুরুত্বপূর্ণ ভূমিকা পালন করে</a:t>
            </a:r>
            <a:r>
              <a:rPr lang="en-US" dirty="0" smtClean="0">
                <a:latin typeface="NikoshBAN" pitchFamily="2" charset="0"/>
                <a:cs typeface="NikoshBAN" pitchFamily="2" charset="0"/>
              </a:rPr>
              <a:t> </a:t>
            </a:r>
            <a:r>
              <a:rPr lang="as-IN" dirty="0" smtClean="0">
                <a:latin typeface="NikoshBAN" pitchFamily="2" charset="0"/>
                <a:cs typeface="NikoshBAN" pitchFamily="2" charset="0"/>
              </a:rPr>
              <a:t>পরিবারের সার্বিক সহযোগিতা ছাড়া শিশুর বিকাশে সুষ্ঠুধারা ও সন্তোষকজনক অগ্রগতি অর্জন সম্ভব নয়।পারিবারিক নিয়ম, শৃঙ্খলা, ভালোবাসা, সহযোগিতা, সহানুভূতি</a:t>
            </a:r>
            <a:r>
              <a:rPr lang="en-US" dirty="0" smtClean="0">
                <a:latin typeface="NikoshBAN" pitchFamily="2" charset="0"/>
                <a:cs typeface="NikoshBAN" pitchFamily="2" charset="0"/>
              </a:rPr>
              <a:t> </a:t>
            </a:r>
            <a:r>
              <a:rPr lang="as-IN" dirty="0" smtClean="0">
                <a:latin typeface="NikoshBAN" pitchFamily="2" charset="0"/>
                <a:cs typeface="NikoshBAN" pitchFamily="2" charset="0"/>
              </a:rPr>
              <a:t>ও অনুপ্রেরণার মাধ্যমেই একজন শিশু সমাজে প্রত্যাশিত আচরণ করতে শেখে।</a:t>
            </a:r>
            <a:endParaRPr lang="en-US" dirty="0">
              <a:latin typeface="NikoshBAN" pitchFamily="2" charset="0"/>
              <a:cs typeface="NikoshBAN" pitchFamily="2" charset="0"/>
            </a:endParaRPr>
          </a:p>
        </p:txBody>
      </p:sp>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Wave2">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দলীয়</a:t>
            </a: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8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কাজ</a:t>
            </a: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 </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
        <p:nvSpPr>
          <p:cNvPr id="3" name="Content Placeholder 2"/>
          <p:cNvSpPr>
            <a:spLocks noGrp="1"/>
          </p:cNvSpPr>
          <p:nvPr>
            <p:ph sz="quarter" idx="1"/>
          </p:nvPr>
        </p:nvSpPr>
        <p:spPr>
          <a:xfrm>
            <a:off x="533400" y="1905000"/>
            <a:ext cx="8229600" cy="1524000"/>
          </a:xfrm>
          <a:solidFill>
            <a:schemeClr val="accent2">
              <a:lumMod val="20000"/>
              <a:lumOff val="80000"/>
            </a:schemeClr>
          </a:solidFill>
          <a:ln w="76200">
            <a:solidFill>
              <a:schemeClr val="tx1"/>
            </a:solidFill>
          </a:ln>
        </p:spPr>
        <p:txBody>
          <a:bodyPr>
            <a:normAutofit/>
          </a:bodyPr>
          <a:lstStyle/>
          <a:p>
            <a:r>
              <a:rPr lang="en-US" sz="2000" dirty="0" smtClean="0">
                <a:ln w="12700">
                  <a:solidFill>
                    <a:schemeClr val="tx1"/>
                  </a:solidFill>
                </a:ln>
                <a:latin typeface="NikoshBAN" pitchFamily="2" charset="0"/>
                <a:cs typeface="NikoshBAN" pitchFamily="2" charset="0"/>
              </a:rPr>
              <a:t>১ । </a:t>
            </a:r>
            <a:r>
              <a:rPr lang="en-US" sz="2000" dirty="0" err="1" smtClean="0">
                <a:ln w="12700">
                  <a:solidFill>
                    <a:schemeClr val="tx1"/>
                  </a:solidFill>
                </a:ln>
                <a:latin typeface="NikoshBAN" pitchFamily="2" charset="0"/>
                <a:cs typeface="NikoshBAN" pitchFamily="2" charset="0"/>
              </a:rPr>
              <a:t>পারিবারিক</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বিপর্যায়</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বলতে</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বুঝ</a:t>
            </a:r>
            <a:r>
              <a:rPr lang="en-US" sz="2000" dirty="0" smtClean="0">
                <a:ln w="12700">
                  <a:solidFill>
                    <a:schemeClr val="tx1"/>
                  </a:solidFill>
                </a:ln>
                <a:latin typeface="NikoshBAN" pitchFamily="2" charset="0"/>
                <a:cs typeface="NikoshBAN" pitchFamily="2" charset="0"/>
              </a:rPr>
              <a:t> ? </a:t>
            </a:r>
            <a:r>
              <a:rPr lang="en-US" sz="2000" dirty="0" err="1" smtClean="0">
                <a:ln w="12700">
                  <a:solidFill>
                    <a:schemeClr val="tx1"/>
                  </a:solidFill>
                </a:ln>
                <a:latin typeface="NikoshBAN" pitchFamily="2" charset="0"/>
                <a:cs typeface="NikoshBAN" pitchFamily="2" charset="0"/>
              </a:rPr>
              <a:t>ইহার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কারন</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a:t>
            </a:r>
            <a:r>
              <a:rPr lang="en-US" sz="2000" dirty="0" smtClean="0">
                <a:ln w="12700">
                  <a:solidFill>
                    <a:schemeClr val="tx1"/>
                  </a:solidFill>
                </a:ln>
                <a:latin typeface="NikoshBAN" pitchFamily="2" charset="0"/>
                <a:cs typeface="NikoshBAN" pitchFamily="2" charset="0"/>
              </a:rPr>
              <a:t> ? </a:t>
            </a:r>
            <a:r>
              <a:rPr lang="en-US" sz="2000" dirty="0" err="1" smtClean="0">
                <a:ln w="12700">
                  <a:solidFill>
                    <a:schemeClr val="tx1"/>
                  </a:solidFill>
                </a:ln>
                <a:latin typeface="NikoshBAN" pitchFamily="2" charset="0"/>
                <a:cs typeface="NikoshBAN" pitchFamily="2" charset="0"/>
              </a:rPr>
              <a:t>পারিবারিক</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বিপর্যায়</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শিশুদের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উওর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ধরনের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প্রভাব</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পড়ে</a:t>
            </a:r>
            <a:r>
              <a:rPr lang="en-US" sz="2000" dirty="0" smtClean="0">
                <a:ln w="12700">
                  <a:solidFill>
                    <a:schemeClr val="tx1"/>
                  </a:solidFill>
                </a:ln>
                <a:latin typeface="NikoshBAN" pitchFamily="2" charset="0"/>
                <a:cs typeface="NikoshBAN" pitchFamily="2" charset="0"/>
              </a:rPr>
              <a:t> ?  </a:t>
            </a:r>
            <a:r>
              <a:rPr lang="en-US" sz="2000" dirty="0" err="1" smtClean="0">
                <a:ln w="12700">
                  <a:solidFill>
                    <a:schemeClr val="tx1"/>
                  </a:solidFill>
                </a:ln>
                <a:latin typeface="NikoshBAN" pitchFamily="2" charset="0"/>
                <a:cs typeface="NikoshBAN" pitchFamily="2" charset="0"/>
              </a:rPr>
              <a:t>ব্যাখ্যা</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কর</a:t>
            </a:r>
            <a:r>
              <a:rPr lang="en-US" sz="2000" dirty="0" smtClean="0">
                <a:ln w="12700">
                  <a:solidFill>
                    <a:schemeClr val="tx1"/>
                  </a:solidFill>
                </a:ln>
                <a:latin typeface="NikoshBAN" pitchFamily="2" charset="0"/>
                <a:cs typeface="NikoshBAN" pitchFamily="2" charset="0"/>
              </a:rPr>
              <a:t> ।</a:t>
            </a:r>
          </a:p>
          <a:p>
            <a:r>
              <a:rPr lang="en-US" sz="2000" dirty="0" smtClean="0">
                <a:ln w="12700">
                  <a:solidFill>
                    <a:schemeClr val="tx1"/>
                  </a:solidFill>
                </a:ln>
                <a:latin typeface="NikoshBAN" pitchFamily="2" charset="0"/>
                <a:cs typeface="NikoshBAN" pitchFamily="2" charset="0"/>
              </a:rPr>
              <a:t>২ । </a:t>
            </a:r>
            <a:r>
              <a:rPr lang="en-US" sz="2000" dirty="0" err="1" smtClean="0">
                <a:ln w="12700">
                  <a:solidFill>
                    <a:schemeClr val="tx1"/>
                  </a:solidFill>
                </a:ln>
                <a:latin typeface="NikoshBAN" pitchFamily="2" charset="0"/>
                <a:cs typeface="NikoshBAN" pitchFamily="2" charset="0"/>
              </a:rPr>
              <a:t>শিশুর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জন্য</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আদর্শ</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পরিবেশ</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ভাবে</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তৈরি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করবে</a:t>
            </a:r>
            <a:r>
              <a:rPr lang="en-US" sz="2000" dirty="0" smtClean="0">
                <a:ln w="12700">
                  <a:solidFill>
                    <a:schemeClr val="tx1"/>
                  </a:solidFill>
                </a:ln>
                <a:latin typeface="NikoshBAN" pitchFamily="2" charset="0"/>
                <a:cs typeface="NikoshBAN" pitchFamily="2" charset="0"/>
              </a:rPr>
              <a:t> ? </a:t>
            </a:r>
            <a:r>
              <a:rPr lang="en-US" sz="2000" dirty="0" err="1" smtClean="0">
                <a:ln w="12700">
                  <a:solidFill>
                    <a:schemeClr val="tx1"/>
                  </a:solidFill>
                </a:ln>
                <a:latin typeface="NikoshBAN" pitchFamily="2" charset="0"/>
                <a:cs typeface="NikoshBAN" pitchFamily="2" charset="0"/>
              </a:rPr>
              <a:t>শিশু</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পরিচালনার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জন্য</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পাঠ্য</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বইএ</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উল্লেখিত</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নীতিগুলোর</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বিবারন</a:t>
            </a:r>
            <a:r>
              <a:rPr lang="en-US" sz="2000" dirty="0" smtClean="0">
                <a:ln w="12700">
                  <a:solidFill>
                    <a:schemeClr val="tx1"/>
                  </a:solidFill>
                </a:ln>
                <a:latin typeface="NikoshBAN" pitchFamily="2" charset="0"/>
                <a:cs typeface="NikoshBAN" pitchFamily="2" charset="0"/>
              </a:rPr>
              <a:t> </a:t>
            </a:r>
            <a:r>
              <a:rPr lang="en-US" sz="2000" dirty="0" err="1" smtClean="0">
                <a:ln w="12700">
                  <a:solidFill>
                    <a:schemeClr val="tx1"/>
                  </a:solidFill>
                </a:ln>
                <a:latin typeface="NikoshBAN" pitchFamily="2" charset="0"/>
                <a:cs typeface="NikoshBAN" pitchFamily="2" charset="0"/>
              </a:rPr>
              <a:t>দাও</a:t>
            </a:r>
            <a:r>
              <a:rPr lang="en-US" sz="2000" dirty="0" smtClean="0">
                <a:ln w="12700">
                  <a:solidFill>
                    <a:schemeClr val="tx1"/>
                  </a:solidFill>
                </a:ln>
                <a:latin typeface="NikoshBAN" pitchFamily="2" charset="0"/>
                <a:cs typeface="NikoshBAN" pitchFamily="2" charset="0"/>
              </a:rPr>
              <a:t>।  </a:t>
            </a:r>
            <a:endParaRPr lang="en-US" sz="2000" dirty="0">
              <a:ln w="12700">
                <a:solidFill>
                  <a:schemeClr val="tx1"/>
                </a:solidFill>
              </a:ln>
              <a:latin typeface="NikoshBAN" pitchFamily="2" charset="0"/>
              <a:cs typeface="NikoshBAN" pitchFamily="2" charset="0"/>
            </a:endParaRPr>
          </a:p>
        </p:txBody>
      </p:sp>
      <p:pic>
        <p:nvPicPr>
          <p:cNvPr id="4" name="Picture 3" descr="images (9).jpg"/>
          <p:cNvPicPr>
            <a:picLocks noChangeAspect="1"/>
          </p:cNvPicPr>
          <p:nvPr/>
        </p:nvPicPr>
        <p:blipFill>
          <a:blip r:embed="rId2" cstate="print"/>
          <a:stretch>
            <a:fillRect/>
          </a:stretch>
        </p:blipFill>
        <p:spPr>
          <a:xfrm>
            <a:off x="533400" y="3733800"/>
            <a:ext cx="8153400" cy="2743200"/>
          </a:xfrm>
          <a:prstGeom prst="rect">
            <a:avLst/>
          </a:prstGeom>
          <a:ln w="762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ri-nirjaton-o-sisu-nirjaton-600x400-1811290258.jpg"/>
          <p:cNvPicPr>
            <a:picLocks noGrp="1" noChangeAspect="1"/>
          </p:cNvPicPr>
          <p:nvPr>
            <p:ph idx="4294967295"/>
          </p:nvPr>
        </p:nvPicPr>
        <p:blipFill>
          <a:blip r:embed="rId2" cstate="print"/>
          <a:stretch>
            <a:fillRect/>
          </a:stretch>
        </p:blipFill>
        <p:spPr>
          <a:xfrm>
            <a:off x="1524000" y="457200"/>
            <a:ext cx="3048000" cy="1295400"/>
          </a:xfrm>
        </p:spPr>
      </p:pic>
      <p:pic>
        <p:nvPicPr>
          <p:cNvPr id="5" name="Picture 4" descr="prothomalo_import_media_2014_08_19_a4109bacda39e7811fe555e3d7a6e3c0-1.jpg"/>
          <p:cNvPicPr>
            <a:picLocks noChangeAspect="1"/>
          </p:cNvPicPr>
          <p:nvPr/>
        </p:nvPicPr>
        <p:blipFill>
          <a:blip r:embed="rId3" cstate="print"/>
          <a:srcRect l="10000" t="3216" r="8333"/>
          <a:stretch>
            <a:fillRect/>
          </a:stretch>
        </p:blipFill>
        <p:spPr>
          <a:xfrm>
            <a:off x="1676400" y="1981200"/>
            <a:ext cx="3124200" cy="1219200"/>
          </a:xfrm>
          <a:prstGeom prst="rect">
            <a:avLst/>
          </a:prstGeom>
        </p:spPr>
      </p:pic>
      <p:grpSp>
        <p:nvGrpSpPr>
          <p:cNvPr id="10" name="Group 9"/>
          <p:cNvGrpSpPr/>
          <p:nvPr/>
        </p:nvGrpSpPr>
        <p:grpSpPr>
          <a:xfrm>
            <a:off x="1447800" y="5029200"/>
            <a:ext cx="3124200" cy="1590675"/>
            <a:chOff x="152400" y="1905000"/>
            <a:chExt cx="3352800" cy="1590675"/>
          </a:xfrm>
        </p:grpSpPr>
        <p:pic>
          <p:nvPicPr>
            <p:cNvPr id="8" name="Picture 7" descr="download (7).jpg"/>
            <p:cNvPicPr>
              <a:picLocks noChangeAspect="1"/>
            </p:cNvPicPr>
            <p:nvPr/>
          </p:nvPicPr>
          <p:blipFill>
            <a:blip r:embed="rId4" cstate="print"/>
            <a:stretch>
              <a:fillRect/>
            </a:stretch>
          </p:blipFill>
          <p:spPr>
            <a:xfrm>
              <a:off x="152400" y="1905000"/>
              <a:ext cx="3352800" cy="1590675"/>
            </a:xfrm>
            <a:prstGeom prst="rect">
              <a:avLst/>
            </a:prstGeom>
          </p:spPr>
        </p:pic>
        <p:pic>
          <p:nvPicPr>
            <p:cNvPr id="9" name="Picture 8" descr="download.png"/>
            <p:cNvPicPr>
              <a:picLocks noChangeAspect="1"/>
            </p:cNvPicPr>
            <p:nvPr/>
          </p:nvPicPr>
          <p:blipFill>
            <a:blip r:embed="rId5" cstate="print"/>
            <a:srcRect l="15790" t="23810" r="15789" b="23809"/>
            <a:stretch>
              <a:fillRect/>
            </a:stretch>
          </p:blipFill>
          <p:spPr>
            <a:xfrm>
              <a:off x="228600" y="1905000"/>
              <a:ext cx="990600" cy="838200"/>
            </a:xfrm>
            <a:prstGeom prst="rect">
              <a:avLst/>
            </a:prstGeom>
          </p:spPr>
        </p:pic>
      </p:grpSp>
      <p:pic>
        <p:nvPicPr>
          <p:cNvPr id="11" name="Picture 10" descr="gyui.jpg"/>
          <p:cNvPicPr>
            <a:picLocks noChangeAspect="1"/>
          </p:cNvPicPr>
          <p:nvPr/>
        </p:nvPicPr>
        <p:blipFill>
          <a:blip r:embed="rId6" cstate="print"/>
          <a:stretch>
            <a:fillRect/>
          </a:stretch>
        </p:blipFill>
        <p:spPr>
          <a:xfrm>
            <a:off x="1524000" y="3352800"/>
            <a:ext cx="3048000" cy="1562100"/>
          </a:xfrm>
          <a:prstGeom prst="rect">
            <a:avLst/>
          </a:prstGeom>
        </p:spPr>
      </p:pic>
      <p:sp>
        <p:nvSpPr>
          <p:cNvPr id="13" name="Rectangle 12"/>
          <p:cNvSpPr/>
          <p:nvPr/>
        </p:nvSpPr>
        <p:spPr>
          <a:xfrm>
            <a:off x="4572000" y="228600"/>
            <a:ext cx="152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273630431-H.jpg"/>
          <p:cNvPicPr>
            <a:picLocks noChangeAspect="1"/>
          </p:cNvPicPr>
          <p:nvPr/>
        </p:nvPicPr>
        <p:blipFill>
          <a:blip r:embed="rId7" cstate="print"/>
          <a:srcRect l="7500" r="9167" b="6114"/>
          <a:stretch>
            <a:fillRect/>
          </a:stretch>
        </p:blipFill>
        <p:spPr>
          <a:xfrm>
            <a:off x="7239000" y="0"/>
            <a:ext cx="1905000" cy="924439"/>
          </a:xfrm>
          <a:prstGeom prst="rect">
            <a:avLst/>
          </a:prstGeom>
        </p:spPr>
      </p:pic>
      <p:pic>
        <p:nvPicPr>
          <p:cNvPr id="15" name="Picture 14" descr="images (11).jpg"/>
          <p:cNvPicPr>
            <a:picLocks noChangeAspect="1"/>
          </p:cNvPicPr>
          <p:nvPr/>
        </p:nvPicPr>
        <p:blipFill>
          <a:blip r:embed="rId8" cstate="print"/>
          <a:stretch>
            <a:fillRect/>
          </a:stretch>
        </p:blipFill>
        <p:spPr>
          <a:xfrm>
            <a:off x="7086600" y="914400"/>
            <a:ext cx="1905000" cy="870243"/>
          </a:xfrm>
          <a:prstGeom prst="rect">
            <a:avLst/>
          </a:prstGeom>
        </p:spPr>
      </p:pic>
      <p:pic>
        <p:nvPicPr>
          <p:cNvPr id="17" name="Picture 16" descr="images (7).jpg"/>
          <p:cNvPicPr>
            <a:picLocks noChangeAspect="1"/>
          </p:cNvPicPr>
          <p:nvPr/>
        </p:nvPicPr>
        <p:blipFill>
          <a:blip r:embed="rId9" cstate="print"/>
          <a:stretch>
            <a:fillRect/>
          </a:stretch>
        </p:blipFill>
        <p:spPr>
          <a:xfrm>
            <a:off x="7239000" y="1828800"/>
            <a:ext cx="1905000" cy="990600"/>
          </a:xfrm>
          <a:prstGeom prst="rect">
            <a:avLst/>
          </a:prstGeom>
        </p:spPr>
      </p:pic>
      <p:pic>
        <p:nvPicPr>
          <p:cNvPr id="18" name="Picture 17" descr="download (1).jpg"/>
          <p:cNvPicPr>
            <a:picLocks noChangeAspect="1"/>
          </p:cNvPicPr>
          <p:nvPr/>
        </p:nvPicPr>
        <p:blipFill>
          <a:blip r:embed="rId10" cstate="print"/>
          <a:stretch>
            <a:fillRect/>
          </a:stretch>
        </p:blipFill>
        <p:spPr>
          <a:xfrm>
            <a:off x="7239000" y="2895600"/>
            <a:ext cx="1905000" cy="1295400"/>
          </a:xfrm>
          <a:prstGeom prst="rect">
            <a:avLst/>
          </a:prstGeom>
        </p:spPr>
      </p:pic>
      <p:pic>
        <p:nvPicPr>
          <p:cNvPr id="19" name="Picture 18" descr="image-242985-1573547371.jpg"/>
          <p:cNvPicPr>
            <a:picLocks noChangeAspect="1"/>
          </p:cNvPicPr>
          <p:nvPr/>
        </p:nvPicPr>
        <p:blipFill>
          <a:blip r:embed="rId11" cstate="print"/>
          <a:stretch>
            <a:fillRect/>
          </a:stretch>
        </p:blipFill>
        <p:spPr>
          <a:xfrm>
            <a:off x="7315200" y="4267200"/>
            <a:ext cx="1828800" cy="1295400"/>
          </a:xfrm>
          <a:prstGeom prst="rect">
            <a:avLst/>
          </a:prstGeom>
        </p:spPr>
      </p:pic>
      <p:sp>
        <p:nvSpPr>
          <p:cNvPr id="23" name="Multiply 22"/>
          <p:cNvSpPr/>
          <p:nvPr/>
        </p:nvSpPr>
        <p:spPr>
          <a:xfrm>
            <a:off x="8382000" y="4267200"/>
            <a:ext cx="762000" cy="685800"/>
          </a:xfrm>
          <a:prstGeom prst="mathMultiply">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391400" y="5638800"/>
            <a:ext cx="1752600" cy="1066800"/>
            <a:chOff x="7391400" y="5638800"/>
            <a:chExt cx="1752600" cy="1066800"/>
          </a:xfrm>
        </p:grpSpPr>
        <p:pic>
          <p:nvPicPr>
            <p:cNvPr id="22" name="Picture 21" descr="images (10).jpg"/>
            <p:cNvPicPr>
              <a:picLocks noChangeAspect="1"/>
            </p:cNvPicPr>
            <p:nvPr/>
          </p:nvPicPr>
          <p:blipFill>
            <a:blip r:embed="rId12" cstate="print"/>
            <a:srcRect l="24286" r="7143"/>
            <a:stretch>
              <a:fillRect/>
            </a:stretch>
          </p:blipFill>
          <p:spPr>
            <a:xfrm>
              <a:off x="7391400" y="5638800"/>
              <a:ext cx="1752600" cy="1066800"/>
            </a:xfrm>
            <a:prstGeom prst="rect">
              <a:avLst/>
            </a:prstGeom>
          </p:spPr>
        </p:pic>
        <p:sp>
          <p:nvSpPr>
            <p:cNvPr id="24" name="Multiply 23"/>
            <p:cNvSpPr/>
            <p:nvPr/>
          </p:nvSpPr>
          <p:spPr>
            <a:xfrm>
              <a:off x="7848600" y="5638800"/>
              <a:ext cx="609600" cy="533400"/>
            </a:xfrm>
            <a:prstGeom prst="mathMultiply">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Diagram group"/>
          <p:cNvGrpSpPr/>
          <p:nvPr/>
        </p:nvGrpSpPr>
        <p:grpSpPr>
          <a:xfrm>
            <a:off x="0" y="5410200"/>
            <a:ext cx="1447801" cy="457200"/>
            <a:chOff x="0" y="806053"/>
            <a:chExt cx="2452687" cy="1471612"/>
          </a:xfrm>
          <a:scene3d>
            <a:camera prst="isometricOffAxis2Left"/>
            <a:lightRig rig="threePt" dir="t"/>
          </a:scene3d>
        </p:grpSpPr>
        <p:grpSp>
          <p:nvGrpSpPr>
            <p:cNvPr id="28" name="Group 27"/>
            <p:cNvGrpSpPr/>
            <p:nvPr/>
          </p:nvGrpSpPr>
          <p:grpSpPr>
            <a:xfrm>
              <a:off x="0" y="806053"/>
              <a:ext cx="2452687" cy="1471612"/>
              <a:chOff x="0" y="806053"/>
              <a:chExt cx="2452687" cy="1471612"/>
            </a:xfrm>
            <a:scene3d>
              <a:camera prst="isometricOffAxis2Left"/>
              <a:lightRig rig="threePt" dir="t"/>
            </a:scene3d>
          </p:grpSpPr>
          <p:sp>
            <p:nvSpPr>
              <p:cNvPr id="29" name="Rectangle 28"/>
              <p:cNvSpPr/>
              <p:nvPr/>
            </p:nvSpPr>
            <p:spPr>
              <a:xfrm>
                <a:off x="0" y="806053"/>
                <a:ext cx="2452687" cy="1471612"/>
              </a:xfrm>
              <a:prstGeom prst="rect">
                <a:avLst/>
              </a:prstGeom>
              <a:ln w="76200">
                <a:solidFill>
                  <a:srgbClr val="C00000"/>
                </a:solidFill>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sp>
          <p:sp>
            <p:nvSpPr>
              <p:cNvPr id="30" name="Rectangle 29"/>
              <p:cNvSpPr/>
              <p:nvPr/>
            </p:nvSpPr>
            <p:spPr>
              <a:xfrm>
                <a:off x="0" y="806053"/>
                <a:ext cx="2452687" cy="147161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NikoshBAN" pitchFamily="2" charset="0"/>
                    <a:cs typeface="NikoshBAN" pitchFamily="2" charset="0"/>
                  </a:rPr>
                  <a:t>বাবা</a:t>
                </a:r>
                <a:r>
                  <a:rPr lang="en-US" sz="2000" b="1" kern="1200" dirty="0" smtClean="0">
                    <a:solidFill>
                      <a:schemeClr val="tx1"/>
                    </a:solidFill>
                    <a:latin typeface="NikoshBAN" pitchFamily="2" charset="0"/>
                    <a:cs typeface="NikoshBAN" pitchFamily="2" charset="0"/>
                  </a:rPr>
                  <a:t> – </a:t>
                </a:r>
                <a:r>
                  <a:rPr lang="en-US" sz="2000" b="1" kern="1200" dirty="0" err="1" smtClean="0">
                    <a:solidFill>
                      <a:schemeClr val="tx1"/>
                    </a:solidFill>
                    <a:latin typeface="NikoshBAN" pitchFamily="2" charset="0"/>
                    <a:cs typeface="NikoshBAN" pitchFamily="2" charset="0"/>
                  </a:rPr>
                  <a:t>মা</a:t>
                </a:r>
                <a:r>
                  <a:rPr lang="en-US" sz="2000" b="1" kern="1200" dirty="0" smtClean="0">
                    <a:solidFill>
                      <a:schemeClr val="tx1"/>
                    </a:solidFill>
                    <a:latin typeface="NikoshBAN" pitchFamily="2" charset="0"/>
                    <a:cs typeface="NikoshBAN" pitchFamily="2" charset="0"/>
                  </a:rPr>
                  <a:t> </a:t>
                </a:r>
                <a:r>
                  <a:rPr lang="en-US" sz="2000" b="1" kern="1200" dirty="0" err="1" smtClean="0">
                    <a:solidFill>
                      <a:schemeClr val="tx1"/>
                    </a:solidFill>
                    <a:latin typeface="NikoshBAN" pitchFamily="2" charset="0"/>
                    <a:cs typeface="NikoshBAN" pitchFamily="2" charset="0"/>
                  </a:rPr>
                  <a:t>এর</a:t>
                </a:r>
                <a:r>
                  <a:rPr lang="en-US" sz="2000" b="1" kern="1200" dirty="0" smtClean="0">
                    <a:solidFill>
                      <a:schemeClr val="tx1"/>
                    </a:solidFill>
                    <a:latin typeface="NikoshBAN" pitchFamily="2" charset="0"/>
                    <a:cs typeface="NikoshBAN" pitchFamily="2" charset="0"/>
                  </a:rPr>
                  <a:t> </a:t>
                </a:r>
                <a:endParaRPr lang="en-US" sz="2000" b="1" kern="1200" dirty="0">
                  <a:solidFill>
                    <a:schemeClr val="tx1"/>
                  </a:solidFill>
                  <a:latin typeface="NikoshBAN" pitchFamily="2" charset="0"/>
                  <a:cs typeface="NikoshBAN" pitchFamily="2" charset="0"/>
                </a:endParaRPr>
              </a:p>
            </p:txBody>
          </p:sp>
        </p:grpSp>
      </p:grpSp>
      <p:grpSp>
        <p:nvGrpSpPr>
          <p:cNvPr id="31" name="Diagram group"/>
          <p:cNvGrpSpPr/>
          <p:nvPr/>
        </p:nvGrpSpPr>
        <p:grpSpPr>
          <a:xfrm>
            <a:off x="0" y="685800"/>
            <a:ext cx="1600200" cy="381000"/>
            <a:chOff x="4114800" y="2590805"/>
            <a:chExt cx="2452687" cy="1471612"/>
          </a:xfrm>
          <a:scene3d>
            <a:camera prst="isometricOffAxis2Left"/>
            <a:lightRig rig="threePt" dir="t"/>
          </a:scene3d>
        </p:grpSpPr>
        <p:grpSp>
          <p:nvGrpSpPr>
            <p:cNvPr id="32" name="Group 31"/>
            <p:cNvGrpSpPr/>
            <p:nvPr/>
          </p:nvGrpSpPr>
          <p:grpSpPr>
            <a:xfrm>
              <a:off x="4114800" y="2590805"/>
              <a:ext cx="2452687" cy="1471612"/>
              <a:chOff x="4114800" y="2590805"/>
              <a:chExt cx="2452687" cy="1471612"/>
            </a:xfrm>
            <a:scene3d>
              <a:camera prst="isometricOffAxis2Left"/>
              <a:lightRig rig="threePt" dir="t"/>
            </a:scene3d>
          </p:grpSpPr>
          <p:sp>
            <p:nvSpPr>
              <p:cNvPr id="33" name="Rectangle 32"/>
              <p:cNvSpPr/>
              <p:nvPr/>
            </p:nvSpPr>
            <p:spPr>
              <a:xfrm>
                <a:off x="4114800" y="2590805"/>
                <a:ext cx="2452687" cy="1471612"/>
              </a:xfrm>
              <a:prstGeom prst="rect">
                <a:avLst/>
              </a:prstGeom>
              <a:solidFill>
                <a:srgbClr val="92D050"/>
              </a:solidFill>
              <a:ln w="76200">
                <a:solidFill>
                  <a:srgbClr val="0000CC"/>
                </a:solidFill>
              </a:ln>
              <a:effectLst>
                <a:glow rad="228600">
                  <a:schemeClr val="accent2">
                    <a:satMod val="175000"/>
                    <a:alpha val="40000"/>
                  </a:schemeClr>
                </a:glow>
              </a:effectLst>
            </p:spPr>
            <p:style>
              <a:lnRef idx="2">
                <a:scrgbClr r="0" g="0" b="0"/>
              </a:lnRef>
              <a:fillRef idx="1">
                <a:scrgbClr r="0" g="0" b="0"/>
              </a:fillRef>
              <a:effectRef idx="0">
                <a:scrgbClr r="0" g="0" b="0"/>
              </a:effectRef>
              <a:fontRef idx="minor">
                <a:schemeClr val="lt1"/>
              </a:fontRef>
            </p:style>
          </p:sp>
          <p:sp>
            <p:nvSpPr>
              <p:cNvPr id="34" name="Rectangle 33"/>
              <p:cNvSpPr/>
              <p:nvPr/>
            </p:nvSpPr>
            <p:spPr>
              <a:xfrm>
                <a:off x="4114800" y="2590805"/>
                <a:ext cx="2452687" cy="147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kern="1200" dirty="0" err="1" smtClean="0">
                    <a:ln w="19050">
                      <a:solidFill>
                        <a:schemeClr val="tx1"/>
                      </a:solidFill>
                    </a:ln>
                    <a:latin typeface="NikoshBAN" pitchFamily="2" charset="0"/>
                    <a:cs typeface="NikoshBAN" pitchFamily="2" charset="0"/>
                  </a:rPr>
                  <a:t>পারিবারিক</a:t>
                </a:r>
                <a:r>
                  <a:rPr lang="en-US" sz="1400" kern="1200" dirty="0" smtClean="0">
                    <a:ln w="19050">
                      <a:solidFill>
                        <a:schemeClr val="tx1"/>
                      </a:solidFill>
                    </a:ln>
                    <a:latin typeface="NikoshBAN" pitchFamily="2" charset="0"/>
                    <a:cs typeface="NikoshBAN" pitchFamily="2" charset="0"/>
                  </a:rPr>
                  <a:t> </a:t>
                </a:r>
                <a:r>
                  <a:rPr lang="en-US" sz="1400" kern="1200" dirty="0" err="1" smtClean="0">
                    <a:ln w="19050">
                      <a:solidFill>
                        <a:schemeClr val="tx1"/>
                      </a:solidFill>
                    </a:ln>
                    <a:latin typeface="NikoshBAN" pitchFamily="2" charset="0"/>
                    <a:cs typeface="NikoshBAN" pitchFamily="2" charset="0"/>
                  </a:rPr>
                  <a:t>কলহ</a:t>
                </a:r>
                <a:r>
                  <a:rPr lang="en-US" sz="1400" kern="1200" dirty="0" smtClean="0">
                    <a:ln w="19050">
                      <a:solidFill>
                        <a:schemeClr val="tx1"/>
                      </a:solidFill>
                    </a:ln>
                    <a:latin typeface="NikoshBAN" pitchFamily="2" charset="0"/>
                    <a:cs typeface="NikoshBAN" pitchFamily="2" charset="0"/>
                  </a:rPr>
                  <a:t> । </a:t>
                </a:r>
                <a:endParaRPr lang="en-US" sz="1400" kern="1200" dirty="0">
                  <a:ln w="19050">
                    <a:solidFill>
                      <a:schemeClr val="tx1"/>
                    </a:solidFill>
                  </a:ln>
                  <a:latin typeface="NikoshBAN" pitchFamily="2" charset="0"/>
                  <a:cs typeface="NikoshBAN" pitchFamily="2" charset="0"/>
                </a:endParaRPr>
              </a:p>
            </p:txBody>
          </p:sp>
        </p:grpSp>
      </p:grpSp>
      <p:grpSp>
        <p:nvGrpSpPr>
          <p:cNvPr id="35" name="Diagram group"/>
          <p:cNvGrpSpPr/>
          <p:nvPr/>
        </p:nvGrpSpPr>
        <p:grpSpPr>
          <a:xfrm>
            <a:off x="0" y="3886200"/>
            <a:ext cx="1524000" cy="354806"/>
            <a:chOff x="2697956" y="806053"/>
            <a:chExt cx="2452687" cy="1471612"/>
          </a:xfrm>
          <a:scene3d>
            <a:camera prst="isometricOffAxis2Left"/>
            <a:lightRig rig="threePt" dir="t"/>
          </a:scene3d>
        </p:grpSpPr>
        <p:grpSp>
          <p:nvGrpSpPr>
            <p:cNvPr id="36" name="Group 35"/>
            <p:cNvGrpSpPr/>
            <p:nvPr/>
          </p:nvGrpSpPr>
          <p:grpSpPr>
            <a:xfrm>
              <a:off x="2697956" y="806053"/>
              <a:ext cx="2452687" cy="1471612"/>
              <a:chOff x="2697956" y="806053"/>
              <a:chExt cx="2452687" cy="1471612"/>
            </a:xfrm>
            <a:scene3d>
              <a:camera prst="isometricOffAxis2Left"/>
              <a:lightRig rig="threePt" dir="t"/>
            </a:scene3d>
          </p:grpSpPr>
          <p:sp>
            <p:nvSpPr>
              <p:cNvPr id="37" name="Rectangle 36"/>
              <p:cNvSpPr/>
              <p:nvPr/>
            </p:nvSpPr>
            <p:spPr>
              <a:xfrm>
                <a:off x="2697956" y="806053"/>
                <a:ext cx="2452687" cy="1471612"/>
              </a:xfrm>
              <a:prstGeom prst="rect">
                <a:avLst/>
              </a:prstGeom>
              <a:solidFill>
                <a:srgbClr val="FFFF00"/>
              </a:solidFill>
              <a:ln w="76200">
                <a:solidFill>
                  <a:srgbClr val="00B050"/>
                </a:solidFill>
              </a:ln>
              <a:effectLst>
                <a:outerShdw blurRad="76200" dist="12700" dir="8100000" sy="-23000" kx="800400" algn="br" rotWithShape="0">
                  <a:prstClr val="black">
                    <a:alpha val="20000"/>
                  </a:prstClr>
                </a:outerShdw>
              </a:effectLst>
            </p:spPr>
            <p:style>
              <a:lnRef idx="2">
                <a:scrgbClr r="0" g="0" b="0"/>
              </a:lnRef>
              <a:fillRef idx="1">
                <a:scrgbClr r="0" g="0" b="0"/>
              </a:fillRef>
              <a:effectRef idx="0">
                <a:scrgbClr r="0" g="0" b="0"/>
              </a:effectRef>
              <a:fontRef idx="minor">
                <a:schemeClr val="lt1"/>
              </a:fontRef>
            </p:style>
          </p:sp>
          <p:sp>
            <p:nvSpPr>
              <p:cNvPr id="38" name="Rectangle 37"/>
              <p:cNvSpPr/>
              <p:nvPr/>
            </p:nvSpPr>
            <p:spPr>
              <a:xfrm>
                <a:off x="2697956" y="806053"/>
                <a:ext cx="2452687" cy="147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kern="1200" dirty="0" err="1" smtClean="0">
                    <a:solidFill>
                      <a:schemeClr val="tx1"/>
                    </a:solidFill>
                    <a:latin typeface="NikoshBAN" pitchFamily="2" charset="0"/>
                    <a:cs typeface="NikoshBAN" pitchFamily="2" charset="0"/>
                  </a:rPr>
                  <a:t>বাবা</a:t>
                </a:r>
                <a:r>
                  <a:rPr lang="en-US" sz="1400" b="1" kern="1200" dirty="0" smtClean="0">
                    <a:solidFill>
                      <a:schemeClr val="tx1"/>
                    </a:solidFill>
                    <a:latin typeface="NikoshBAN" pitchFamily="2" charset="0"/>
                    <a:cs typeface="NikoshBAN" pitchFamily="2" charset="0"/>
                  </a:rPr>
                  <a:t> – </a:t>
                </a:r>
                <a:r>
                  <a:rPr lang="en-US" sz="1400" b="1" kern="1200" dirty="0" err="1" smtClean="0">
                    <a:solidFill>
                      <a:schemeClr val="tx1"/>
                    </a:solidFill>
                    <a:latin typeface="NikoshBAN" pitchFamily="2" charset="0"/>
                    <a:cs typeface="NikoshBAN" pitchFamily="2" charset="0"/>
                  </a:rPr>
                  <a:t>মা</a:t>
                </a:r>
                <a:r>
                  <a:rPr lang="en-US" sz="1400" b="1" kern="1200" dirty="0" smtClean="0">
                    <a:solidFill>
                      <a:schemeClr val="tx1"/>
                    </a:solidFill>
                    <a:latin typeface="NikoshBAN" pitchFamily="2" charset="0"/>
                    <a:cs typeface="NikoshBAN" pitchFamily="2" charset="0"/>
                  </a:rPr>
                  <a:t> </a:t>
                </a:r>
                <a:r>
                  <a:rPr lang="en-US" sz="1400" b="1" kern="1200" dirty="0" err="1" smtClean="0">
                    <a:solidFill>
                      <a:schemeClr val="tx1"/>
                    </a:solidFill>
                    <a:latin typeface="NikoshBAN" pitchFamily="2" charset="0"/>
                    <a:cs typeface="NikoshBAN" pitchFamily="2" charset="0"/>
                  </a:rPr>
                  <a:t>এর</a:t>
                </a:r>
                <a:r>
                  <a:rPr lang="en-US" sz="1400" b="1" kern="1200" dirty="0" smtClean="0">
                    <a:solidFill>
                      <a:schemeClr val="tx1"/>
                    </a:solidFill>
                    <a:latin typeface="NikoshBAN" pitchFamily="2" charset="0"/>
                    <a:cs typeface="NikoshBAN" pitchFamily="2" charset="0"/>
                  </a:rPr>
                  <a:t> </a:t>
                </a:r>
                <a:r>
                  <a:rPr lang="en-US" sz="1400" b="1" kern="1200" dirty="0" err="1" smtClean="0">
                    <a:solidFill>
                      <a:schemeClr val="tx1"/>
                    </a:solidFill>
                    <a:latin typeface="NikoshBAN" pitchFamily="2" charset="0"/>
                    <a:cs typeface="NikoshBAN" pitchFamily="2" charset="0"/>
                  </a:rPr>
                  <a:t>অসুস্থতা</a:t>
                </a:r>
                <a:r>
                  <a:rPr lang="en-US" sz="1400" b="1" kern="1200" dirty="0" smtClean="0">
                    <a:solidFill>
                      <a:schemeClr val="tx1"/>
                    </a:solidFill>
                    <a:latin typeface="NikoshBAN" pitchFamily="2" charset="0"/>
                    <a:cs typeface="NikoshBAN" pitchFamily="2" charset="0"/>
                  </a:rPr>
                  <a:t> ।  </a:t>
                </a:r>
                <a:endParaRPr lang="en-US" sz="1400" b="1" kern="1200" dirty="0">
                  <a:solidFill>
                    <a:schemeClr val="tx1"/>
                  </a:solidFill>
                  <a:latin typeface="NikoshBAN" pitchFamily="2" charset="0"/>
                  <a:cs typeface="NikoshBAN" pitchFamily="2" charset="0"/>
                </a:endParaRPr>
              </a:p>
            </p:txBody>
          </p:sp>
        </p:grpSp>
      </p:grpSp>
      <p:grpSp>
        <p:nvGrpSpPr>
          <p:cNvPr id="40" name="Diagram group"/>
          <p:cNvGrpSpPr/>
          <p:nvPr/>
        </p:nvGrpSpPr>
        <p:grpSpPr>
          <a:xfrm>
            <a:off x="0" y="2286000"/>
            <a:ext cx="1683543" cy="457200"/>
            <a:chOff x="4114800" y="2590805"/>
            <a:chExt cx="2452687" cy="1471612"/>
          </a:xfrm>
          <a:scene3d>
            <a:camera prst="isometricOffAxis2Left"/>
            <a:lightRig rig="threePt" dir="t"/>
          </a:scene3d>
        </p:grpSpPr>
        <p:grpSp>
          <p:nvGrpSpPr>
            <p:cNvPr id="41" name="Group 40"/>
            <p:cNvGrpSpPr/>
            <p:nvPr/>
          </p:nvGrpSpPr>
          <p:grpSpPr>
            <a:xfrm>
              <a:off x="4114800" y="2590805"/>
              <a:ext cx="2452687" cy="1471612"/>
              <a:chOff x="4114800" y="2590805"/>
              <a:chExt cx="2452687" cy="1471612"/>
            </a:xfrm>
            <a:scene3d>
              <a:camera prst="isometricOffAxis2Left"/>
              <a:lightRig rig="threePt" dir="t"/>
            </a:scene3d>
          </p:grpSpPr>
          <p:sp>
            <p:nvSpPr>
              <p:cNvPr id="42" name="Rectangle 41"/>
              <p:cNvSpPr/>
              <p:nvPr/>
            </p:nvSpPr>
            <p:spPr>
              <a:xfrm>
                <a:off x="4114800" y="2590805"/>
                <a:ext cx="2452687" cy="1471612"/>
              </a:xfrm>
              <a:prstGeom prst="rect">
                <a:avLst/>
              </a:prstGeom>
              <a:solidFill>
                <a:srgbClr val="92D050"/>
              </a:solidFill>
              <a:ln w="76200">
                <a:solidFill>
                  <a:srgbClr val="0000CC"/>
                </a:solidFill>
              </a:ln>
              <a:effectLst>
                <a:glow rad="228600">
                  <a:schemeClr val="accent2">
                    <a:satMod val="175000"/>
                    <a:alpha val="40000"/>
                  </a:schemeClr>
                </a:glow>
              </a:effectLst>
            </p:spPr>
            <p:style>
              <a:lnRef idx="2">
                <a:scrgbClr r="0" g="0" b="0"/>
              </a:lnRef>
              <a:fillRef idx="1">
                <a:scrgbClr r="0" g="0" b="0"/>
              </a:fillRef>
              <a:effectRef idx="0">
                <a:scrgbClr r="0" g="0" b="0"/>
              </a:effectRef>
              <a:fontRef idx="minor">
                <a:schemeClr val="lt1"/>
              </a:fontRef>
            </p:style>
          </p:sp>
          <p:sp>
            <p:nvSpPr>
              <p:cNvPr id="43" name="Rectangle 42"/>
              <p:cNvSpPr/>
              <p:nvPr/>
            </p:nvSpPr>
            <p:spPr>
              <a:xfrm>
                <a:off x="4114800" y="2590805"/>
                <a:ext cx="2452687" cy="147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n w="19050">
                      <a:solidFill>
                        <a:schemeClr val="tx1"/>
                      </a:solidFill>
                    </a:ln>
                    <a:latin typeface="NikoshBAN" pitchFamily="2" charset="0"/>
                    <a:cs typeface="NikoshBAN" pitchFamily="2" charset="0"/>
                  </a:rPr>
                  <a:t>পারিবারিক</a:t>
                </a:r>
                <a:r>
                  <a:rPr lang="en-US" sz="2000" kern="1200" dirty="0" smtClean="0">
                    <a:ln w="19050">
                      <a:solidFill>
                        <a:schemeClr val="tx1"/>
                      </a:solidFill>
                    </a:ln>
                    <a:latin typeface="NikoshBAN" pitchFamily="2" charset="0"/>
                    <a:cs typeface="NikoshBAN" pitchFamily="2" charset="0"/>
                  </a:rPr>
                  <a:t> </a:t>
                </a:r>
                <a:r>
                  <a:rPr lang="en-US" sz="2000" kern="1200" dirty="0" err="1" smtClean="0">
                    <a:ln w="19050">
                      <a:solidFill>
                        <a:schemeClr val="tx1"/>
                      </a:solidFill>
                    </a:ln>
                    <a:latin typeface="NikoshBAN" pitchFamily="2" charset="0"/>
                    <a:cs typeface="NikoshBAN" pitchFamily="2" charset="0"/>
                  </a:rPr>
                  <a:t>কলহ</a:t>
                </a:r>
                <a:r>
                  <a:rPr lang="en-US" sz="2000" kern="1200" dirty="0" smtClean="0">
                    <a:ln w="19050">
                      <a:solidFill>
                        <a:schemeClr val="tx1"/>
                      </a:solidFill>
                    </a:ln>
                    <a:latin typeface="NikoshBAN" pitchFamily="2" charset="0"/>
                    <a:cs typeface="NikoshBAN" pitchFamily="2" charset="0"/>
                  </a:rPr>
                  <a:t> । </a:t>
                </a:r>
                <a:endParaRPr lang="en-US" sz="2000" kern="1200" dirty="0">
                  <a:ln w="19050">
                    <a:solidFill>
                      <a:schemeClr val="tx1"/>
                    </a:solidFill>
                  </a:ln>
                  <a:latin typeface="NikoshBAN" pitchFamily="2" charset="0"/>
                  <a:cs typeface="NikoshBAN" pitchFamily="2" charset="0"/>
                </a:endParaRPr>
              </a:p>
            </p:txBody>
          </p:sp>
        </p:grpSp>
      </p:grpSp>
      <p:sp>
        <p:nvSpPr>
          <p:cNvPr id="46" name="Rounded Rectangle 4"/>
          <p:cNvSpPr/>
          <p:nvPr/>
        </p:nvSpPr>
        <p:spPr>
          <a:xfrm>
            <a:off x="5638800" y="1905000"/>
            <a:ext cx="1605418" cy="28694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0" kern="1200" dirty="0">
              <a:solidFill>
                <a:schemeClr val="tx1"/>
              </a:solidFill>
              <a:latin typeface="NikoshBAN" pitchFamily="2" charset="0"/>
              <a:cs typeface="NikoshBAN" pitchFamily="2" charset="0"/>
            </a:endParaRPr>
          </a:p>
        </p:txBody>
      </p:sp>
      <p:grpSp>
        <p:nvGrpSpPr>
          <p:cNvPr id="47" name="Group 46"/>
          <p:cNvGrpSpPr/>
          <p:nvPr/>
        </p:nvGrpSpPr>
        <p:grpSpPr>
          <a:xfrm>
            <a:off x="5181600" y="3352799"/>
            <a:ext cx="1676400" cy="762001"/>
            <a:chOff x="2209794" y="1919556"/>
            <a:chExt cx="1663898" cy="907582"/>
          </a:xfrm>
        </p:grpSpPr>
        <p:sp>
          <p:nvSpPr>
            <p:cNvPr id="48" name="Rounded Rectangle 47"/>
            <p:cNvSpPr/>
            <p:nvPr/>
          </p:nvSpPr>
          <p:spPr>
            <a:xfrm>
              <a:off x="2209794" y="1919556"/>
              <a:ext cx="1663898" cy="907582"/>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49" name="Rounded Rectangle 4"/>
            <p:cNvSpPr/>
            <p:nvPr/>
          </p:nvSpPr>
          <p:spPr>
            <a:xfrm>
              <a:off x="2239034" y="2057400"/>
              <a:ext cx="1605418" cy="7404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শিশুর</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সাথে</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ভাব</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বিনিময়</a:t>
              </a:r>
              <a:r>
                <a:rPr lang="en-US" sz="1800" b="1" kern="1200" dirty="0" smtClean="0">
                  <a:ln w="12700">
                    <a:solidFill>
                      <a:schemeClr val="tx1"/>
                    </a:solidFill>
                  </a:ln>
                  <a:latin typeface="NikoshBAN" pitchFamily="2" charset="0"/>
                  <a:cs typeface="NikoshBAN" pitchFamily="2" charset="0"/>
                </a:rPr>
                <a:t> </a:t>
              </a:r>
              <a:r>
                <a:rPr lang="en-US" sz="1800" b="1" kern="1200" dirty="0" err="1" smtClean="0">
                  <a:ln w="12700">
                    <a:solidFill>
                      <a:schemeClr val="tx1"/>
                    </a:solidFill>
                  </a:ln>
                  <a:latin typeface="NikoshBAN" pitchFamily="2" charset="0"/>
                  <a:cs typeface="NikoshBAN" pitchFamily="2" charset="0"/>
                </a:rPr>
                <a:t>করা</a:t>
              </a:r>
              <a:r>
                <a:rPr lang="en-US" sz="1800" b="1" kern="1200" dirty="0" smtClean="0">
                  <a:ln w="12700">
                    <a:solidFill>
                      <a:schemeClr val="tx1"/>
                    </a:solidFill>
                  </a:ln>
                  <a:latin typeface="NikoshBAN" pitchFamily="2" charset="0"/>
                  <a:cs typeface="NikoshBAN" pitchFamily="2" charset="0"/>
                </a:rPr>
                <a:t> </a:t>
              </a:r>
              <a:endParaRPr lang="en-US" sz="1800" b="1" kern="1200" dirty="0">
                <a:ln w="12700">
                  <a:solidFill>
                    <a:schemeClr val="tx1"/>
                  </a:solidFill>
                </a:ln>
                <a:latin typeface="NikoshBAN" pitchFamily="2" charset="0"/>
                <a:cs typeface="NikoshBAN" pitchFamily="2" charset="0"/>
              </a:endParaRPr>
            </a:p>
          </p:txBody>
        </p:sp>
      </p:grpSp>
      <p:grpSp>
        <p:nvGrpSpPr>
          <p:cNvPr id="50" name="Group 49"/>
          <p:cNvGrpSpPr/>
          <p:nvPr/>
        </p:nvGrpSpPr>
        <p:grpSpPr>
          <a:xfrm>
            <a:off x="5181600" y="4495801"/>
            <a:ext cx="1663898" cy="895130"/>
            <a:chOff x="3065" y="1786831"/>
            <a:chExt cx="1663898" cy="969098"/>
          </a:xfrm>
        </p:grpSpPr>
        <p:sp>
          <p:nvSpPr>
            <p:cNvPr id="51" name="Rounded Rectangle 50"/>
            <p:cNvSpPr/>
            <p:nvPr/>
          </p:nvSpPr>
          <p:spPr>
            <a:xfrm>
              <a:off x="3065" y="1786831"/>
              <a:ext cx="1663898" cy="824967"/>
            </a:xfrm>
            <a:prstGeom prst="roundRect">
              <a:avLst>
                <a:gd name="adj" fmla="val 10000"/>
              </a:avLst>
            </a:prstGeom>
            <a:ln>
              <a:solidFill>
                <a:srgbClr val="7030A0"/>
              </a:solidFill>
            </a:ln>
          </p:spPr>
          <p:style>
            <a:lnRef idx="1">
              <a:schemeClr val="accent4"/>
            </a:lnRef>
            <a:fillRef idx="2">
              <a:schemeClr val="accent4"/>
            </a:fillRef>
            <a:effectRef idx="1">
              <a:schemeClr val="accent4"/>
            </a:effectRef>
            <a:fontRef idx="minor">
              <a:schemeClr val="dk1"/>
            </a:fontRef>
          </p:style>
        </p:sp>
        <p:sp>
          <p:nvSpPr>
            <p:cNvPr id="52" name="Rounded Rectangle 4"/>
            <p:cNvSpPr/>
            <p:nvPr/>
          </p:nvSpPr>
          <p:spPr>
            <a:xfrm>
              <a:off x="32305" y="2015430"/>
              <a:ext cx="1605418" cy="7404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n w="9525">
                    <a:solidFill>
                      <a:schemeClr val="tx1"/>
                    </a:solidFill>
                  </a:ln>
                  <a:solidFill>
                    <a:srgbClr val="C00000"/>
                  </a:solidFill>
                  <a:latin typeface="NikoshBAN" pitchFamily="2" charset="0"/>
                  <a:cs typeface="NikoshBAN" pitchFamily="2" charset="0"/>
                </a:rPr>
                <a:t>শিশুর</a:t>
              </a:r>
              <a:r>
                <a:rPr lang="en-US" sz="1800" b="1" kern="1200"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সামনে</a:t>
              </a:r>
              <a:r>
                <a:rPr lang="en-US" b="1"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ঝগড়া</a:t>
              </a:r>
              <a:r>
                <a:rPr lang="en-US" b="1"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না</a:t>
              </a:r>
              <a:r>
                <a:rPr lang="en-US" b="1"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করা</a:t>
              </a:r>
              <a:r>
                <a:rPr lang="en-US" b="1" dirty="0" smtClean="0">
                  <a:ln w="9525">
                    <a:solidFill>
                      <a:schemeClr val="tx1"/>
                    </a:solidFill>
                  </a:ln>
                  <a:solidFill>
                    <a:srgbClr val="C00000"/>
                  </a:solidFill>
                  <a:latin typeface="NikoshBAN" pitchFamily="2" charset="0"/>
                  <a:cs typeface="NikoshBAN" pitchFamily="2" charset="0"/>
                </a:rPr>
                <a:t> </a:t>
              </a:r>
              <a:endParaRPr lang="en-US" sz="1800" b="1" kern="1200" dirty="0">
                <a:ln w="9525">
                  <a:solidFill>
                    <a:schemeClr val="tx1"/>
                  </a:solidFill>
                </a:ln>
                <a:solidFill>
                  <a:srgbClr val="C00000"/>
                </a:solidFill>
                <a:latin typeface="NikoshBAN" pitchFamily="2" charset="0"/>
                <a:cs typeface="NikoshBAN" pitchFamily="2" charset="0"/>
              </a:endParaRPr>
            </a:p>
          </p:txBody>
        </p:sp>
      </p:grpSp>
      <p:grpSp>
        <p:nvGrpSpPr>
          <p:cNvPr id="53" name="Group 52"/>
          <p:cNvGrpSpPr/>
          <p:nvPr/>
        </p:nvGrpSpPr>
        <p:grpSpPr>
          <a:xfrm>
            <a:off x="5181600" y="2174903"/>
            <a:ext cx="1587698" cy="804636"/>
            <a:chOff x="-301735" y="2091630"/>
            <a:chExt cx="1663898" cy="949595"/>
          </a:xfrm>
        </p:grpSpPr>
        <p:sp>
          <p:nvSpPr>
            <p:cNvPr id="54" name="Rounded Rectangle 53"/>
            <p:cNvSpPr/>
            <p:nvPr/>
          </p:nvSpPr>
          <p:spPr>
            <a:xfrm>
              <a:off x="-301735" y="2132814"/>
              <a:ext cx="1663898" cy="908411"/>
            </a:xfrm>
            <a:prstGeom prst="roundRect">
              <a:avLst>
                <a:gd name="adj" fmla="val 10000"/>
              </a:avLst>
            </a:prstGeom>
            <a:ln>
              <a:solidFill>
                <a:srgbClr val="7030A0"/>
              </a:solidFill>
            </a:ln>
          </p:spPr>
          <p:style>
            <a:lnRef idx="1">
              <a:schemeClr val="accent4"/>
            </a:lnRef>
            <a:fillRef idx="2">
              <a:schemeClr val="accent4"/>
            </a:fillRef>
            <a:effectRef idx="1">
              <a:schemeClr val="accent4"/>
            </a:effectRef>
            <a:fontRef idx="minor">
              <a:schemeClr val="dk1"/>
            </a:fontRef>
          </p:style>
        </p:sp>
        <p:sp>
          <p:nvSpPr>
            <p:cNvPr id="55" name="Rounded Rectangle 4"/>
            <p:cNvSpPr/>
            <p:nvPr/>
          </p:nvSpPr>
          <p:spPr>
            <a:xfrm>
              <a:off x="3065" y="2091630"/>
              <a:ext cx="1295400" cy="6642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n w="9525">
                    <a:solidFill>
                      <a:schemeClr val="tx1"/>
                    </a:solidFill>
                  </a:ln>
                  <a:solidFill>
                    <a:srgbClr val="C00000"/>
                  </a:solidFill>
                  <a:latin typeface="NikoshBAN" pitchFamily="2" charset="0"/>
                  <a:cs typeface="NikoshBAN" pitchFamily="2" charset="0"/>
                </a:rPr>
                <a:t>শিশুর</a:t>
              </a:r>
              <a:r>
                <a:rPr lang="en-US" sz="1800" b="1" kern="1200" dirty="0" smtClean="0">
                  <a:ln w="9525">
                    <a:solidFill>
                      <a:schemeClr val="tx1"/>
                    </a:solidFill>
                  </a:ln>
                  <a:solidFill>
                    <a:srgbClr val="C00000"/>
                  </a:solidFill>
                  <a:latin typeface="NikoshBAN" pitchFamily="2" charset="0"/>
                  <a:cs typeface="NikoshBAN" pitchFamily="2" charset="0"/>
                </a:rPr>
                <a:t> </a:t>
              </a:r>
              <a:r>
                <a:rPr lang="en-US" sz="1800" b="1" kern="1200" dirty="0" err="1" smtClean="0">
                  <a:ln w="9525">
                    <a:solidFill>
                      <a:schemeClr val="tx1"/>
                    </a:solidFill>
                  </a:ln>
                  <a:solidFill>
                    <a:srgbClr val="C00000"/>
                  </a:solidFill>
                  <a:latin typeface="NikoshBAN" pitchFamily="2" charset="0"/>
                  <a:cs typeface="NikoshBAN" pitchFamily="2" charset="0"/>
                </a:rPr>
                <a:t>জন্য</a:t>
              </a:r>
              <a:r>
                <a:rPr lang="en-US" sz="1800" b="1" kern="1200" dirty="0" smtClean="0">
                  <a:ln w="9525">
                    <a:solidFill>
                      <a:schemeClr val="tx1"/>
                    </a:solidFill>
                  </a:ln>
                  <a:solidFill>
                    <a:srgbClr val="C00000"/>
                  </a:solidFill>
                  <a:latin typeface="NikoshBAN" pitchFamily="2" charset="0"/>
                  <a:cs typeface="NikoshBAN" pitchFamily="2" charset="0"/>
                </a:rPr>
                <a:t>” </a:t>
              </a:r>
              <a:r>
                <a:rPr lang="en-US" sz="1800" b="1" kern="1200" dirty="0" err="1" smtClean="0">
                  <a:ln w="9525">
                    <a:solidFill>
                      <a:schemeClr val="tx1"/>
                    </a:solidFill>
                  </a:ln>
                  <a:solidFill>
                    <a:srgbClr val="C00000"/>
                  </a:solidFill>
                  <a:latin typeface="NikoshBAN" pitchFamily="2" charset="0"/>
                  <a:cs typeface="NikoshBAN" pitchFamily="2" charset="0"/>
                </a:rPr>
                <a:t>হ্যা</a:t>
              </a:r>
              <a:r>
                <a:rPr lang="en-US" sz="1800" b="1" kern="1200" dirty="0" smtClean="0">
                  <a:ln w="9525">
                    <a:solidFill>
                      <a:schemeClr val="tx1"/>
                    </a:solidFill>
                  </a:ln>
                  <a:solidFill>
                    <a:srgbClr val="C00000"/>
                  </a:solidFill>
                  <a:latin typeface="NikoshBAN" pitchFamily="2" charset="0"/>
                  <a:cs typeface="NikoshBAN" pitchFamily="2" charset="0"/>
                </a:rPr>
                <a:t> “ </a:t>
              </a:r>
              <a:r>
                <a:rPr lang="en-US" sz="1800" b="1" kern="1200" dirty="0" err="1" smtClean="0">
                  <a:ln w="9525">
                    <a:solidFill>
                      <a:schemeClr val="tx1"/>
                    </a:solidFill>
                  </a:ln>
                  <a:solidFill>
                    <a:srgbClr val="C00000"/>
                  </a:solidFill>
                  <a:latin typeface="NikoshBAN" pitchFamily="2" charset="0"/>
                  <a:cs typeface="NikoshBAN" pitchFamily="2" charset="0"/>
                </a:rPr>
                <a:t>বলা</a:t>
              </a:r>
              <a:r>
                <a:rPr lang="en-US" sz="1800" b="1" kern="1200" dirty="0" smtClean="0">
                  <a:ln w="9525">
                    <a:solidFill>
                      <a:schemeClr val="tx1"/>
                    </a:solidFill>
                  </a:ln>
                  <a:solidFill>
                    <a:srgbClr val="C00000"/>
                  </a:solidFill>
                  <a:latin typeface="NikoshBAN" pitchFamily="2" charset="0"/>
                  <a:cs typeface="NikoshBAN" pitchFamily="2" charset="0"/>
                </a:rPr>
                <a:t> </a:t>
              </a:r>
              <a:endParaRPr lang="en-US" sz="1800" b="1" kern="1200" dirty="0">
                <a:ln w="9525">
                  <a:solidFill>
                    <a:schemeClr val="tx1"/>
                  </a:solidFill>
                </a:ln>
                <a:solidFill>
                  <a:srgbClr val="C00000"/>
                </a:solidFill>
                <a:latin typeface="NikoshBAN" pitchFamily="2" charset="0"/>
                <a:cs typeface="NikoshBAN" pitchFamily="2" charset="0"/>
              </a:endParaRPr>
            </a:p>
          </p:txBody>
        </p:sp>
      </p:grpSp>
      <p:grpSp>
        <p:nvGrpSpPr>
          <p:cNvPr id="56" name="Group 55"/>
          <p:cNvGrpSpPr/>
          <p:nvPr/>
        </p:nvGrpSpPr>
        <p:grpSpPr>
          <a:xfrm>
            <a:off x="5181600" y="5638801"/>
            <a:ext cx="1752600" cy="838200"/>
            <a:chOff x="-225535" y="1786830"/>
            <a:chExt cx="1892498" cy="998339"/>
          </a:xfrm>
        </p:grpSpPr>
        <p:sp>
          <p:nvSpPr>
            <p:cNvPr id="57" name="Rounded Rectangle 56"/>
            <p:cNvSpPr/>
            <p:nvPr/>
          </p:nvSpPr>
          <p:spPr>
            <a:xfrm>
              <a:off x="-225535" y="1786830"/>
              <a:ext cx="1892498" cy="998339"/>
            </a:xfrm>
            <a:prstGeom prst="roundRect">
              <a:avLst>
                <a:gd name="adj" fmla="val 10000"/>
              </a:avLst>
            </a:prstGeom>
            <a:ln>
              <a:solidFill>
                <a:srgbClr val="7030A0"/>
              </a:solidFill>
            </a:ln>
          </p:spPr>
          <p:style>
            <a:lnRef idx="1">
              <a:schemeClr val="accent4"/>
            </a:lnRef>
            <a:fillRef idx="2">
              <a:schemeClr val="accent4"/>
            </a:fillRef>
            <a:effectRef idx="1">
              <a:schemeClr val="accent4"/>
            </a:effectRef>
            <a:fontRef idx="minor">
              <a:schemeClr val="dk1"/>
            </a:fontRef>
          </p:style>
        </p:sp>
        <p:sp>
          <p:nvSpPr>
            <p:cNvPr id="58" name="Rounded Rectangle 4"/>
            <p:cNvSpPr/>
            <p:nvPr/>
          </p:nvSpPr>
          <p:spPr>
            <a:xfrm>
              <a:off x="-225535" y="2015430"/>
              <a:ext cx="1863258" cy="7404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ln w="9525">
                    <a:solidFill>
                      <a:schemeClr val="tx1"/>
                    </a:solidFill>
                  </a:ln>
                  <a:solidFill>
                    <a:srgbClr val="C00000"/>
                  </a:solidFill>
                  <a:latin typeface="NikoshBAN" pitchFamily="2" charset="0"/>
                  <a:cs typeface="NikoshBAN" pitchFamily="2" charset="0"/>
                </a:rPr>
                <a:t>শিশুর</a:t>
              </a:r>
              <a:r>
                <a:rPr lang="en-US" sz="1800" b="1" kern="1200"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নির্জাতন</a:t>
              </a:r>
              <a:r>
                <a:rPr lang="en-US" b="1"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না</a:t>
              </a:r>
              <a:r>
                <a:rPr lang="en-US" b="1" dirty="0" smtClean="0">
                  <a:ln w="9525">
                    <a:solidFill>
                      <a:schemeClr val="tx1"/>
                    </a:solidFill>
                  </a:ln>
                  <a:solidFill>
                    <a:srgbClr val="C00000"/>
                  </a:solidFill>
                  <a:latin typeface="NikoshBAN" pitchFamily="2" charset="0"/>
                  <a:cs typeface="NikoshBAN" pitchFamily="2" charset="0"/>
                </a:rPr>
                <a:t> </a:t>
              </a:r>
              <a:r>
                <a:rPr lang="en-US" b="1" dirty="0" err="1" smtClean="0">
                  <a:ln w="9525">
                    <a:solidFill>
                      <a:schemeClr val="tx1"/>
                    </a:solidFill>
                  </a:ln>
                  <a:solidFill>
                    <a:srgbClr val="C00000"/>
                  </a:solidFill>
                  <a:latin typeface="NikoshBAN" pitchFamily="2" charset="0"/>
                  <a:cs typeface="NikoshBAN" pitchFamily="2" charset="0"/>
                </a:rPr>
                <a:t>করা</a:t>
              </a:r>
              <a:r>
                <a:rPr lang="en-US" b="1" dirty="0" smtClean="0">
                  <a:ln w="9525">
                    <a:solidFill>
                      <a:schemeClr val="tx1"/>
                    </a:solidFill>
                  </a:ln>
                  <a:solidFill>
                    <a:srgbClr val="C00000"/>
                  </a:solidFill>
                  <a:latin typeface="NikoshBAN" pitchFamily="2" charset="0"/>
                  <a:cs typeface="NikoshBAN" pitchFamily="2" charset="0"/>
                </a:rPr>
                <a:t> । </a:t>
              </a:r>
              <a:endParaRPr lang="en-US" sz="1800" b="1" kern="1200" dirty="0">
                <a:ln w="9525">
                  <a:solidFill>
                    <a:schemeClr val="tx1"/>
                  </a:solidFill>
                </a:ln>
                <a:solidFill>
                  <a:srgbClr val="C00000"/>
                </a:solidFill>
                <a:latin typeface="NikoshBAN" pitchFamily="2" charset="0"/>
                <a:cs typeface="NikoshBAN" pitchFamily="2" charset="0"/>
              </a:endParaRPr>
            </a:p>
          </p:txBody>
        </p:sp>
      </p:grpSp>
      <p:grpSp>
        <p:nvGrpSpPr>
          <p:cNvPr id="59" name="Group 58"/>
          <p:cNvGrpSpPr/>
          <p:nvPr/>
        </p:nvGrpSpPr>
        <p:grpSpPr>
          <a:xfrm>
            <a:off x="5181600" y="1066800"/>
            <a:ext cx="1676400" cy="838200"/>
            <a:chOff x="3962401" y="1663393"/>
            <a:chExt cx="1663898" cy="998339"/>
          </a:xfrm>
        </p:grpSpPr>
        <p:sp>
          <p:nvSpPr>
            <p:cNvPr id="60" name="Rounded Rectangle 59"/>
            <p:cNvSpPr/>
            <p:nvPr/>
          </p:nvSpPr>
          <p:spPr>
            <a:xfrm>
              <a:off x="3962401" y="1663393"/>
              <a:ext cx="1663898" cy="998339"/>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61" name="Rounded Rectangle 4"/>
            <p:cNvSpPr/>
            <p:nvPr/>
          </p:nvSpPr>
          <p:spPr>
            <a:xfrm>
              <a:off x="4036065" y="1754151"/>
              <a:ext cx="1473298" cy="8928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n w="19050">
                    <a:solidFill>
                      <a:schemeClr val="tx1"/>
                    </a:solidFill>
                  </a:ln>
                  <a:latin typeface="NikoshBAN" pitchFamily="2" charset="0"/>
                  <a:cs typeface="NikoshBAN" pitchFamily="2" charset="0"/>
                </a:rPr>
                <a:t>শিশুর</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জন্য</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আদর্শ</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পরিবেশ</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তৈরি</a:t>
              </a:r>
              <a:r>
                <a:rPr lang="en-US" sz="1800" kern="1200" dirty="0" smtClean="0">
                  <a:ln w="19050">
                    <a:solidFill>
                      <a:schemeClr val="tx1"/>
                    </a:solidFill>
                  </a:ln>
                  <a:latin typeface="NikoshBAN" pitchFamily="2" charset="0"/>
                  <a:cs typeface="NikoshBAN" pitchFamily="2" charset="0"/>
                </a:rPr>
                <a:t> </a:t>
              </a:r>
              <a:r>
                <a:rPr lang="en-US" sz="1800" kern="1200" dirty="0" err="1" smtClean="0">
                  <a:ln w="19050">
                    <a:solidFill>
                      <a:schemeClr val="tx1"/>
                    </a:solidFill>
                  </a:ln>
                  <a:latin typeface="NikoshBAN" pitchFamily="2" charset="0"/>
                  <a:cs typeface="NikoshBAN" pitchFamily="2" charset="0"/>
                </a:rPr>
                <a:t>করা</a:t>
              </a:r>
              <a:r>
                <a:rPr lang="en-US" sz="1800" kern="1200" dirty="0" smtClean="0">
                  <a:ln w="19050">
                    <a:solidFill>
                      <a:schemeClr val="tx1"/>
                    </a:solidFill>
                  </a:ln>
                  <a:latin typeface="NikoshBAN" pitchFamily="2" charset="0"/>
                  <a:cs typeface="NikoshBAN" pitchFamily="2" charset="0"/>
                </a:rPr>
                <a:t> </a:t>
              </a:r>
              <a:endParaRPr lang="en-US" sz="1800" kern="1200" dirty="0">
                <a:ln w="19050">
                  <a:solidFill>
                    <a:schemeClr val="tx1"/>
                  </a:solidFill>
                </a:ln>
                <a:latin typeface="NikoshBAN" pitchFamily="2" charset="0"/>
                <a:cs typeface="NikoshBAN" pitchFamily="2" charset="0"/>
              </a:endParaRPr>
            </a:p>
          </p:txBody>
        </p:sp>
      </p:grpSp>
      <p:grpSp>
        <p:nvGrpSpPr>
          <p:cNvPr id="62" name="Group 61"/>
          <p:cNvGrpSpPr/>
          <p:nvPr/>
        </p:nvGrpSpPr>
        <p:grpSpPr>
          <a:xfrm>
            <a:off x="5181600" y="152400"/>
            <a:ext cx="1600200" cy="761999"/>
            <a:chOff x="4419601" y="1752597"/>
            <a:chExt cx="1663898" cy="998339"/>
          </a:xfrm>
        </p:grpSpPr>
        <p:sp>
          <p:nvSpPr>
            <p:cNvPr id="63" name="Rounded Rectangle 62"/>
            <p:cNvSpPr/>
            <p:nvPr/>
          </p:nvSpPr>
          <p:spPr>
            <a:xfrm>
              <a:off x="4419601" y="1752597"/>
              <a:ext cx="1663898" cy="998339"/>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64" name="Rounded Rectangle 4"/>
            <p:cNvSpPr/>
            <p:nvPr/>
          </p:nvSpPr>
          <p:spPr>
            <a:xfrm>
              <a:off x="4448841" y="1781837"/>
              <a:ext cx="1605418" cy="93985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err="1" smtClean="0">
                  <a:ln w="19050">
                    <a:solidFill>
                      <a:schemeClr val="tx1"/>
                    </a:solidFill>
                  </a:ln>
                  <a:latin typeface="NikoshBAN" pitchFamily="2" charset="0"/>
                  <a:cs typeface="NikoshBAN" pitchFamily="2" charset="0"/>
                </a:rPr>
                <a:t>স্বিকৃতি</a:t>
              </a:r>
              <a:r>
                <a:rPr lang="en-US" dirty="0" smtClean="0">
                  <a:ln w="19050">
                    <a:solidFill>
                      <a:schemeClr val="tx1"/>
                    </a:solidFill>
                  </a:ln>
                  <a:latin typeface="NikoshBAN" pitchFamily="2" charset="0"/>
                  <a:cs typeface="NikoshBAN" pitchFamily="2" charset="0"/>
                </a:rPr>
                <a:t> </a:t>
              </a:r>
              <a:r>
                <a:rPr lang="en-US" sz="1800" kern="1200" dirty="0" smtClean="0">
                  <a:ln w="19050">
                    <a:solidFill>
                      <a:schemeClr val="tx1"/>
                    </a:solidFill>
                  </a:ln>
                  <a:latin typeface="NikoshBAN" pitchFamily="2" charset="0"/>
                  <a:cs typeface="NikoshBAN" pitchFamily="2" charset="0"/>
                </a:rPr>
                <a:t> </a:t>
              </a:r>
              <a:endParaRPr lang="en-US" sz="1800" kern="1200" dirty="0">
                <a:ln w="19050">
                  <a:solidFill>
                    <a:schemeClr val="tx1"/>
                  </a:solidFill>
                </a:ln>
                <a:latin typeface="NikoshBAN" pitchFamily="2" charset="0"/>
                <a:cs typeface="NikoshBAN" pitchFamily="2" charset="0"/>
              </a:endParaRPr>
            </a:p>
          </p:txBody>
        </p:sp>
      </p:gr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পারিবারিক</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বিপর্যয়</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graphicFrame>
        <p:nvGraphicFramePr>
          <p:cNvPr id="4" name="Content Placeholder 3"/>
          <p:cNvGraphicFramePr>
            <a:graphicFrameLocks noGrp="1"/>
          </p:cNvGraphicFramePr>
          <p:nvPr>
            <p:ph sz="quarter" idx="1"/>
          </p:nvPr>
        </p:nvGraphicFramePr>
        <p:xfrm>
          <a:off x="838200" y="12954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nvGraphicFramePr>
        <p:xfrm>
          <a:off x="2438400" y="1524000"/>
          <a:ext cx="6096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itle 26"/>
          <p:cNvSpPr>
            <a:spLocks noGrp="1"/>
          </p:cNvSpPr>
          <p:nvPr>
            <p:ph type="title"/>
          </p:nvPr>
        </p:nvSpPr>
        <p:spPr/>
        <p:txBody>
          <a:bodyPr>
            <a:normAutofit/>
          </a:bodyPr>
          <a:lstStyle/>
          <a:p>
            <a:r>
              <a:rPr lang="en-US" sz="2800" dirty="0" err="1" smtClean="0">
                <a:ln w="19050">
                  <a:solidFill>
                    <a:schemeClr val="tx1"/>
                  </a:solidFill>
                </a:ln>
                <a:solidFill>
                  <a:srgbClr val="7030A0"/>
                </a:solidFill>
                <a:latin typeface="NikoshBAN" pitchFamily="2" charset="0"/>
                <a:cs typeface="NikoshBAN" pitchFamily="2" charset="0"/>
              </a:rPr>
              <a:t>শিশু</a:t>
            </a:r>
            <a:r>
              <a:rPr lang="en-US" sz="2800" dirty="0" smtClean="0">
                <a:ln w="19050">
                  <a:solidFill>
                    <a:schemeClr val="tx1"/>
                  </a:solidFill>
                </a:ln>
                <a:solidFill>
                  <a:srgbClr val="7030A0"/>
                </a:solidFill>
                <a:latin typeface="NikoshBAN" pitchFamily="2" charset="0"/>
                <a:cs typeface="NikoshBAN" pitchFamily="2" charset="0"/>
              </a:rPr>
              <a:t> </a:t>
            </a:r>
            <a:r>
              <a:rPr lang="en-US" sz="2800" dirty="0" err="1" smtClean="0">
                <a:ln w="19050">
                  <a:solidFill>
                    <a:schemeClr val="tx1"/>
                  </a:solidFill>
                </a:ln>
                <a:solidFill>
                  <a:srgbClr val="7030A0"/>
                </a:solidFill>
                <a:latin typeface="NikoshBAN" pitchFamily="2" charset="0"/>
                <a:cs typeface="NikoshBAN" pitchFamily="2" charset="0"/>
              </a:rPr>
              <a:t>পরিচালনায়</a:t>
            </a:r>
            <a:r>
              <a:rPr lang="en-US" sz="2800" dirty="0" smtClean="0">
                <a:ln w="19050">
                  <a:solidFill>
                    <a:schemeClr val="tx1"/>
                  </a:solidFill>
                </a:ln>
                <a:solidFill>
                  <a:srgbClr val="7030A0"/>
                </a:solidFill>
                <a:latin typeface="NikoshBAN" pitchFamily="2" charset="0"/>
                <a:cs typeface="NikoshBAN" pitchFamily="2" charset="0"/>
              </a:rPr>
              <a:t> </a:t>
            </a:r>
            <a:r>
              <a:rPr lang="en-US" sz="2800" dirty="0" err="1" smtClean="0">
                <a:ln w="19050">
                  <a:solidFill>
                    <a:schemeClr val="tx1"/>
                  </a:solidFill>
                </a:ln>
                <a:solidFill>
                  <a:srgbClr val="7030A0"/>
                </a:solidFill>
                <a:latin typeface="NikoshBAN" pitchFamily="2" charset="0"/>
                <a:cs typeface="NikoshBAN" pitchFamily="2" charset="0"/>
              </a:rPr>
              <a:t>উল্লেখযোগ্য</a:t>
            </a:r>
            <a:r>
              <a:rPr lang="en-US" sz="2800" dirty="0" smtClean="0">
                <a:ln w="19050">
                  <a:solidFill>
                    <a:schemeClr val="tx1"/>
                  </a:solidFill>
                </a:ln>
                <a:solidFill>
                  <a:srgbClr val="7030A0"/>
                </a:solidFill>
                <a:latin typeface="NikoshBAN" pitchFamily="2" charset="0"/>
                <a:cs typeface="NikoshBAN" pitchFamily="2" charset="0"/>
              </a:rPr>
              <a:t> </a:t>
            </a:r>
            <a:r>
              <a:rPr lang="en-US" sz="2800" dirty="0" err="1" smtClean="0">
                <a:ln w="19050">
                  <a:solidFill>
                    <a:schemeClr val="tx1"/>
                  </a:solidFill>
                </a:ln>
                <a:solidFill>
                  <a:srgbClr val="7030A0"/>
                </a:solidFill>
                <a:latin typeface="NikoshBAN" pitchFamily="2" charset="0"/>
                <a:cs typeface="NikoshBAN" pitchFamily="2" charset="0"/>
              </a:rPr>
              <a:t>কয়াকটি</a:t>
            </a:r>
            <a:r>
              <a:rPr lang="en-US" sz="2800" dirty="0" smtClean="0">
                <a:ln w="19050">
                  <a:solidFill>
                    <a:schemeClr val="tx1"/>
                  </a:solidFill>
                </a:ln>
                <a:solidFill>
                  <a:srgbClr val="7030A0"/>
                </a:solidFill>
                <a:latin typeface="NikoshBAN" pitchFamily="2" charset="0"/>
                <a:cs typeface="NikoshBAN" pitchFamily="2" charset="0"/>
              </a:rPr>
              <a:t>  </a:t>
            </a:r>
            <a:r>
              <a:rPr lang="en-US" sz="2800" dirty="0" err="1" smtClean="0">
                <a:ln w="19050">
                  <a:solidFill>
                    <a:schemeClr val="tx1"/>
                  </a:solidFill>
                </a:ln>
                <a:solidFill>
                  <a:srgbClr val="7030A0"/>
                </a:solidFill>
                <a:latin typeface="NikoshBAN" pitchFamily="2" charset="0"/>
                <a:cs typeface="NikoshBAN" pitchFamily="2" charset="0"/>
              </a:rPr>
              <a:t>নীতি</a:t>
            </a:r>
            <a:r>
              <a:rPr lang="en-US" sz="2800" dirty="0" smtClean="0">
                <a:ln w="19050">
                  <a:solidFill>
                    <a:schemeClr val="tx1"/>
                  </a:solidFill>
                </a:ln>
                <a:solidFill>
                  <a:srgbClr val="7030A0"/>
                </a:solidFill>
                <a:latin typeface="NikoshBAN" pitchFamily="2" charset="0"/>
                <a:cs typeface="NikoshBAN" pitchFamily="2" charset="0"/>
              </a:rPr>
              <a:t> ঃ- </a:t>
            </a:r>
            <a:endParaRPr lang="en-US" sz="2800" dirty="0">
              <a:ln w="19050">
                <a:solidFill>
                  <a:schemeClr val="tx1"/>
                </a:solidFill>
              </a:ln>
              <a:solidFill>
                <a:srgbClr val="7030A0"/>
              </a:solidFill>
              <a:latin typeface="NikoshBAN" pitchFamily="2" charset="0"/>
              <a:cs typeface="NikoshBAN" pitchFamily="2" charset="0"/>
            </a:endParaRP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Wave4">
              <a:avLst>
                <a:gd name="adj1" fmla="val 6250"/>
                <a:gd name="adj2" fmla="val 6917"/>
              </a:avLst>
            </a:prstTxWarp>
            <a:noAutofit/>
          </a:bodyPr>
          <a:lstStyle/>
          <a:p>
            <a:r>
              <a:rPr lang="en-US" sz="8800" b="1" dirty="0" err="1" smtClean="0">
                <a:ln w="38100">
                  <a:solidFill>
                    <a:srgbClr val="7030A0"/>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মূল্যায়ন</a:t>
            </a:r>
            <a:r>
              <a:rPr lang="en-US" sz="8800" b="1" dirty="0" smtClean="0">
                <a:ln w="38100">
                  <a:solidFill>
                    <a:srgbClr val="7030A0"/>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 </a:t>
            </a:r>
            <a:endParaRPr lang="en-US" sz="8800" b="1" dirty="0">
              <a:ln w="38100">
                <a:solidFill>
                  <a:srgbClr val="7030A0"/>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3" name="Content Placeholder 2"/>
          <p:cNvSpPr>
            <a:spLocks noGrp="1"/>
          </p:cNvSpPr>
          <p:nvPr>
            <p:ph sz="quarter" idx="1"/>
          </p:nvPr>
        </p:nvSpPr>
        <p:spPr>
          <a:xfrm>
            <a:off x="457200" y="2133601"/>
            <a:ext cx="8229600" cy="1981200"/>
          </a:xfrm>
          <a:ln w="76200">
            <a:solidFill>
              <a:schemeClr val="tx1"/>
            </a:solidFill>
          </a:ln>
          <a:effectLst>
            <a:glow rad="228600">
              <a:schemeClr val="accent3">
                <a:satMod val="175000"/>
                <a:alpha val="40000"/>
              </a:schemeClr>
            </a:glow>
          </a:effectLst>
        </p:spPr>
        <p:txBody>
          <a:bodyPr>
            <a:normAutofit/>
          </a:bodyPr>
          <a:lstStyle/>
          <a:p>
            <a:r>
              <a:rPr lang="en-US" sz="2000" dirty="0" smtClean="0">
                <a:ln w="19050">
                  <a:solidFill>
                    <a:schemeClr val="tx1"/>
                  </a:solidFill>
                </a:ln>
                <a:latin typeface="NikoshBAN" pitchFamily="2" charset="0"/>
                <a:cs typeface="NikoshBAN" pitchFamily="2" charset="0"/>
              </a:rPr>
              <a:t>১ ।</a:t>
            </a:r>
            <a:r>
              <a:rPr lang="en-US" sz="2000" dirty="0" err="1" smtClean="0">
                <a:ln w="19050">
                  <a:solidFill>
                    <a:schemeClr val="tx1"/>
                  </a:solidFill>
                </a:ln>
                <a:latin typeface="NikoshBAN" pitchFamily="2" charset="0"/>
                <a:cs typeface="NikoshBAN" pitchFamily="2" charset="0"/>
              </a:rPr>
              <a:t>কিভাবে</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শিশুর</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মনস্তাত্বিক</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চাহিদা</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পূরুন</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করতে</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হয়</a:t>
            </a:r>
            <a:r>
              <a:rPr lang="en-US" sz="2000" dirty="0" smtClean="0">
                <a:ln w="19050">
                  <a:solidFill>
                    <a:schemeClr val="tx1"/>
                  </a:solidFill>
                </a:ln>
                <a:latin typeface="NikoshBAN" pitchFamily="2" charset="0"/>
                <a:cs typeface="NikoshBAN" pitchFamily="2" charset="0"/>
              </a:rPr>
              <a:t> ।</a:t>
            </a:r>
          </a:p>
          <a:p>
            <a:r>
              <a:rPr lang="en-US" sz="2000" dirty="0" smtClean="0">
                <a:ln w="19050">
                  <a:solidFill>
                    <a:schemeClr val="tx1"/>
                  </a:solidFill>
                </a:ln>
                <a:latin typeface="NikoshBAN" pitchFamily="2" charset="0"/>
                <a:cs typeface="NikoshBAN" pitchFamily="2" charset="0"/>
              </a:rPr>
              <a:t>২ । </a:t>
            </a:r>
            <a:r>
              <a:rPr lang="en-US" sz="2000" dirty="0" err="1" smtClean="0">
                <a:ln w="19050">
                  <a:solidFill>
                    <a:schemeClr val="tx1"/>
                  </a:solidFill>
                </a:ln>
                <a:latin typeface="NikoshBAN" pitchFamily="2" charset="0"/>
                <a:cs typeface="NikoshBAN" pitchFamily="2" charset="0"/>
              </a:rPr>
              <a:t>শিশু</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জন্মের</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পরপর</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করা</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উচি</a:t>
            </a:r>
            <a:r>
              <a:rPr lang="en-US" sz="2000" dirty="0" smtClean="0">
                <a:ln w="19050">
                  <a:solidFill>
                    <a:schemeClr val="tx1"/>
                  </a:solidFill>
                </a:ln>
                <a:latin typeface="NikoshBAN" pitchFamily="2" charset="0"/>
                <a:cs typeface="NikoshBAN" pitchFamily="2" charset="0"/>
              </a:rPr>
              <a:t>ৎ ?</a:t>
            </a:r>
          </a:p>
          <a:p>
            <a:r>
              <a:rPr lang="en-US" sz="2000" dirty="0" smtClean="0">
                <a:ln w="19050">
                  <a:solidFill>
                    <a:schemeClr val="tx1"/>
                  </a:solidFill>
                </a:ln>
                <a:latin typeface="NikoshBAN" pitchFamily="2" charset="0"/>
                <a:cs typeface="NikoshBAN" pitchFamily="2" charset="0"/>
              </a:rPr>
              <a:t>৩ । </a:t>
            </a:r>
            <a:r>
              <a:rPr lang="en-US" sz="2000" dirty="0" err="1" smtClean="0">
                <a:ln w="19050">
                  <a:solidFill>
                    <a:schemeClr val="tx1"/>
                  </a:solidFill>
                </a:ln>
                <a:latin typeface="NikoshBAN" pitchFamily="2" charset="0"/>
                <a:cs typeface="NikoshBAN" pitchFamily="2" charset="0"/>
              </a:rPr>
              <a:t>শিশু</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কিভাবে</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আত্মবিশ্বাসি</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হয়ে</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গড়ে</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উঠে</a:t>
            </a:r>
            <a:r>
              <a:rPr lang="en-US" sz="2000" dirty="0" smtClean="0">
                <a:ln w="19050">
                  <a:solidFill>
                    <a:schemeClr val="tx1"/>
                  </a:solidFill>
                </a:ln>
                <a:latin typeface="NikoshBAN" pitchFamily="2" charset="0"/>
                <a:cs typeface="NikoshBAN" pitchFamily="2" charset="0"/>
              </a:rPr>
              <a:t> ?</a:t>
            </a:r>
          </a:p>
          <a:p>
            <a:r>
              <a:rPr lang="en-US" sz="2000" dirty="0" smtClean="0">
                <a:ln w="19050">
                  <a:solidFill>
                    <a:schemeClr val="tx1"/>
                  </a:solidFill>
                </a:ln>
                <a:latin typeface="NikoshBAN" pitchFamily="2" charset="0"/>
                <a:cs typeface="NikoshBAN" pitchFamily="2" charset="0"/>
              </a:rPr>
              <a:t>৪ । </a:t>
            </a:r>
            <a:r>
              <a:rPr lang="en-US" sz="2000" dirty="0" err="1" smtClean="0">
                <a:ln w="19050">
                  <a:solidFill>
                    <a:schemeClr val="tx1"/>
                  </a:solidFill>
                </a:ln>
                <a:latin typeface="NikoshBAN" pitchFamily="2" charset="0"/>
                <a:cs typeface="NikoshBAN" pitchFamily="2" charset="0"/>
              </a:rPr>
              <a:t>শিশুর</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জন্য</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হ্যা</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কেন</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বলা</a:t>
            </a:r>
            <a:r>
              <a:rPr lang="en-US" sz="2000" dirty="0" smtClean="0">
                <a:ln w="19050">
                  <a:solidFill>
                    <a:schemeClr val="tx1"/>
                  </a:solidFill>
                </a:ln>
                <a:latin typeface="NikoshBAN" pitchFamily="2" charset="0"/>
                <a:cs typeface="NikoshBAN" pitchFamily="2" charset="0"/>
              </a:rPr>
              <a:t> </a:t>
            </a:r>
            <a:r>
              <a:rPr lang="en-US" sz="2000" dirty="0" err="1" smtClean="0">
                <a:ln w="19050">
                  <a:solidFill>
                    <a:schemeClr val="tx1"/>
                  </a:solidFill>
                </a:ln>
                <a:latin typeface="NikoshBAN" pitchFamily="2" charset="0"/>
                <a:cs typeface="NikoshBAN" pitchFamily="2" charset="0"/>
              </a:rPr>
              <a:t>উচি</a:t>
            </a:r>
            <a:r>
              <a:rPr lang="en-US" sz="2000" dirty="0" smtClean="0">
                <a:ln w="19050">
                  <a:solidFill>
                    <a:schemeClr val="tx1"/>
                  </a:solidFill>
                </a:ln>
                <a:latin typeface="NikoshBAN" pitchFamily="2" charset="0"/>
                <a:cs typeface="NikoshBAN" pitchFamily="2" charset="0"/>
              </a:rPr>
              <a:t>ৎ ?</a:t>
            </a:r>
          </a:p>
          <a:p>
            <a:endParaRPr lang="en-US" sz="2000" dirty="0">
              <a:latin typeface="NikoshBAN" pitchFamily="2" charset="0"/>
              <a:cs typeface="NikoshBAN" pitchFamily="2" charset="0"/>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tx1"/>
            </a:solidFill>
          </a:ln>
          <a:effectLst>
            <a:glow rad="228600">
              <a:schemeClr val="accent4">
                <a:satMod val="175000"/>
                <a:alpha val="40000"/>
              </a:schemeClr>
            </a:glow>
          </a:effectLst>
        </p:spPr>
        <p:txBody>
          <a:bodyPr>
            <a:prstTxWarp prst="textChevron">
              <a:avLst/>
            </a:prstTxWarp>
            <a:normAutofit/>
          </a:bodyPr>
          <a:lstStyle/>
          <a:p>
            <a:r>
              <a:rPr lang="en-US" sz="6000" b="1" spc="100" dirty="0" err="1" smtClean="0">
                <a:ln w="18000">
                  <a:solidFill>
                    <a:schemeClr val="accent1">
                      <a:satMod val="200000"/>
                      <a:tint val="72000"/>
                    </a:schemeClr>
                  </a:solidFill>
                  <a:prstDash val="solid"/>
                </a:ln>
                <a:solidFill>
                  <a:srgbClr val="7030A0"/>
                </a:solidFill>
                <a:effectLst>
                  <a:outerShdw blurRad="25000" dist="20000" dir="16020000" algn="tl">
                    <a:schemeClr val="accent1">
                      <a:satMod val="200000"/>
                      <a:shade val="1000"/>
                      <a:alpha val="60000"/>
                    </a:schemeClr>
                  </a:outerShdw>
                </a:effectLst>
                <a:latin typeface="NikoshBAN" pitchFamily="2" charset="0"/>
                <a:cs typeface="NikoshBAN" pitchFamily="2" charset="0"/>
              </a:rPr>
              <a:t>বাড়ির</a:t>
            </a:r>
            <a:r>
              <a:rPr lang="en-US" sz="6000" b="1" spc="100" dirty="0" smtClean="0">
                <a:ln w="18000">
                  <a:solidFill>
                    <a:schemeClr val="accent1">
                      <a:satMod val="200000"/>
                      <a:tint val="72000"/>
                    </a:schemeClr>
                  </a:solidFill>
                  <a:prstDash val="solid"/>
                </a:ln>
                <a:solidFill>
                  <a:srgbClr val="7030A0"/>
                </a:solidFill>
                <a:effectLst>
                  <a:outerShdw blurRad="25000" dist="20000" dir="16020000" algn="tl">
                    <a:schemeClr val="accent1">
                      <a:satMod val="200000"/>
                      <a:shade val="1000"/>
                      <a:alpha val="60000"/>
                    </a:schemeClr>
                  </a:outerShdw>
                </a:effectLst>
                <a:latin typeface="NikoshBAN" pitchFamily="2" charset="0"/>
                <a:cs typeface="NikoshBAN" pitchFamily="2" charset="0"/>
              </a:rPr>
              <a:t>  </a:t>
            </a:r>
            <a:r>
              <a:rPr lang="en-US" sz="6000" b="1" spc="100" dirty="0" err="1" smtClean="0">
                <a:ln w="18000">
                  <a:solidFill>
                    <a:schemeClr val="accent1">
                      <a:satMod val="200000"/>
                      <a:tint val="72000"/>
                    </a:schemeClr>
                  </a:solidFill>
                  <a:prstDash val="solid"/>
                </a:ln>
                <a:solidFill>
                  <a:srgbClr val="7030A0"/>
                </a:solidFill>
                <a:effectLst>
                  <a:outerShdw blurRad="25000" dist="20000" dir="16020000" algn="tl">
                    <a:schemeClr val="accent1">
                      <a:satMod val="200000"/>
                      <a:shade val="1000"/>
                      <a:alpha val="60000"/>
                    </a:schemeClr>
                  </a:outerShdw>
                </a:effectLst>
                <a:latin typeface="NikoshBAN" pitchFamily="2" charset="0"/>
                <a:cs typeface="NikoshBAN" pitchFamily="2" charset="0"/>
              </a:rPr>
              <a:t>কাজ</a:t>
            </a:r>
            <a:r>
              <a:rPr lang="en-US" sz="6000" b="1" spc="100" dirty="0" smtClean="0">
                <a:ln w="18000">
                  <a:solidFill>
                    <a:schemeClr val="accent1">
                      <a:satMod val="200000"/>
                      <a:tint val="72000"/>
                    </a:schemeClr>
                  </a:solidFill>
                  <a:prstDash val="solid"/>
                </a:ln>
                <a:solidFill>
                  <a:srgbClr val="7030A0"/>
                </a:solidFill>
                <a:effectLst>
                  <a:outerShdw blurRad="25000" dist="20000" dir="16020000" algn="tl">
                    <a:schemeClr val="accent1">
                      <a:satMod val="200000"/>
                      <a:shade val="1000"/>
                      <a:alpha val="60000"/>
                    </a:schemeClr>
                  </a:outerShdw>
                </a:effectLst>
                <a:latin typeface="NikoshBAN" pitchFamily="2" charset="0"/>
                <a:cs typeface="NikoshBAN" pitchFamily="2" charset="0"/>
              </a:rPr>
              <a:t>  </a:t>
            </a:r>
            <a:endParaRPr lang="en-US" sz="6000" b="1" spc="100" dirty="0">
              <a:ln w="18000">
                <a:solidFill>
                  <a:schemeClr val="accent1">
                    <a:satMod val="200000"/>
                    <a:tint val="72000"/>
                  </a:schemeClr>
                </a:solidFill>
                <a:prstDash val="solid"/>
              </a:ln>
              <a:solidFill>
                <a:srgbClr val="7030A0"/>
              </a:solidFill>
              <a:effectLst>
                <a:outerShdw blurRad="25000" dist="20000" dir="16020000" algn="tl">
                  <a:schemeClr val="accent1">
                    <a:satMod val="200000"/>
                    <a:shade val="1000"/>
                    <a:alpha val="60000"/>
                  </a:schemeClr>
                </a:outerShdw>
              </a:effectLst>
              <a:latin typeface="NikoshBAN" pitchFamily="2" charset="0"/>
              <a:cs typeface="NikoshBAN" pitchFamily="2" charset="0"/>
            </a:endParaRPr>
          </a:p>
        </p:txBody>
      </p:sp>
      <p:sp>
        <p:nvSpPr>
          <p:cNvPr id="3" name="Content Placeholder 2"/>
          <p:cNvSpPr>
            <a:spLocks noGrp="1"/>
          </p:cNvSpPr>
          <p:nvPr>
            <p:ph sz="quarter" idx="1"/>
          </p:nvPr>
        </p:nvSpPr>
        <p:spPr>
          <a:xfrm>
            <a:off x="533400" y="2514600"/>
            <a:ext cx="8229600" cy="1524000"/>
          </a:xfrm>
          <a:ln w="76200">
            <a:solidFill>
              <a:schemeClr val="tx1"/>
            </a:solidFill>
          </a:ln>
          <a:effectLst>
            <a:glow rad="228600">
              <a:schemeClr val="accent4">
                <a:satMod val="175000"/>
                <a:alpha val="40000"/>
              </a:schemeClr>
            </a:glow>
          </a:effectLst>
        </p:spPr>
        <p:txBody>
          <a:bodyPr>
            <a:normAutofit/>
          </a:bodyPr>
          <a:lstStyle/>
          <a:p>
            <a:pPr>
              <a:buNone/>
            </a:pPr>
            <a:r>
              <a:rPr lang="en-US" sz="2000" dirty="0" smtClean="0">
                <a:ln w="9525">
                  <a:solidFill>
                    <a:schemeClr val="tx1"/>
                  </a:solidFill>
                </a:ln>
                <a:latin typeface="NikoshBAN" pitchFamily="2" charset="0"/>
                <a:cs typeface="NikoshBAN" pitchFamily="2" charset="0"/>
              </a:rPr>
              <a:t>     ১ ।” </a:t>
            </a:r>
            <a:r>
              <a:rPr lang="en-US" sz="2000" dirty="0" err="1" smtClean="0">
                <a:ln w="9525">
                  <a:solidFill>
                    <a:schemeClr val="tx1"/>
                  </a:solidFill>
                </a:ln>
                <a:latin typeface="NikoshBAN" pitchFamily="2" charset="0"/>
                <a:cs typeface="NikoshBAN" pitchFamily="2" charset="0"/>
              </a:rPr>
              <a:t>শিশুর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প্রশংসার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ম্যাধ্যমে</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কাজের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ভাল</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দিক</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গুলো</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তুলে</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ধরলে</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তারা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আত্মবিশ্বাসী</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হয়ে</a:t>
            </a:r>
            <a:r>
              <a:rPr lang="en-US" sz="2000" dirty="0" smtClean="0">
                <a:ln w="9525">
                  <a:solidFill>
                    <a:schemeClr val="tx1"/>
                  </a:solidFill>
                </a:ln>
                <a:latin typeface="NikoshBAN" pitchFamily="2" charset="0"/>
                <a:cs typeface="NikoshBAN" pitchFamily="2" charset="0"/>
              </a:rPr>
              <a:t>  </a:t>
            </a:r>
          </a:p>
          <a:p>
            <a:pPr>
              <a:buNone/>
            </a:pP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উঠে</a:t>
            </a:r>
            <a:r>
              <a:rPr lang="en-US" sz="2000" dirty="0" smtClean="0">
                <a:ln w="9525">
                  <a:solidFill>
                    <a:schemeClr val="tx1"/>
                  </a:solidFill>
                </a:ln>
                <a:latin typeface="NikoshBAN" pitchFamily="2" charset="0"/>
                <a:cs typeface="NikoshBAN" pitchFamily="2" charset="0"/>
              </a:rPr>
              <a:t> “  </a:t>
            </a:r>
            <a:r>
              <a:rPr lang="en-US" sz="2000" dirty="0" err="1" smtClean="0">
                <a:ln w="9525">
                  <a:solidFill>
                    <a:schemeClr val="tx1"/>
                  </a:solidFill>
                </a:ln>
                <a:latin typeface="NikoshBAN" pitchFamily="2" charset="0"/>
                <a:cs typeface="NikoshBAN" pitchFamily="2" charset="0"/>
              </a:rPr>
              <a:t>এর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আলোকে</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শিশু</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বিকাশে</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পারিবারিক</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সম্পর্কের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গুরুত্ব</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ব্যাখ্যা</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কর</a:t>
            </a:r>
            <a:r>
              <a:rPr lang="en-US" sz="2000" dirty="0" smtClean="0">
                <a:ln w="9525">
                  <a:solidFill>
                    <a:schemeClr val="tx1"/>
                  </a:solidFill>
                </a:ln>
                <a:latin typeface="NikoshBAN" pitchFamily="2" charset="0"/>
                <a:cs typeface="NikoshBAN" pitchFamily="2" charset="0"/>
              </a:rPr>
              <a:t> ।</a:t>
            </a:r>
          </a:p>
          <a:p>
            <a:pPr>
              <a:buNone/>
            </a:pPr>
            <a:r>
              <a:rPr lang="en-US" sz="2000" dirty="0" smtClean="0">
                <a:ln w="9525">
                  <a:solidFill>
                    <a:schemeClr val="tx1"/>
                  </a:solidFill>
                </a:ln>
                <a:latin typeface="NikoshBAN" pitchFamily="2" charset="0"/>
                <a:cs typeface="NikoshBAN" pitchFamily="2" charset="0"/>
              </a:rPr>
              <a:t>    ২। “  </a:t>
            </a:r>
            <a:r>
              <a:rPr lang="en-US" sz="2000" dirty="0" err="1" smtClean="0">
                <a:ln w="9525">
                  <a:solidFill>
                    <a:schemeClr val="tx1"/>
                  </a:solidFill>
                </a:ln>
                <a:latin typeface="NikoshBAN" pitchFamily="2" charset="0"/>
                <a:cs typeface="NikoshBAN" pitchFamily="2" charset="0"/>
              </a:rPr>
              <a:t>রাতে</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শিশুর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আশে</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পাশে</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বাবা</a:t>
            </a:r>
            <a:r>
              <a:rPr lang="en-US" sz="2000" dirty="0" smtClean="0">
                <a:ln w="9525">
                  <a:solidFill>
                    <a:schemeClr val="tx1"/>
                  </a:solidFill>
                </a:ln>
                <a:latin typeface="NikoshBAN" pitchFamily="2" charset="0"/>
                <a:cs typeface="NikoshBAN" pitchFamily="2" charset="0"/>
              </a:rPr>
              <a:t> – </a:t>
            </a:r>
            <a:r>
              <a:rPr lang="en-US" sz="2000" dirty="0" err="1" smtClean="0">
                <a:ln w="9525">
                  <a:solidFill>
                    <a:schemeClr val="tx1"/>
                  </a:solidFill>
                </a:ln>
                <a:latin typeface="NikoshBAN" pitchFamily="2" charset="0"/>
                <a:cs typeface="NikoshBAN" pitchFamily="2" charset="0"/>
              </a:rPr>
              <a:t>মা</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এর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উপস্থিতি</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শিশুর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জন্য</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একটিই</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নিরাপদ</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পরিবেশ</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তৈরি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করে</a:t>
            </a:r>
            <a:r>
              <a:rPr lang="en-US" sz="2000" dirty="0" smtClean="0">
                <a:ln w="9525">
                  <a:solidFill>
                    <a:schemeClr val="tx1"/>
                  </a:solidFill>
                </a:ln>
                <a:latin typeface="NikoshBAN" pitchFamily="2" charset="0"/>
                <a:cs typeface="NikoshBAN" pitchFamily="2" charset="0"/>
              </a:rPr>
              <a:t>  । ” </a:t>
            </a:r>
            <a:r>
              <a:rPr lang="en-US" sz="2000" dirty="0" err="1" smtClean="0">
                <a:ln w="9525">
                  <a:solidFill>
                    <a:schemeClr val="tx1"/>
                  </a:solidFill>
                </a:ln>
                <a:latin typeface="NikoshBAN" pitchFamily="2" charset="0"/>
                <a:cs typeface="NikoshBAN" pitchFamily="2" charset="0"/>
              </a:rPr>
              <a:t>তোমার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পাঠ্য</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বই</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এর</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আলোকে</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পারিবারিক</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কারনগুলো</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ব্যাখ্যা</a:t>
            </a:r>
            <a:r>
              <a:rPr lang="en-US" sz="2000" dirty="0" smtClean="0">
                <a:ln w="9525">
                  <a:solidFill>
                    <a:schemeClr val="tx1"/>
                  </a:solidFill>
                </a:ln>
                <a:latin typeface="NikoshBAN" pitchFamily="2" charset="0"/>
                <a:cs typeface="NikoshBAN" pitchFamily="2" charset="0"/>
              </a:rPr>
              <a:t> </a:t>
            </a:r>
            <a:r>
              <a:rPr lang="en-US" sz="2000" dirty="0" err="1" smtClean="0">
                <a:ln w="9525">
                  <a:solidFill>
                    <a:schemeClr val="tx1"/>
                  </a:solidFill>
                </a:ln>
                <a:latin typeface="NikoshBAN" pitchFamily="2" charset="0"/>
                <a:cs typeface="NikoshBAN" pitchFamily="2" charset="0"/>
              </a:rPr>
              <a:t>কর</a:t>
            </a:r>
            <a:r>
              <a:rPr lang="en-US" sz="2000" dirty="0" smtClean="0">
                <a:ln w="9525">
                  <a:solidFill>
                    <a:schemeClr val="tx1"/>
                  </a:solidFill>
                </a:ln>
                <a:latin typeface="NikoshBAN" pitchFamily="2" charset="0"/>
                <a:cs typeface="NikoshBAN" pitchFamily="2" charset="0"/>
              </a:rPr>
              <a:t> । </a:t>
            </a:r>
          </a:p>
          <a:p>
            <a:pPr>
              <a:buNone/>
            </a:pPr>
            <a:endParaRPr lang="en-US" sz="2000" dirty="0" smtClean="0">
              <a:ln w="9525">
                <a:solidFill>
                  <a:schemeClr val="tx1"/>
                </a:solidFill>
              </a:ln>
              <a:latin typeface="NikoshBAN" pitchFamily="2" charset="0"/>
              <a:cs typeface="NikoshBAN" pitchFamily="2" charset="0"/>
            </a:endParaRPr>
          </a:p>
          <a:p>
            <a:pPr>
              <a:buNone/>
            </a:pPr>
            <a:endParaRPr lang="en-US" sz="2000" dirty="0">
              <a:ln w="9525">
                <a:solidFill>
                  <a:schemeClr val="tx1"/>
                </a:solidFill>
              </a:ln>
              <a:latin typeface="NikoshBAN" pitchFamily="2" charset="0"/>
              <a:cs typeface="NikoshBAN" pitchFamily="2" charset="0"/>
            </a:endParaRP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7696200" cy="5410200"/>
          </a:xfrm>
        </p:spPr>
        <p:txBody>
          <a:bodyPr>
            <a:prstTxWarp prst="textCirclePour">
              <a:avLst/>
            </a:prstTxWarp>
            <a:noAutofit/>
          </a:bodyPr>
          <a:lstStyle/>
          <a:p>
            <a:r>
              <a:rPr lang="en-US" sz="10000" b="1" cap="all" dirty="0" err="1" smtClean="0">
                <a:ln w="381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আল্লাহ।হাফিজ</a:t>
            </a:r>
            <a:endParaRPr lang="en-US" sz="10000" b="1" cap="all" dirty="0">
              <a:ln w="381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afterEffect">
                                  <p:stCondLst>
                                    <p:cond delay="0"/>
                                  </p:stCondLst>
                                  <p:iterate type="lt">
                                    <p:tmPct val="10000"/>
                                  </p:iterate>
                                  <p:childTnLst>
                                    <p:set>
                                      <p:cBhvr override="childStyle">
                                        <p:cTn id="6" dur="2500" autoRev="1" fill="hold"/>
                                        <p:tgtEl>
                                          <p:spTgt spid="2"/>
                                        </p:tgtEl>
                                        <p:attrNameLst>
                                          <p:attrName>style.color</p:attrName>
                                        </p:attrNameLst>
                                      </p:cBhvr>
                                      <p:to>
                                        <p:clrVal>
                                          <a:schemeClr val="accent2"/>
                                        </p:clrVal>
                                      </p:to>
                                    </p:set>
                                    <p:set>
                                      <p:cBhvr>
                                        <p:cTn id="7" dur="2500" autoRev="1" fill="hold"/>
                                        <p:tgtEl>
                                          <p:spTgt spid="2"/>
                                        </p:tgtEl>
                                        <p:attrNameLst>
                                          <p:attrName>fillcolor</p:attrName>
                                        </p:attrNameLst>
                                      </p:cBhvr>
                                      <p:to>
                                        <p:clrVal>
                                          <a:schemeClr val="accent2"/>
                                        </p:clrVal>
                                      </p:to>
                                    </p:set>
                                    <p:set>
                                      <p:cBhvr>
                                        <p:cTn id="8" dur="2500" autoRev="1" fill="hold"/>
                                        <p:tgtEl>
                                          <p:spTgt spid="2"/>
                                        </p:tgtEl>
                                        <p:attrNameLst>
                                          <p:attrName>fill.type</p:attrName>
                                        </p:attrNameLst>
                                      </p:cBhvr>
                                      <p:to>
                                        <p:strVal val="solid"/>
                                      </p:to>
                                    </p:set>
                                  </p:childTnLst>
                                </p:cTn>
                              </p:par>
                              <p:par>
                                <p:cTn id="9" presetID="45" presetClass="entr" presetSubtype="0" fill="hold" grpId="1"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par>
                                <p:cTn id="14" presetID="20" presetClass="emph" presetSubtype="0" repeatCount="indefinite" fill="hold" grpId="2" nodeType="withEffect">
                                  <p:stCondLst>
                                    <p:cond delay="0"/>
                                  </p:stCondLst>
                                  <p:iterate type="lt">
                                    <p:tmPct val="10000"/>
                                  </p:iterate>
                                  <p:childTnLst>
                                    <p:set>
                                      <p:cBhvr override="childStyle">
                                        <p:cTn id="15" dur="1000" autoRev="1" fill="hold"/>
                                        <p:tgtEl>
                                          <p:spTgt spid="2"/>
                                        </p:tgtEl>
                                        <p:attrNameLst>
                                          <p:attrName>style.color</p:attrName>
                                        </p:attrNameLst>
                                      </p:cBhvr>
                                      <p:to>
                                        <p:clrVal>
                                          <a:srgbClr val="E9EE20"/>
                                        </p:clrVal>
                                      </p:to>
                                    </p:set>
                                    <p:set>
                                      <p:cBhvr>
                                        <p:cTn id="16" dur="1000" autoRev="1" fill="hold"/>
                                        <p:tgtEl>
                                          <p:spTgt spid="2"/>
                                        </p:tgtEl>
                                        <p:attrNameLst>
                                          <p:attrName>fillcolor</p:attrName>
                                        </p:attrNameLst>
                                      </p:cBhvr>
                                      <p:to>
                                        <p:clrVal>
                                          <a:srgbClr val="E9EE20"/>
                                        </p:clrVal>
                                      </p:to>
                                    </p:set>
                                    <p:set>
                                      <p:cBhvr>
                                        <p:cTn id="17" dur="1000" autoRev="1" fill="hold"/>
                                        <p:tgtEl>
                                          <p:spTgt spid="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p:cBhvr>
                                        <p:cTn id="21" dur="2000" fill="hold"/>
                                        <p:tgtEl>
                                          <p:spTgt spid="2"/>
                                        </p:tgtEl>
                                        <p:attrNameLst>
                                          <p:attrName>fillcolor</p:attrName>
                                        </p:attrNameLst>
                                      </p:cBhvr>
                                      <p:to>
                                        <a:schemeClr val="accent2"/>
                                      </p:to>
                                    </p:animClr>
                                    <p:set>
                                      <p:cBhvr>
                                        <p:cTn id="22" dur="2000" fill="hold"/>
                                        <p:tgtEl>
                                          <p:spTgt spid="2"/>
                                        </p:tgtEl>
                                        <p:attrNameLst>
                                          <p:attrName>fill.type</p:attrName>
                                        </p:attrNameLst>
                                      </p:cBhvr>
                                      <p:to>
                                        <p:strVal val="solid"/>
                                      </p:to>
                                    </p:set>
                                    <p:set>
                                      <p:cBhvr>
                                        <p:cTn id="2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Content Placeholder 3"/>
          <p:cNvSpPr>
            <a:spLocks noGrp="1"/>
          </p:cNvSpPr>
          <p:nvPr>
            <p:ph sz="quarter" idx="1"/>
          </p:nvPr>
        </p:nvSpPr>
        <p:spPr>
          <a:xfrm>
            <a:off x="4800600" y="1828800"/>
            <a:ext cx="4114800" cy="4478149"/>
          </a:xfrm>
          <a:prstGeom prst="rect">
            <a:avLst/>
          </a:prstGeom>
          <a:ln w="76200"/>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err="1" smtClean="0">
                <a:latin typeface="NikoshBAN" pitchFamily="2" charset="0"/>
                <a:cs typeface="NikoshBAN" pitchFamily="2" charset="0"/>
              </a:rPr>
              <a:t>তানজীরা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খানম</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সিনিয়ার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শিক্ষিকা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আইসিটি</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কম্পিউটার</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মোবাইল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a:t>
            </a:r>
            <a:r>
              <a:rPr lang="en-US" dirty="0" smtClean="0">
                <a:latin typeface="NikoshBAN" pitchFamily="2" charset="0"/>
                <a:cs typeface="NikoshBAN" pitchFamily="2" charset="0"/>
              </a:rPr>
              <a:t>  ০১৭২৭৯৭৪৭৫৬ </a:t>
            </a:r>
          </a:p>
          <a:p>
            <a:r>
              <a:rPr lang="en-US" dirty="0" smtClean="0">
                <a:latin typeface="NikoshBAN" pitchFamily="2" charset="0"/>
                <a:cs typeface="NikoshBAN" pitchFamily="2" charset="0"/>
              </a:rPr>
              <a:t>Email :- tangiralovely</a:t>
            </a:r>
            <a:r>
              <a:rPr lang="en-US" dirty="0" smtClean="0">
                <a:latin typeface="Arial Black" pitchFamily="34" charset="0"/>
                <a:cs typeface="NikoshBAN" pitchFamily="2" charset="0"/>
              </a:rPr>
              <a:t>55</a:t>
            </a:r>
            <a:r>
              <a:rPr lang="en-US" dirty="0" smtClean="0">
                <a:latin typeface="NikoshBAN" pitchFamily="2" charset="0"/>
                <a:cs typeface="NikoshBAN" pitchFamily="2" charset="0"/>
              </a:rPr>
              <a:t>@gmail.com </a:t>
            </a:r>
          </a:p>
          <a:p>
            <a:r>
              <a:rPr lang="en-US" dirty="0" err="1" smtClean="0">
                <a:latin typeface="NikoshBAN" pitchFamily="2" charset="0"/>
                <a:cs typeface="NikoshBAN" pitchFamily="2" charset="0"/>
              </a:rPr>
              <a:t>শাহী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মহল্লা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মোহাম্মাদীয়া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মাদ্রাসা</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কুতুবপুর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ফতুল্লা</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নারায়নগঞ্জ</a:t>
            </a:r>
            <a:r>
              <a:rPr lang="en-US" dirty="0" smtClean="0">
                <a:latin typeface="NikoshBAN" pitchFamily="2" charset="0"/>
                <a:cs typeface="NikoshBAN" pitchFamily="2" charset="0"/>
              </a:rPr>
              <a:t> । </a:t>
            </a:r>
          </a:p>
        </p:txBody>
      </p:sp>
      <p:sp>
        <p:nvSpPr>
          <p:cNvPr id="5" name="Title 1"/>
          <p:cNvSpPr txBox="1">
            <a:spLocks/>
          </p:cNvSpPr>
          <p:nvPr/>
        </p:nvSpPr>
        <p:spPr>
          <a:xfrm>
            <a:off x="1371600" y="533400"/>
            <a:ext cx="3200400" cy="1143000"/>
          </a:xfrm>
          <a:prstGeom prst="rect">
            <a:avLst/>
          </a:prstGeom>
          <a:solidFill>
            <a:srgbClr val="009900"/>
          </a:solidFill>
          <a:ln w="76200" cap="flat" cmpd="sng" algn="ctr">
            <a:solidFill>
              <a:schemeClr val="accent3"/>
            </a:solidFill>
            <a:prstDash val="solid"/>
          </a:ln>
          <a:scene3d>
            <a:camera prst="perspectiveHeroicExtremeRightFacing"/>
            <a:lightRig rig="threePt" dir="t"/>
          </a:scene3d>
        </p:spPr>
        <p:style>
          <a:lnRef idx="2">
            <a:schemeClr val="accent3"/>
          </a:lnRef>
          <a:fillRef idx="1">
            <a:schemeClr val="lt1"/>
          </a:fillRef>
          <a:effectRef idx="0">
            <a:schemeClr val="accent3"/>
          </a:effectRef>
          <a:fontRef idx="minor">
            <a:schemeClr val="dk1"/>
          </a:fontRef>
        </p:style>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38100">
                  <a:solidFill>
                    <a:schemeClr val="accent2">
                      <a:satMod val="140000"/>
                    </a:schemeClr>
                  </a:solidFill>
                  <a:prstDash val="solid"/>
                  <a:miter lim="800000"/>
                </a:ln>
                <a:solidFill>
                  <a:srgbClr val="FFFF00"/>
                </a:solidFill>
                <a:effectLst>
                  <a:glow rad="228600">
                    <a:schemeClr val="accent2">
                      <a:satMod val="175000"/>
                      <a:alpha val="40000"/>
                    </a:schemeClr>
                  </a:glow>
                  <a:outerShdw blurRad="25500" dist="23000" dir="7020000" algn="tl">
                    <a:srgbClr val="000000">
                      <a:alpha val="50000"/>
                    </a:srgbClr>
                  </a:outerShdw>
                </a:effectLst>
                <a:uLnTx/>
                <a:uFillTx/>
                <a:latin typeface="NikoshBAN" pitchFamily="2" charset="0"/>
                <a:ea typeface="+mn-ea"/>
                <a:cs typeface="NikoshBAN" pitchFamily="2" charset="0"/>
              </a:rPr>
              <a:t> </a:t>
            </a:r>
            <a:r>
              <a:rPr kumimoji="0" lang="en-US" sz="6000" b="1" i="0" u="none" strike="noStrike" kern="1200" cap="none" spc="0" normalizeH="0" baseline="0" noProof="0" dirty="0" err="1" smtClean="0">
                <a:ln w="38100">
                  <a:solidFill>
                    <a:schemeClr val="accent2">
                      <a:satMod val="140000"/>
                    </a:schemeClr>
                  </a:solidFill>
                  <a:prstDash val="solid"/>
                  <a:miter lim="800000"/>
                </a:ln>
                <a:solidFill>
                  <a:srgbClr val="FFFF00"/>
                </a:solidFill>
                <a:effectLst>
                  <a:glow rad="228600">
                    <a:schemeClr val="accent2">
                      <a:satMod val="175000"/>
                      <a:alpha val="40000"/>
                    </a:schemeClr>
                  </a:glow>
                  <a:outerShdw blurRad="25500" dist="23000" dir="7020000" algn="tl">
                    <a:srgbClr val="000000">
                      <a:alpha val="50000"/>
                    </a:srgbClr>
                  </a:outerShdw>
                </a:effectLst>
                <a:uLnTx/>
                <a:uFillTx/>
                <a:latin typeface="NikoshBAN" pitchFamily="2" charset="0"/>
                <a:ea typeface="+mn-ea"/>
                <a:cs typeface="NikoshBAN" pitchFamily="2" charset="0"/>
              </a:rPr>
              <a:t>উপাস্থপনায়</a:t>
            </a:r>
            <a:r>
              <a:rPr kumimoji="0" lang="en-US" sz="6000" b="1" i="0" u="none" strike="noStrike" kern="1200" cap="none" spc="0" normalizeH="0" baseline="0" noProof="0" dirty="0" smtClean="0">
                <a:ln w="38100">
                  <a:solidFill>
                    <a:schemeClr val="accent2">
                      <a:satMod val="140000"/>
                    </a:schemeClr>
                  </a:solidFill>
                  <a:prstDash val="solid"/>
                  <a:miter lim="800000"/>
                </a:ln>
                <a:solidFill>
                  <a:srgbClr val="FFFF00"/>
                </a:solidFill>
                <a:effectLst>
                  <a:glow rad="228600">
                    <a:schemeClr val="accent2">
                      <a:satMod val="175000"/>
                      <a:alpha val="40000"/>
                    </a:schemeClr>
                  </a:glow>
                  <a:outerShdw blurRad="25500" dist="23000" dir="7020000" algn="tl">
                    <a:srgbClr val="000000">
                      <a:alpha val="50000"/>
                    </a:srgbClr>
                  </a:outerShdw>
                </a:effectLst>
                <a:uLnTx/>
                <a:uFillTx/>
                <a:latin typeface="NikoshBAN" pitchFamily="2" charset="0"/>
                <a:ea typeface="+mn-ea"/>
                <a:cs typeface="NikoshBAN" pitchFamily="2" charset="0"/>
              </a:rPr>
              <a:t> </a:t>
            </a:r>
            <a:endParaRPr kumimoji="0" lang="en-US" sz="6000" b="0" i="0" u="none" strike="noStrike" kern="1200" cap="none" spc="0" normalizeH="0" baseline="0" noProof="0" dirty="0">
              <a:ln>
                <a:noFill/>
              </a:ln>
              <a:solidFill>
                <a:schemeClr val="dk1"/>
              </a:solidFill>
              <a:effectLst>
                <a:glow rad="228600">
                  <a:schemeClr val="accent2">
                    <a:satMod val="175000"/>
                    <a:alpha val="40000"/>
                  </a:schemeClr>
                </a:glow>
                <a:outerShdw blurRad="25500" dist="23000" dir="7020000" algn="tl">
                  <a:srgbClr val="000000">
                    <a:alpha val="50000"/>
                  </a:srgbClr>
                </a:outerShdw>
              </a:effectLst>
              <a:uLnTx/>
              <a:uFillTx/>
              <a:latin typeface="+mn-lt"/>
              <a:ea typeface="+mn-ea"/>
              <a:cs typeface="+mn-cs"/>
            </a:endParaRPr>
          </a:p>
        </p:txBody>
      </p:sp>
      <p:pic>
        <p:nvPicPr>
          <p:cNvPr id="6" name="Content Placeholder 3" descr="4444.jpg"/>
          <p:cNvPicPr>
            <a:picLocks noChangeAspect="1"/>
          </p:cNvPicPr>
          <p:nvPr/>
        </p:nvPicPr>
        <p:blipFill>
          <a:blip r:embed="rId2" cstate="print"/>
          <a:stretch>
            <a:fillRect/>
          </a:stretch>
        </p:blipFill>
        <p:spPr>
          <a:xfrm>
            <a:off x="609600" y="2895600"/>
            <a:ext cx="32766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anDown">
              <a:avLst/>
            </a:prstTxWarp>
          </a:bodyPr>
          <a:lstStyle/>
          <a:p>
            <a:r>
              <a:rPr lang="en-US" b="1" dirty="0" err="1" smtClean="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NikoshBAN" pitchFamily="2" charset="0"/>
                <a:cs typeface="NikoshBAN" pitchFamily="2" charset="0"/>
              </a:rPr>
              <a:t>পাঠ</a:t>
            </a:r>
            <a:r>
              <a:rPr lang="en-US" b="1" dirty="0" smtClean="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NikoshBAN" pitchFamily="2" charset="0"/>
                <a:cs typeface="NikoshBAN" pitchFamily="2" charset="0"/>
              </a:rPr>
              <a:t> </a:t>
            </a:r>
            <a:r>
              <a:rPr lang="en-US" b="1" dirty="0" err="1" smtClean="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NikoshBAN" pitchFamily="2" charset="0"/>
                <a:cs typeface="NikoshBAN" pitchFamily="2" charset="0"/>
              </a:rPr>
              <a:t>পরিচিতি</a:t>
            </a:r>
            <a:r>
              <a:rPr lang="en-US" b="1" dirty="0" smtClean="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NikoshBAN" pitchFamily="2" charset="0"/>
                <a:cs typeface="NikoshBAN" pitchFamily="2" charset="0"/>
              </a:rPr>
              <a:t> । </a:t>
            </a:r>
            <a:endParaRPr lang="en-US" b="1" dirty="0">
              <a:ln w="18000">
                <a:solidFill>
                  <a:schemeClr val="accent2">
                    <a:satMod val="140000"/>
                  </a:schemeClr>
                </a:solidFill>
                <a:prstDash val="solid"/>
                <a:miter lim="800000"/>
              </a:ln>
              <a:solidFill>
                <a:srgbClr val="009900"/>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4" name="Content Placeholder 3"/>
          <p:cNvSpPr txBox="1">
            <a:spLocks noGrp="1"/>
          </p:cNvSpPr>
          <p:nvPr>
            <p:ph sz="quarter" idx="1"/>
          </p:nvPr>
        </p:nvSpPr>
        <p:spPr>
          <a:xfrm>
            <a:off x="5486400" y="2362200"/>
            <a:ext cx="3429000" cy="15542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err="1" smtClean="0">
                <a:ln w="12700">
                  <a:solidFill>
                    <a:schemeClr val="tx1"/>
                  </a:solidFill>
                </a:ln>
                <a:solidFill>
                  <a:schemeClr val="tx1"/>
                </a:solidFill>
                <a:effectLst/>
                <a:latin typeface="NikoshBAN" pitchFamily="2" charset="0"/>
                <a:cs typeface="NikoshBAN" pitchFamily="2" charset="0"/>
              </a:rPr>
              <a:t>বিষয়</a:t>
            </a:r>
            <a:r>
              <a:rPr lang="en-US" sz="2000" dirty="0" smtClean="0">
                <a:ln w="12700">
                  <a:solidFill>
                    <a:schemeClr val="tx1"/>
                  </a:solidFill>
                </a:ln>
                <a:solidFill>
                  <a:schemeClr val="tx1"/>
                </a:solidFill>
                <a:effectLst/>
                <a:latin typeface="NikoshBAN" pitchFamily="2" charset="0"/>
                <a:cs typeface="NikoshBAN" pitchFamily="2" charset="0"/>
              </a:rPr>
              <a:t> ঃ-  </a:t>
            </a:r>
            <a:r>
              <a:rPr lang="en-US" sz="2000" dirty="0" err="1" smtClean="0">
                <a:ln w="12700">
                  <a:solidFill>
                    <a:schemeClr val="tx1"/>
                  </a:solidFill>
                </a:ln>
                <a:solidFill>
                  <a:schemeClr val="tx1"/>
                </a:solidFill>
                <a:effectLst/>
                <a:latin typeface="NikoshBAN" pitchFamily="2" charset="0"/>
                <a:cs typeface="NikoshBAN" pitchFamily="2" charset="0"/>
              </a:rPr>
              <a:t>গার্হস্থ্য</a:t>
            </a:r>
            <a:r>
              <a:rPr lang="en-US" sz="2000" dirty="0" smtClean="0">
                <a:ln w="12700">
                  <a:solidFill>
                    <a:schemeClr val="tx1"/>
                  </a:solidFill>
                </a:ln>
                <a:solidFill>
                  <a:schemeClr val="tx1"/>
                </a:solidFill>
                <a:effectLst/>
                <a:latin typeface="NikoshBAN" pitchFamily="2" charset="0"/>
                <a:cs typeface="NikoshBAN" pitchFamily="2" charset="0"/>
              </a:rPr>
              <a:t> </a:t>
            </a:r>
            <a:r>
              <a:rPr lang="en-US" sz="2000" dirty="0" err="1" smtClean="0">
                <a:ln w="12700">
                  <a:solidFill>
                    <a:schemeClr val="tx1"/>
                  </a:solidFill>
                </a:ln>
                <a:solidFill>
                  <a:schemeClr val="tx1"/>
                </a:solidFill>
                <a:effectLst/>
                <a:latin typeface="NikoshBAN" pitchFamily="2" charset="0"/>
                <a:cs typeface="NikoshBAN" pitchFamily="2" charset="0"/>
              </a:rPr>
              <a:t>বিজ্ঞান</a:t>
            </a:r>
            <a:r>
              <a:rPr lang="en-US" sz="2000" dirty="0" smtClean="0">
                <a:ln w="12700">
                  <a:solidFill>
                    <a:schemeClr val="tx1"/>
                  </a:solidFill>
                </a:ln>
                <a:solidFill>
                  <a:schemeClr val="tx1"/>
                </a:solidFill>
                <a:effectLst/>
                <a:latin typeface="NikoshBAN" pitchFamily="2" charset="0"/>
                <a:cs typeface="NikoshBAN" pitchFamily="2" charset="0"/>
              </a:rPr>
              <a:t> ।</a:t>
            </a:r>
          </a:p>
          <a:p>
            <a:r>
              <a:rPr lang="en-US" sz="2000" dirty="0" err="1" smtClean="0">
                <a:ln w="12700">
                  <a:solidFill>
                    <a:schemeClr val="tx1"/>
                  </a:solidFill>
                </a:ln>
                <a:solidFill>
                  <a:schemeClr val="tx1"/>
                </a:solidFill>
                <a:effectLst/>
                <a:latin typeface="NikoshBAN" pitchFamily="2" charset="0"/>
                <a:cs typeface="NikoshBAN" pitchFamily="2" charset="0"/>
              </a:rPr>
              <a:t>অধ্যায়</a:t>
            </a:r>
            <a:r>
              <a:rPr lang="en-US" sz="2000" dirty="0" smtClean="0">
                <a:ln w="12700">
                  <a:solidFill>
                    <a:schemeClr val="tx1"/>
                  </a:solidFill>
                </a:ln>
                <a:solidFill>
                  <a:schemeClr val="tx1"/>
                </a:solidFill>
                <a:effectLst/>
                <a:latin typeface="NikoshBAN" pitchFamily="2" charset="0"/>
                <a:cs typeface="NikoshBAN" pitchFamily="2" charset="0"/>
              </a:rPr>
              <a:t> ঃ- </a:t>
            </a:r>
            <a:r>
              <a:rPr lang="en-US" sz="2000" dirty="0" smtClean="0">
                <a:ln w="12700">
                  <a:solidFill>
                    <a:schemeClr val="tx1"/>
                  </a:solidFill>
                </a:ln>
                <a:solidFill>
                  <a:schemeClr val="tx1"/>
                </a:solidFill>
                <a:effectLst/>
                <a:latin typeface="NikoshBAN" pitchFamily="2" charset="0"/>
                <a:cs typeface="NikoshBAN" pitchFamily="2" charset="0"/>
              </a:rPr>
              <a:t>৭ম </a:t>
            </a:r>
            <a:endParaRPr lang="en-US" sz="2000" dirty="0" smtClean="0">
              <a:ln w="12700">
                <a:solidFill>
                  <a:schemeClr val="tx1"/>
                </a:solidFill>
              </a:ln>
              <a:solidFill>
                <a:schemeClr val="tx1"/>
              </a:solidFill>
              <a:effectLst/>
              <a:latin typeface="NikoshBAN" pitchFamily="2" charset="0"/>
              <a:cs typeface="NikoshBAN" pitchFamily="2" charset="0"/>
            </a:endParaRPr>
          </a:p>
          <a:p>
            <a:r>
              <a:rPr lang="en-US" sz="2000" i="1" dirty="0" err="1"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শিশুবিকাশ</a:t>
            </a:r>
            <a:r>
              <a:rPr lang="en-US" sz="2000" i="1" dirty="0"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2000" i="1" dirty="0"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ও </a:t>
            </a:r>
            <a:r>
              <a:rPr lang="en-US" sz="2000" i="1" dirty="0" err="1"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পারিবারিক</a:t>
            </a:r>
            <a:r>
              <a:rPr lang="en-US" sz="2000" i="1" dirty="0"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2000" i="1" dirty="0" err="1"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পরিবেশ</a:t>
            </a:r>
            <a:r>
              <a:rPr lang="en-US" sz="2000" i="1" dirty="0"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 </a:t>
            </a:r>
            <a:r>
              <a:rPr lang="en-US" sz="2000" i="1" dirty="0" smtClean="0">
                <a:ln w="9525">
                  <a:solidFill>
                    <a:schemeClr val="tx1"/>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a:t>
            </a:r>
            <a:endParaRPr lang="en-US" sz="2000" i="1" dirty="0" smtClean="0">
              <a:ln w="9525">
                <a:solidFill>
                  <a:schemeClr val="tx1"/>
                </a:solidFill>
                <a:prstDash val="solid"/>
                <a:miter lim="800000"/>
              </a:ln>
              <a:solidFill>
                <a:schemeClr val="tx1"/>
              </a:solidFill>
              <a:effectLst/>
              <a:latin typeface="NikoshBAN" pitchFamily="2" charset="0"/>
              <a:cs typeface="NikoshBAN" pitchFamily="2" charset="0"/>
            </a:endParaRPr>
          </a:p>
          <a:p>
            <a:r>
              <a:rPr lang="en-US" sz="2000" dirty="0" err="1" smtClean="0">
                <a:ln w="12700">
                  <a:solidFill>
                    <a:schemeClr val="tx1"/>
                  </a:solidFill>
                </a:ln>
                <a:solidFill>
                  <a:schemeClr val="tx1"/>
                </a:solidFill>
                <a:effectLst/>
                <a:latin typeface="NikoshBAN" pitchFamily="2" charset="0"/>
                <a:cs typeface="NikoshBAN" pitchFamily="2" charset="0"/>
              </a:rPr>
              <a:t>সময়</a:t>
            </a:r>
            <a:r>
              <a:rPr lang="en-US" sz="2000" dirty="0" smtClean="0">
                <a:ln w="12700">
                  <a:solidFill>
                    <a:schemeClr val="tx1"/>
                  </a:solidFill>
                </a:ln>
                <a:solidFill>
                  <a:schemeClr val="tx1"/>
                </a:solidFill>
                <a:effectLst/>
                <a:latin typeface="NikoshBAN" pitchFamily="2" charset="0"/>
                <a:cs typeface="NikoshBAN" pitchFamily="2" charset="0"/>
              </a:rPr>
              <a:t> ঃ-  ৪০ মিনিট ।   </a:t>
            </a:r>
            <a:r>
              <a:rPr lang="en-US" sz="2000" dirty="0" smtClean="0">
                <a:ln w="12700">
                  <a:solidFill>
                    <a:schemeClr val="tx1"/>
                  </a:solidFill>
                </a:ln>
                <a:solidFill>
                  <a:schemeClr val="tx1"/>
                </a:solidFill>
                <a:effectLst/>
              </a:rPr>
              <a:t> </a:t>
            </a:r>
            <a:endParaRPr lang="en-US" sz="2000" dirty="0">
              <a:ln w="12700">
                <a:solidFill>
                  <a:schemeClr val="tx1"/>
                </a:solidFill>
              </a:ln>
              <a:solidFill>
                <a:schemeClr val="tx1"/>
              </a:solidFill>
              <a:effectLst/>
            </a:endParaRPr>
          </a:p>
        </p:txBody>
      </p:sp>
      <p:pic>
        <p:nvPicPr>
          <p:cNvPr id="5" name="Content Placeholder 7" descr="download.jpg"/>
          <p:cNvPicPr>
            <a:picLocks noChangeAspect="1"/>
          </p:cNvPicPr>
          <p:nvPr/>
        </p:nvPicPr>
        <p:blipFill>
          <a:blip r:embed="rId2" cstate="print"/>
          <a:srcRect l="13793" t="2778" r="10345" b="19445"/>
          <a:stretch>
            <a:fillRect/>
          </a:stretch>
        </p:blipFill>
        <p:spPr>
          <a:xfrm>
            <a:off x="6705600" y="4419600"/>
            <a:ext cx="1676400" cy="21336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bacca1.jpg"/>
          <p:cNvPicPr>
            <a:picLocks noChangeAspect="1"/>
          </p:cNvPicPr>
          <p:nvPr/>
        </p:nvPicPr>
        <p:blipFill>
          <a:blip r:embed="rId3" cstate="print"/>
          <a:stretch>
            <a:fillRect/>
          </a:stretch>
        </p:blipFill>
        <p:spPr>
          <a:xfrm>
            <a:off x="228600" y="1905000"/>
            <a:ext cx="4953000" cy="2971800"/>
          </a:xfrm>
          <a:prstGeom prst="rect">
            <a:avLst/>
          </a:prstGeom>
          <a:solidFill>
            <a:srgbClr val="FFFFFF">
              <a:shade val="85000"/>
            </a:srgbClr>
          </a:solidFill>
          <a:ln w="190500" cap="rnd">
            <a:solidFill>
              <a:srgbClr val="009900"/>
            </a:solidFill>
          </a:ln>
          <a:effectLst>
            <a:outerShdw blurRad="36195" dist="12700" dir="11400000" algn="tl" rotWithShape="0">
              <a:srgbClr val="000000">
                <a:alpha val="33000"/>
              </a:srgbClr>
            </a:outerShdw>
            <a:reflection blurRad="6350" stA="50000" endA="300" endPos="5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Autofit/>
          </a:bodyPr>
          <a:lstStyle/>
          <a:p>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এস</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আমরা</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ছবিগুলো</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দেখে</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বলি</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2800" dirty="0" smtClean="0">
                <a:solidFill>
                  <a:srgbClr val="009900"/>
                </a:solidFill>
                <a:latin typeface="NikoshBAN" pitchFamily="2" charset="0"/>
                <a:cs typeface="NikoshBAN" pitchFamily="2" charset="0"/>
              </a:rPr>
              <a:t> </a:t>
            </a:r>
            <a:r>
              <a:rPr lang="en-US" sz="2800" dirty="0" err="1" smtClean="0">
                <a:solidFill>
                  <a:srgbClr val="009900"/>
                </a:solidFill>
                <a:latin typeface="NikoshBAN" pitchFamily="2" charset="0"/>
                <a:cs typeface="NikoshBAN" pitchFamily="2" charset="0"/>
              </a:rPr>
              <a:t>কোন</a:t>
            </a:r>
            <a:r>
              <a:rPr lang="en-US" sz="2800" dirty="0" smtClean="0">
                <a:solidFill>
                  <a:srgbClr val="009900"/>
                </a:solidFill>
                <a:latin typeface="NikoshBAN" pitchFamily="2" charset="0"/>
                <a:cs typeface="NikoshBAN" pitchFamily="2" charset="0"/>
              </a:rPr>
              <a:t> </a:t>
            </a:r>
            <a:r>
              <a:rPr lang="en-US" sz="2800" dirty="0" err="1" smtClean="0">
                <a:solidFill>
                  <a:srgbClr val="009900"/>
                </a:solidFill>
                <a:latin typeface="NikoshBAN" pitchFamily="2" charset="0"/>
                <a:cs typeface="NikoshBAN" pitchFamily="2" charset="0"/>
              </a:rPr>
              <a:t>কোন</a:t>
            </a:r>
            <a:r>
              <a:rPr lang="en-US" sz="2800" dirty="0" smtClean="0">
                <a:solidFill>
                  <a:srgbClr val="009900"/>
                </a:solidFill>
                <a:latin typeface="NikoshBAN" pitchFamily="2" charset="0"/>
                <a:cs typeface="NikoshBAN" pitchFamily="2" charset="0"/>
              </a:rPr>
              <a:t> </a:t>
            </a:r>
            <a:r>
              <a:rPr lang="en-US" sz="2800" dirty="0" err="1" smtClean="0">
                <a:solidFill>
                  <a:srgbClr val="009900"/>
                </a:solidFill>
                <a:latin typeface="NikoshBAN" pitchFamily="2" charset="0"/>
                <a:cs typeface="NikoshBAN" pitchFamily="2" charset="0"/>
              </a:rPr>
              <a:t>বিষয়</a:t>
            </a:r>
            <a:r>
              <a:rPr lang="en-US" sz="2800" dirty="0" smtClean="0">
                <a:solidFill>
                  <a:srgbClr val="009900"/>
                </a:solidFill>
                <a:latin typeface="NikoshBAN" pitchFamily="2" charset="0"/>
                <a:cs typeface="NikoshBAN" pitchFamily="2" charset="0"/>
              </a:rPr>
              <a:t> </a:t>
            </a:r>
            <a:r>
              <a:rPr lang="en-US" sz="2800" dirty="0" err="1" smtClean="0">
                <a:solidFill>
                  <a:srgbClr val="009900"/>
                </a:solidFill>
                <a:latin typeface="NikoshBAN" pitchFamily="2" charset="0"/>
                <a:cs typeface="NikoshBAN" pitchFamily="2" charset="0"/>
              </a:rPr>
              <a:t>ফুটে</a:t>
            </a:r>
            <a:r>
              <a:rPr lang="en-US" sz="2800" dirty="0" smtClean="0">
                <a:solidFill>
                  <a:srgbClr val="009900"/>
                </a:solidFill>
                <a:latin typeface="NikoshBAN" pitchFamily="2" charset="0"/>
                <a:cs typeface="NikoshBAN" pitchFamily="2" charset="0"/>
              </a:rPr>
              <a:t> </a:t>
            </a:r>
            <a:r>
              <a:rPr lang="en-US" sz="2800" dirty="0" err="1" smtClean="0">
                <a:solidFill>
                  <a:srgbClr val="009900"/>
                </a:solidFill>
                <a:latin typeface="NikoshBAN" pitchFamily="2" charset="0"/>
                <a:cs typeface="NikoshBAN" pitchFamily="2" charset="0"/>
              </a:rPr>
              <a:t>উঠেছে</a:t>
            </a:r>
            <a:r>
              <a:rPr lang="en-US" sz="2800" dirty="0" smtClean="0">
                <a:solidFill>
                  <a:srgbClr val="009900"/>
                </a:solidFill>
                <a:latin typeface="NikoshBAN" pitchFamily="2" charset="0"/>
                <a:cs typeface="NikoshBAN" pitchFamily="2" charset="0"/>
              </a:rPr>
              <a:t> । </a:t>
            </a:r>
            <a:r>
              <a:rPr lang="en-US" sz="2800" dirty="0" smtClean="0">
                <a:ln w="10541" cmpd="sng">
                  <a:solidFill>
                    <a:schemeClr val="accent1">
                      <a:shade val="88000"/>
                      <a:satMod val="110000"/>
                    </a:schemeClr>
                  </a:solidFill>
                  <a:prstDash val="solid"/>
                </a:ln>
                <a:solidFill>
                  <a:srgbClr val="009900"/>
                </a:solidFill>
                <a:latin typeface="NikoshBAN" pitchFamily="2" charset="0"/>
                <a:cs typeface="NikoshBAN" pitchFamily="2" charset="0"/>
              </a:rPr>
              <a:t>  </a:t>
            </a:r>
            <a:endParaRPr lang="en-US" sz="2800" dirty="0">
              <a:ln w="10541" cmpd="sng">
                <a:solidFill>
                  <a:schemeClr val="accent1">
                    <a:shade val="88000"/>
                    <a:satMod val="110000"/>
                  </a:schemeClr>
                </a:solidFill>
                <a:prstDash val="solid"/>
              </a:ln>
              <a:solidFill>
                <a:srgbClr val="009900"/>
              </a:solidFill>
              <a:latin typeface="NikoshBAN" pitchFamily="2" charset="0"/>
              <a:cs typeface="NikoshBAN" pitchFamily="2" charset="0"/>
            </a:endParaRPr>
          </a:p>
        </p:txBody>
      </p:sp>
      <p:pic>
        <p:nvPicPr>
          <p:cNvPr id="4" name="Content Placeholder 3" descr="শিশুর-কান্না-বন্ধ-করার-উপায়-390x220.jpg"/>
          <p:cNvPicPr>
            <a:picLocks noGrp="1" noChangeAspect="1"/>
          </p:cNvPicPr>
          <p:nvPr>
            <p:ph sz="quarter" idx="1"/>
          </p:nvPr>
        </p:nvPicPr>
        <p:blipFill>
          <a:blip r:embed="rId2" cstate="print"/>
          <a:stretch>
            <a:fillRect/>
          </a:stretch>
        </p:blipFill>
        <p:spPr>
          <a:xfrm>
            <a:off x="228600" y="1219200"/>
            <a:ext cx="2836718"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download (3).jpg"/>
          <p:cNvPicPr>
            <a:picLocks noChangeAspect="1"/>
          </p:cNvPicPr>
          <p:nvPr/>
        </p:nvPicPr>
        <p:blipFill>
          <a:blip r:embed="rId3" cstate="print"/>
          <a:stretch>
            <a:fillRect/>
          </a:stretch>
        </p:blipFill>
        <p:spPr>
          <a:xfrm>
            <a:off x="228600" y="5029200"/>
            <a:ext cx="2408903" cy="15430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descr="images (1).jpg"/>
          <p:cNvPicPr>
            <a:picLocks noChangeAspect="1"/>
          </p:cNvPicPr>
          <p:nvPr/>
        </p:nvPicPr>
        <p:blipFill>
          <a:blip r:embed="rId4" cstate="print"/>
          <a:stretch>
            <a:fillRect/>
          </a:stretch>
        </p:blipFill>
        <p:spPr>
          <a:xfrm>
            <a:off x="2971800" y="5029200"/>
            <a:ext cx="2895600" cy="15144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images (7).jpg"/>
          <p:cNvPicPr>
            <a:picLocks noChangeAspect="1"/>
          </p:cNvPicPr>
          <p:nvPr/>
        </p:nvPicPr>
        <p:blipFill>
          <a:blip r:embed="rId5" cstate="print"/>
          <a:stretch>
            <a:fillRect/>
          </a:stretch>
        </p:blipFill>
        <p:spPr>
          <a:xfrm>
            <a:off x="6248400" y="3124200"/>
            <a:ext cx="2495440" cy="1447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images.jpg"/>
          <p:cNvPicPr>
            <a:picLocks noChangeAspect="1"/>
          </p:cNvPicPr>
          <p:nvPr/>
        </p:nvPicPr>
        <p:blipFill>
          <a:blip r:embed="rId6" cstate="print"/>
          <a:stretch>
            <a:fillRect/>
          </a:stretch>
        </p:blipFill>
        <p:spPr>
          <a:xfrm>
            <a:off x="3352800" y="1295400"/>
            <a:ext cx="2333625"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images (4).jpg"/>
          <p:cNvPicPr>
            <a:picLocks noChangeAspect="1"/>
          </p:cNvPicPr>
          <p:nvPr/>
        </p:nvPicPr>
        <p:blipFill>
          <a:blip r:embed="rId7" cstate="print"/>
          <a:stretch>
            <a:fillRect/>
          </a:stretch>
        </p:blipFill>
        <p:spPr>
          <a:xfrm>
            <a:off x="152400" y="3276600"/>
            <a:ext cx="2514600"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images (6).jpg"/>
          <p:cNvPicPr>
            <a:picLocks noChangeAspect="1"/>
          </p:cNvPicPr>
          <p:nvPr/>
        </p:nvPicPr>
        <p:blipFill>
          <a:blip r:embed="rId8" cstate="print"/>
          <a:stretch>
            <a:fillRect/>
          </a:stretch>
        </p:blipFill>
        <p:spPr>
          <a:xfrm>
            <a:off x="3276600" y="3352800"/>
            <a:ext cx="25146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descr="prothomalo_import_media_2014_08_19_9c086174000b28afe600e57697138541-1.1.jpg"/>
          <p:cNvPicPr>
            <a:picLocks noChangeAspect="1"/>
          </p:cNvPicPr>
          <p:nvPr/>
        </p:nvPicPr>
        <p:blipFill>
          <a:blip r:embed="rId9" cstate="print"/>
          <a:stretch>
            <a:fillRect/>
          </a:stretch>
        </p:blipFill>
        <p:spPr>
          <a:xfrm>
            <a:off x="6096000" y="4876800"/>
            <a:ext cx="2819400" cy="16504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descr="67950132_2373847389366531_1131428788177993728_n.jpg"/>
          <p:cNvPicPr>
            <a:picLocks noChangeAspect="1"/>
          </p:cNvPicPr>
          <p:nvPr/>
        </p:nvPicPr>
        <p:blipFill>
          <a:blip r:embed="rId10" cstate="print"/>
          <a:srcRect l="3909" t="2222" r="3909"/>
          <a:stretch>
            <a:fillRect/>
          </a:stretch>
        </p:blipFill>
        <p:spPr>
          <a:xfrm>
            <a:off x="6096000" y="1371600"/>
            <a:ext cx="2514600"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dhubi.jpg"/>
          <p:cNvPicPr>
            <a:picLocks noGrp="1" noChangeAspect="1"/>
          </p:cNvPicPr>
          <p:nvPr>
            <p:ph sz="quarter" idx="4294967295"/>
          </p:nvPr>
        </p:nvPicPr>
        <p:blipFill>
          <a:blip r:embed="rId2" cstate="print"/>
          <a:stretch>
            <a:fillRect/>
          </a:stretch>
        </p:blipFill>
        <p:spPr>
          <a:xfrm>
            <a:off x="0" y="3962400"/>
            <a:ext cx="9144000" cy="2895600"/>
          </a:xfrm>
        </p:spPr>
      </p:pic>
      <p:pic>
        <p:nvPicPr>
          <p:cNvPr id="9" name="Picture 8" descr="juti.jpg"/>
          <p:cNvPicPr>
            <a:picLocks noChangeAspect="1"/>
          </p:cNvPicPr>
          <p:nvPr/>
        </p:nvPicPr>
        <p:blipFill>
          <a:blip r:embed="rId3" cstate="print"/>
          <a:srcRect t="3441" b="17331"/>
          <a:stretch>
            <a:fillRect/>
          </a:stretch>
        </p:blipFill>
        <p:spPr>
          <a:xfrm>
            <a:off x="0" y="0"/>
            <a:ext cx="9144000" cy="3962400"/>
          </a:xfrm>
          <a:prstGeom prst="rect">
            <a:avLst/>
          </a:prstGeom>
        </p:spPr>
      </p:pic>
      <p:sp>
        <p:nvSpPr>
          <p:cNvPr id="10" name="Rectangle 9"/>
          <p:cNvSpPr/>
          <p:nvPr/>
        </p:nvSpPr>
        <p:spPr>
          <a:xfrm>
            <a:off x="4048459" y="3244334"/>
            <a:ext cx="240772" cy="369332"/>
          </a:xfrm>
          <a:prstGeom prst="rect">
            <a:avLst/>
          </a:prstGeom>
        </p:spPr>
        <p:txBody>
          <a:bodyPr wrap="none">
            <a:spAutoFit/>
          </a:bodyPr>
          <a:lstStyle/>
          <a:p>
            <a:r>
              <a:rPr lang="en-US" b="1" dirty="0" smtClean="0">
                <a:ln w="57150">
                  <a:solidFill>
                    <a:srgbClr val="0000CC"/>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dirty="0">
              <a:ln w="57150">
                <a:solidFill>
                  <a:srgbClr val="0000CC"/>
                </a:solidFill>
              </a:ln>
            </a:endParaRPr>
          </a:p>
        </p:txBody>
      </p:sp>
      <p:sp>
        <p:nvSpPr>
          <p:cNvPr id="11" name="Rectangle 10"/>
          <p:cNvSpPr/>
          <p:nvPr/>
        </p:nvSpPr>
        <p:spPr>
          <a:xfrm>
            <a:off x="76200" y="152401"/>
            <a:ext cx="9067800" cy="2215991"/>
          </a:xfrm>
          <a:prstGeom prst="rect">
            <a:avLst/>
          </a:prstGeom>
        </p:spPr>
        <p:txBody>
          <a:bodyPr wrap="square">
            <a:spAutoFit/>
          </a:bodyPr>
          <a:lstStyle/>
          <a:p>
            <a:pPr algn="ctr"/>
            <a:r>
              <a:rPr lang="en-US" sz="13800" b="1" dirty="0" err="1" smtClean="0">
                <a:ln w="57150">
                  <a:solidFill>
                    <a:srgbClr val="0000CC"/>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পাঠ</a:t>
            </a:r>
            <a:r>
              <a:rPr lang="en-US" sz="13800" b="1" dirty="0" smtClean="0">
                <a:ln w="57150">
                  <a:solidFill>
                    <a:srgbClr val="0000CC"/>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13800" b="1" dirty="0" err="1" smtClean="0">
                <a:ln w="57150">
                  <a:solidFill>
                    <a:srgbClr val="0000CC"/>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ঘোষনা</a:t>
            </a:r>
            <a:r>
              <a:rPr lang="en-US" sz="13800" b="1" dirty="0" smtClean="0">
                <a:ln w="57150">
                  <a:solidFill>
                    <a:srgbClr val="0000CC"/>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13800" dirty="0">
              <a:ln w="57150">
                <a:solidFill>
                  <a:srgbClr val="0000CC"/>
                </a:solidFill>
              </a:ln>
            </a:endParaRPr>
          </a:p>
        </p:txBody>
      </p:sp>
      <p:sp>
        <p:nvSpPr>
          <p:cNvPr id="12" name="Rectangle 11"/>
          <p:cNvSpPr/>
          <p:nvPr/>
        </p:nvSpPr>
        <p:spPr>
          <a:xfrm>
            <a:off x="152400" y="2438400"/>
            <a:ext cx="8839200" cy="1015663"/>
          </a:xfrm>
          <a:prstGeom prst="rect">
            <a:avLst/>
          </a:prstGeom>
        </p:spPr>
        <p:txBody>
          <a:bodyPr wrap="square">
            <a:spAutoFit/>
          </a:bodyPr>
          <a:lstStyle/>
          <a:p>
            <a:pPr algn="ctr"/>
            <a:r>
              <a:rPr lang="en-US" sz="6000" b="1" dirty="0" err="1"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শিশুবিকাশ</a:t>
            </a:r>
            <a:r>
              <a:rPr lang="en-US" sz="60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  ও </a:t>
            </a:r>
            <a:r>
              <a:rPr lang="en-US" sz="6000" b="1" dirty="0" err="1"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পারিবারিক</a:t>
            </a:r>
            <a:r>
              <a:rPr lang="en-US" sz="60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 </a:t>
            </a:r>
            <a:r>
              <a:rPr lang="en-US" sz="6000" b="1" dirty="0" err="1"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পরিবেশ</a:t>
            </a:r>
            <a:r>
              <a:rPr lang="en-US" sz="60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rPr>
              <a:t> ।</a:t>
            </a:r>
            <a:endParaRPr lang="en-US" sz="6000" b="1" dirty="0">
              <a:ln w="18000">
                <a:solidFill>
                  <a:srgbClr val="00B050"/>
                </a:solidFill>
                <a:prstDash val="solid"/>
                <a:miter lim="800000"/>
              </a:ln>
              <a:solidFill>
                <a:srgbClr val="00B050"/>
              </a:solidFill>
              <a:effectLst>
                <a:outerShdw blurRad="25500" dist="23000" dir="7020000" algn="tl">
                  <a:srgbClr val="000000">
                    <a:alpha val="50000"/>
                  </a:srgbClr>
                </a:outerShdw>
              </a:effectLst>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p:cBhvr override="childStyle">
                                        <p:cTn id="6" dur="2000" fill="hold"/>
                                        <p:tgtEl>
                                          <p:spTgt spid="11"/>
                                        </p:tgtEl>
                                        <p:attrNameLst>
                                          <p:attrName>style.color</p:attrName>
                                        </p:attrNameLst>
                                      </p:cBhvr>
                                      <p:to>
                                        <a:srgbClr val="1AB505"/>
                                      </p:to>
                                    </p:animClr>
                                  </p:childTnLst>
                                </p:cTn>
                              </p:par>
                              <p:par>
                                <p:cTn id="7" presetID="20" presetClass="emph" presetSubtype="0" repeatCount="indefinite" nodeType="withEffect">
                                  <p:stCondLst>
                                    <p:cond delay="0"/>
                                  </p:stCondLst>
                                  <p:endCondLst>
                                    <p:cond evt="onNext" delay="0">
                                      <p:tgtEl>
                                        <p:sldTgt/>
                                      </p:tgtEl>
                                    </p:cond>
                                  </p:endCondLst>
                                  <p:iterate type="lt">
                                    <p:tmPct val="10000"/>
                                  </p:iterate>
                                  <p:childTnLst>
                                    <p:set>
                                      <p:cBhvr override="childStyle">
                                        <p:cTn id="8" dur="500" autoRev="1" fill="hold"/>
                                        <p:tgtEl>
                                          <p:spTgt spid="12">
                                            <p:txEl>
                                              <p:pRg st="0" end="0"/>
                                            </p:txEl>
                                          </p:spTgt>
                                        </p:tgtEl>
                                        <p:attrNameLst>
                                          <p:attrName>style.color</p:attrName>
                                        </p:attrNameLst>
                                      </p:cBhvr>
                                      <p:to>
                                        <p:clrVal>
                                          <a:schemeClr val="accent2"/>
                                        </p:clrVal>
                                      </p:to>
                                    </p:set>
                                    <p:set>
                                      <p:cBhvr>
                                        <p:cTn id="9" dur="500" autoRev="1" fill="hold"/>
                                        <p:tgtEl>
                                          <p:spTgt spid="12">
                                            <p:txEl>
                                              <p:pRg st="0" end="0"/>
                                            </p:txEl>
                                          </p:spTgt>
                                        </p:tgtEl>
                                        <p:attrNameLst>
                                          <p:attrName>fillcolor</p:attrName>
                                        </p:attrNameLst>
                                      </p:cBhvr>
                                      <p:to>
                                        <p:clrVal>
                                          <a:schemeClr val="accent2"/>
                                        </p:clrVal>
                                      </p:to>
                                    </p:set>
                                    <p:set>
                                      <p:cBhvr>
                                        <p:cTn id="10" dur="500" autoRev="1" fill="hold"/>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chemeClr val="accent2"/>
            </a:solidFill>
          </a:ln>
        </p:spPr>
        <p:txBody>
          <a:bodyPr/>
          <a:lstStyle/>
          <a:p>
            <a:pPr algn="ctr"/>
            <a:r>
              <a:rPr lang="en-US" b="1" dirty="0" err="1" smtClean="0">
                <a:ln w="18000">
                  <a:solidFill>
                    <a:schemeClr val="accent2">
                      <a:satMod val="140000"/>
                    </a:schemeClr>
                  </a:solidFill>
                  <a:prstDash val="solid"/>
                  <a:miter lim="800000"/>
                </a:ln>
                <a:solidFill>
                  <a:schemeClr val="accent6">
                    <a:lumMod val="40000"/>
                    <a:lumOff val="60000"/>
                  </a:schemeClr>
                </a:solidFill>
                <a:effectLst>
                  <a:outerShdw blurRad="25500" dist="23000" dir="7020000" algn="tl">
                    <a:srgbClr val="000000">
                      <a:alpha val="50000"/>
                    </a:srgbClr>
                  </a:outerShdw>
                </a:effectLst>
                <a:latin typeface="NikoshBAN" pitchFamily="2" charset="0"/>
                <a:cs typeface="NikoshBAN" pitchFamily="2" charset="0"/>
              </a:rPr>
              <a:t>শিক্ষন</a:t>
            </a:r>
            <a:r>
              <a:rPr lang="en-US" b="1" dirty="0" smtClean="0">
                <a:ln w="18000">
                  <a:solidFill>
                    <a:schemeClr val="accent2">
                      <a:satMod val="140000"/>
                    </a:schemeClr>
                  </a:solidFill>
                  <a:prstDash val="solid"/>
                  <a:miter lim="800000"/>
                </a:ln>
                <a:solidFill>
                  <a:schemeClr val="accent6">
                    <a:lumMod val="40000"/>
                    <a:lumOff val="60000"/>
                  </a:schemeClr>
                </a:solidFill>
                <a:effectLst>
                  <a:outerShdw blurRad="25500" dist="23000" dir="7020000" algn="tl">
                    <a:srgbClr val="000000">
                      <a:alpha val="50000"/>
                    </a:srgbClr>
                  </a:outerShdw>
                </a:effectLst>
                <a:latin typeface="NikoshBAN" pitchFamily="2" charset="0"/>
                <a:cs typeface="NikoshBAN" pitchFamily="2" charset="0"/>
              </a:rPr>
              <a:t> </a:t>
            </a:r>
            <a:r>
              <a:rPr lang="en-US" b="1" dirty="0" err="1" smtClean="0">
                <a:ln w="18000">
                  <a:solidFill>
                    <a:schemeClr val="accent2">
                      <a:satMod val="140000"/>
                    </a:schemeClr>
                  </a:solidFill>
                  <a:prstDash val="solid"/>
                  <a:miter lim="800000"/>
                </a:ln>
                <a:solidFill>
                  <a:schemeClr val="accent6">
                    <a:lumMod val="40000"/>
                    <a:lumOff val="60000"/>
                  </a:schemeClr>
                </a:solidFill>
                <a:effectLst>
                  <a:outerShdw blurRad="25500" dist="23000" dir="7020000" algn="tl">
                    <a:srgbClr val="000000">
                      <a:alpha val="50000"/>
                    </a:srgbClr>
                  </a:outerShdw>
                </a:effectLst>
                <a:latin typeface="NikoshBAN" pitchFamily="2" charset="0"/>
                <a:cs typeface="NikoshBAN" pitchFamily="2" charset="0"/>
              </a:rPr>
              <a:t>ফল</a:t>
            </a:r>
            <a:r>
              <a:rPr lang="en-US" b="1" dirty="0" smtClean="0">
                <a:ln w="18000">
                  <a:solidFill>
                    <a:schemeClr val="accent2">
                      <a:satMod val="140000"/>
                    </a:schemeClr>
                  </a:solidFill>
                  <a:prstDash val="solid"/>
                  <a:miter lim="800000"/>
                </a:ln>
                <a:solidFill>
                  <a:schemeClr val="accent6">
                    <a:lumMod val="40000"/>
                    <a:lumOff val="60000"/>
                  </a:schemeClr>
                </a:solidFill>
                <a:effectLst>
                  <a:outerShdw blurRad="25500" dist="23000" dir="7020000" algn="tl">
                    <a:srgbClr val="000000">
                      <a:alpha val="50000"/>
                    </a:srgbClr>
                  </a:outerShdw>
                </a:effectLst>
                <a:latin typeface="NikoshBAN" pitchFamily="2" charset="0"/>
                <a:cs typeface="NikoshBAN" pitchFamily="2" charset="0"/>
              </a:rPr>
              <a:t> </a:t>
            </a:r>
            <a:endParaRPr lang="en-US" b="1" dirty="0">
              <a:ln w="18000">
                <a:solidFill>
                  <a:schemeClr val="accent2">
                    <a:satMod val="140000"/>
                  </a:schemeClr>
                </a:solidFill>
                <a:prstDash val="solid"/>
                <a:miter lim="800000"/>
              </a:ln>
              <a:solidFill>
                <a:schemeClr val="accent6">
                  <a:lumMod val="40000"/>
                  <a:lumOff val="60000"/>
                </a:schemeClr>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3" name="Content Placeholder 2"/>
          <p:cNvSpPr>
            <a:spLocks noGrp="1"/>
          </p:cNvSpPr>
          <p:nvPr>
            <p:ph sz="quarter" idx="1"/>
          </p:nvPr>
        </p:nvSpPr>
        <p:spPr>
          <a:xfrm>
            <a:off x="914400" y="1600200"/>
            <a:ext cx="7772400" cy="2286000"/>
          </a:xfrm>
          <a:ln w="76200">
            <a:solidFill>
              <a:schemeClr val="accent4"/>
            </a:solidFill>
          </a:ln>
        </p:spPr>
        <p:style>
          <a:lnRef idx="1">
            <a:schemeClr val="accent6"/>
          </a:lnRef>
          <a:fillRef idx="2">
            <a:schemeClr val="accent6"/>
          </a:fillRef>
          <a:effectRef idx="1">
            <a:schemeClr val="accent6"/>
          </a:effectRef>
          <a:fontRef idx="minor">
            <a:schemeClr val="dk1"/>
          </a:fontRef>
        </p:style>
        <p:txBody>
          <a:bodyPr>
            <a:normAutofit/>
          </a:bodyPr>
          <a:lstStyle/>
          <a:p>
            <a:pPr marL="457200" indent="-457200">
              <a:buFont typeface="+mj-lt"/>
              <a:buAutoNum type="arabicPeriod"/>
            </a:pPr>
            <a:endParaRPr lang="en-US" sz="2000" dirty="0" smtClean="0">
              <a:latin typeface="NikoshBAN" pitchFamily="2" charset="0"/>
              <a:cs typeface="NikoshBAN" pitchFamily="2" charset="0"/>
            </a:endParaRPr>
          </a:p>
          <a:p>
            <a:pPr marL="457200" indent="-457200">
              <a:buFont typeface="+mj-lt"/>
              <a:buAutoNum type="arabicPeriod"/>
            </a:pPr>
            <a:r>
              <a:rPr lang="en-US" sz="2000" dirty="0" err="1" smtClean="0">
                <a:latin typeface="NikoshBAN" pitchFamily="2" charset="0"/>
                <a:cs typeface="NikoshBAN" pitchFamily="2" charset="0"/>
              </a:rPr>
              <a:t>শিশু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বিকাশে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বন্ধনের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গুরুত্ব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বর্ননা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 </a:t>
            </a:r>
          </a:p>
          <a:p>
            <a:pPr marL="457200" indent="-457200">
              <a:buFont typeface="+mj-lt"/>
              <a:buAutoNum type="arabicPeriod"/>
            </a:pPr>
            <a:r>
              <a:rPr lang="en-US" sz="2000" dirty="0" err="1" smtClean="0">
                <a:latin typeface="NikoshBAN" pitchFamily="2" charset="0"/>
                <a:cs typeface="NikoshBAN" pitchFamily="2" charset="0"/>
              </a:rPr>
              <a:t>পারিবারিক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বিপর্য্যের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ধারনা</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স্বরূপ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ব্যাখ্যা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a:t>
            </a:r>
          </a:p>
          <a:p>
            <a:pPr marL="457200" indent="-457200">
              <a:buFont typeface="+mj-lt"/>
              <a:buAutoNum type="arabicPeriod"/>
            </a:pPr>
            <a:r>
              <a:rPr lang="en-US" sz="2000" dirty="0" err="1" smtClean="0">
                <a:latin typeface="NikoshBAN" pitchFamily="2" charset="0"/>
                <a:cs typeface="NikoshBAN" pitchFamily="2" charset="0"/>
              </a:rPr>
              <a:t>শিশু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পরিচালনার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ব্যাখ্যা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a:t>
            </a:r>
            <a:r>
              <a:rPr lang="en-US" sz="2000" dirty="0" smtClean="0">
                <a:latin typeface="NikoshBAN" pitchFamily="2" charset="0"/>
                <a:cs typeface="NikoshBAN" pitchFamily="2" charset="0"/>
              </a:rPr>
              <a:t>।</a:t>
            </a:r>
          </a:p>
          <a:p>
            <a:pPr marL="457200" indent="-457200">
              <a:buFont typeface="+mj-lt"/>
              <a:buAutoNum type="arabicPeriod"/>
            </a:pPr>
            <a:endParaRPr lang="en-US" sz="2000" dirty="0" smtClean="0">
              <a:latin typeface="NikoshBAN" pitchFamily="2" charset="0"/>
              <a:cs typeface="NikoshBAN" pitchFamily="2" charset="0"/>
            </a:endParaRPr>
          </a:p>
          <a:p>
            <a:pPr marL="457200" indent="-457200">
              <a:buFont typeface="+mj-lt"/>
              <a:buAutoNum type="arabicPeriod"/>
            </a:pPr>
            <a:endParaRPr lang="en-US" sz="2000" dirty="0" smtClean="0">
              <a:latin typeface="NikoshBAN" pitchFamily="2" charset="0"/>
              <a:cs typeface="NikoshBAN" pitchFamily="2" charset="0"/>
            </a:endParaRPr>
          </a:p>
        </p:txBody>
      </p:sp>
      <p:pic>
        <p:nvPicPr>
          <p:cNvPr id="4" name="Picture 3" descr="68846113_2378261832258420_4199292011808817152_n.jpg"/>
          <p:cNvPicPr>
            <a:picLocks noChangeAspect="1"/>
          </p:cNvPicPr>
          <p:nvPr/>
        </p:nvPicPr>
        <p:blipFill>
          <a:blip r:embed="rId2" cstate="print"/>
          <a:srcRect b="33333"/>
          <a:stretch>
            <a:fillRect/>
          </a:stretch>
        </p:blipFill>
        <p:spPr>
          <a:xfrm>
            <a:off x="533400" y="3886200"/>
            <a:ext cx="2657475"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68976975_2373847369366533_3593381630829395968_n.jpg"/>
          <p:cNvPicPr>
            <a:picLocks noChangeAspect="1"/>
          </p:cNvPicPr>
          <p:nvPr/>
        </p:nvPicPr>
        <p:blipFill>
          <a:blip r:embed="rId3" cstate="print"/>
          <a:srcRect l="2570" t="15556" r="10040" b="8889"/>
          <a:stretch>
            <a:fillRect/>
          </a:stretch>
        </p:blipFill>
        <p:spPr>
          <a:xfrm>
            <a:off x="3276600" y="3657600"/>
            <a:ext cx="289560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69268458_2383254995092437_7142394308165894144_n.jpg"/>
          <p:cNvPicPr>
            <a:picLocks noChangeAspect="1"/>
          </p:cNvPicPr>
          <p:nvPr/>
        </p:nvPicPr>
        <p:blipFill>
          <a:blip r:embed="rId4" cstate="print"/>
          <a:srcRect t="6667" b="35556"/>
          <a:stretch>
            <a:fillRect/>
          </a:stretch>
        </p:blipFill>
        <p:spPr>
          <a:xfrm>
            <a:off x="6400800" y="4038600"/>
            <a:ext cx="2279406"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11-296.jpg"/>
          <p:cNvPicPr>
            <a:picLocks noGrp="1" noChangeAspect="1"/>
          </p:cNvPicPr>
          <p:nvPr>
            <p:ph idx="4294967295"/>
          </p:nvPr>
        </p:nvPicPr>
        <p:blipFill>
          <a:blip r:embed="rId2" cstate="print"/>
          <a:stretch>
            <a:fillRect/>
          </a:stretch>
        </p:blipFill>
        <p:spPr>
          <a:xfrm>
            <a:off x="2514600" y="762000"/>
            <a:ext cx="3236913"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download.jpg"/>
          <p:cNvPicPr>
            <a:picLocks noChangeAspect="1"/>
          </p:cNvPicPr>
          <p:nvPr/>
        </p:nvPicPr>
        <p:blipFill>
          <a:blip r:embed="rId3" cstate="print"/>
          <a:stretch>
            <a:fillRect/>
          </a:stretch>
        </p:blipFill>
        <p:spPr>
          <a:xfrm>
            <a:off x="228600" y="838200"/>
            <a:ext cx="1828800" cy="152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2">
            <a:schemeClr val="dk1"/>
          </a:lnRef>
          <a:fillRef idx="1">
            <a:schemeClr val="lt1"/>
          </a:fillRef>
          <a:effectRef idx="0">
            <a:schemeClr val="dk1"/>
          </a:effectRef>
          <a:fontRef idx="minor">
            <a:schemeClr val="dk1"/>
          </a:fontRef>
        </p:style>
      </p:pic>
      <p:pic>
        <p:nvPicPr>
          <p:cNvPr id="7" name="Picture 6" descr="download (2).jpg"/>
          <p:cNvPicPr>
            <a:picLocks noChangeAspect="1"/>
          </p:cNvPicPr>
          <p:nvPr/>
        </p:nvPicPr>
        <p:blipFill>
          <a:blip r:embed="rId4" cstate="print"/>
          <a:stretch>
            <a:fillRect/>
          </a:stretch>
        </p:blipFill>
        <p:spPr>
          <a:xfrm>
            <a:off x="3581400" y="2819400"/>
            <a:ext cx="2075039" cy="16478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images (2).jpg"/>
          <p:cNvPicPr>
            <a:picLocks noChangeAspect="1"/>
          </p:cNvPicPr>
          <p:nvPr/>
        </p:nvPicPr>
        <p:blipFill>
          <a:blip r:embed="rId5" cstate="print"/>
          <a:stretch>
            <a:fillRect/>
          </a:stretch>
        </p:blipFill>
        <p:spPr>
          <a:xfrm>
            <a:off x="228600" y="2819400"/>
            <a:ext cx="2971800"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images (3).jpg"/>
          <p:cNvPicPr>
            <a:picLocks noChangeAspect="1"/>
          </p:cNvPicPr>
          <p:nvPr/>
        </p:nvPicPr>
        <p:blipFill>
          <a:blip r:embed="rId6" cstate="print"/>
          <a:stretch>
            <a:fillRect/>
          </a:stretch>
        </p:blipFill>
        <p:spPr>
          <a:xfrm>
            <a:off x="6172200" y="685800"/>
            <a:ext cx="2619375" cy="1743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images (5).jpg"/>
          <p:cNvPicPr>
            <a:picLocks noChangeAspect="1"/>
          </p:cNvPicPr>
          <p:nvPr/>
        </p:nvPicPr>
        <p:blipFill>
          <a:blip r:embed="rId7" cstate="print"/>
          <a:stretch>
            <a:fillRect/>
          </a:stretch>
        </p:blipFill>
        <p:spPr>
          <a:xfrm>
            <a:off x="6400800" y="2819400"/>
            <a:ext cx="2228850" cy="15836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download (1).jpg"/>
          <p:cNvPicPr>
            <a:picLocks noChangeAspect="1"/>
          </p:cNvPicPr>
          <p:nvPr/>
        </p:nvPicPr>
        <p:blipFill>
          <a:blip r:embed="rId8" cstate="print"/>
          <a:stretch>
            <a:fillRect/>
          </a:stretch>
        </p:blipFill>
        <p:spPr>
          <a:xfrm>
            <a:off x="152400" y="4876800"/>
            <a:ext cx="2609850" cy="1828800"/>
          </a:xfrm>
          <a:prstGeom prst="snip2DiagRect">
            <a:avLst>
              <a:gd name="adj1" fmla="val 2362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descr="download (3).jpg"/>
          <p:cNvPicPr>
            <a:picLocks noChangeAspect="1"/>
          </p:cNvPicPr>
          <p:nvPr/>
        </p:nvPicPr>
        <p:blipFill>
          <a:blip r:embed="rId9" cstate="print"/>
          <a:stretch>
            <a:fillRect/>
          </a:stretch>
        </p:blipFill>
        <p:spPr>
          <a:xfrm>
            <a:off x="3200400" y="4724400"/>
            <a:ext cx="2590800" cy="1771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descr="prothomalo_import_media_2015_10_14_831cdd12a7ea8704b5b4ae19231643d9-21.jpg"/>
          <p:cNvPicPr>
            <a:picLocks noChangeAspect="1"/>
          </p:cNvPicPr>
          <p:nvPr/>
        </p:nvPicPr>
        <p:blipFill>
          <a:blip r:embed="rId10" cstate="print"/>
          <a:srcRect l="8789" t="14462" b="4976"/>
          <a:stretch>
            <a:fillRect/>
          </a:stretch>
        </p:blipFill>
        <p:spPr>
          <a:xfrm>
            <a:off x="6248400" y="5029200"/>
            <a:ext cx="2323539" cy="1447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5" name="TextBox 14"/>
          <p:cNvSpPr txBox="1"/>
          <p:nvPr/>
        </p:nvSpPr>
        <p:spPr>
          <a:xfrm>
            <a:off x="1295400" y="457201"/>
            <a:ext cx="228600" cy="646331"/>
          </a:xfrm>
          <a:prstGeom prst="rect">
            <a:avLst/>
          </a:prstGeom>
          <a:noFill/>
        </p:spPr>
        <p:txBody>
          <a:bodyPr wrap="square" rtlCol="0">
            <a:spAutoFit/>
          </a:bodyPr>
          <a:lstStyle/>
          <a:p>
            <a:r>
              <a:rPr lang="en-US" dirty="0" smtClean="0"/>
              <a:t>১ </a:t>
            </a:r>
            <a:endParaRPr lang="en-US" dirty="0"/>
          </a:p>
        </p:txBody>
      </p:sp>
      <p:sp>
        <p:nvSpPr>
          <p:cNvPr id="16" name="TextBox 15"/>
          <p:cNvSpPr txBox="1"/>
          <p:nvPr/>
        </p:nvSpPr>
        <p:spPr>
          <a:xfrm>
            <a:off x="4267200" y="457200"/>
            <a:ext cx="338554" cy="369332"/>
          </a:xfrm>
          <a:prstGeom prst="rect">
            <a:avLst/>
          </a:prstGeom>
          <a:noFill/>
        </p:spPr>
        <p:txBody>
          <a:bodyPr wrap="none" rtlCol="0">
            <a:spAutoFit/>
          </a:bodyPr>
          <a:lstStyle/>
          <a:p>
            <a:r>
              <a:rPr lang="en-US" dirty="0" smtClean="0"/>
              <a:t>২</a:t>
            </a:r>
            <a:endParaRPr lang="en-US" dirty="0"/>
          </a:p>
        </p:txBody>
      </p:sp>
      <p:sp>
        <p:nvSpPr>
          <p:cNvPr id="17" name="TextBox 16"/>
          <p:cNvSpPr txBox="1"/>
          <p:nvPr/>
        </p:nvSpPr>
        <p:spPr>
          <a:xfrm>
            <a:off x="7086600" y="457200"/>
            <a:ext cx="359394" cy="369332"/>
          </a:xfrm>
          <a:prstGeom prst="rect">
            <a:avLst/>
          </a:prstGeom>
          <a:noFill/>
        </p:spPr>
        <p:txBody>
          <a:bodyPr wrap="none" rtlCol="0">
            <a:spAutoFit/>
          </a:bodyPr>
          <a:lstStyle/>
          <a:p>
            <a:r>
              <a:rPr lang="en-US" dirty="0" smtClean="0"/>
              <a:t>৩</a:t>
            </a:r>
            <a:endParaRPr lang="en-US" dirty="0"/>
          </a:p>
        </p:txBody>
      </p:sp>
      <p:sp>
        <p:nvSpPr>
          <p:cNvPr id="18" name="TextBox 17"/>
          <p:cNvSpPr txBox="1"/>
          <p:nvPr/>
        </p:nvSpPr>
        <p:spPr>
          <a:xfrm>
            <a:off x="762000" y="2514600"/>
            <a:ext cx="383438" cy="369332"/>
          </a:xfrm>
          <a:prstGeom prst="rect">
            <a:avLst/>
          </a:prstGeom>
          <a:noFill/>
        </p:spPr>
        <p:txBody>
          <a:bodyPr wrap="none" rtlCol="0">
            <a:spAutoFit/>
          </a:bodyPr>
          <a:lstStyle/>
          <a:p>
            <a:r>
              <a:rPr lang="en-US" dirty="0" smtClean="0"/>
              <a:t>৪ </a:t>
            </a:r>
            <a:endParaRPr lang="en-US" dirty="0"/>
          </a:p>
        </p:txBody>
      </p:sp>
      <p:sp>
        <p:nvSpPr>
          <p:cNvPr id="19" name="TextBox 18"/>
          <p:cNvSpPr txBox="1"/>
          <p:nvPr/>
        </p:nvSpPr>
        <p:spPr>
          <a:xfrm>
            <a:off x="3962400" y="2514600"/>
            <a:ext cx="409086" cy="369332"/>
          </a:xfrm>
          <a:prstGeom prst="rect">
            <a:avLst/>
          </a:prstGeom>
          <a:noFill/>
        </p:spPr>
        <p:txBody>
          <a:bodyPr wrap="none" rtlCol="0">
            <a:spAutoFit/>
          </a:bodyPr>
          <a:lstStyle/>
          <a:p>
            <a:r>
              <a:rPr lang="en-US" dirty="0" smtClean="0"/>
              <a:t>৫ </a:t>
            </a:r>
            <a:endParaRPr lang="en-US" dirty="0"/>
          </a:p>
        </p:txBody>
      </p:sp>
      <p:sp>
        <p:nvSpPr>
          <p:cNvPr id="20" name="TextBox 19"/>
          <p:cNvSpPr txBox="1"/>
          <p:nvPr/>
        </p:nvSpPr>
        <p:spPr>
          <a:xfrm>
            <a:off x="7162800" y="2514600"/>
            <a:ext cx="76200" cy="369332"/>
          </a:xfrm>
          <a:prstGeom prst="rect">
            <a:avLst/>
          </a:prstGeom>
          <a:noFill/>
        </p:spPr>
        <p:txBody>
          <a:bodyPr wrap="square" rtlCol="0">
            <a:spAutoFit/>
          </a:bodyPr>
          <a:lstStyle/>
          <a:p>
            <a:r>
              <a:rPr lang="en-US" dirty="0" smtClean="0"/>
              <a:t>৬</a:t>
            </a:r>
            <a:endParaRPr lang="en-US" dirty="0"/>
          </a:p>
        </p:txBody>
      </p:sp>
      <p:sp>
        <p:nvSpPr>
          <p:cNvPr id="21" name="TextBox 20"/>
          <p:cNvSpPr txBox="1"/>
          <p:nvPr/>
        </p:nvSpPr>
        <p:spPr>
          <a:xfrm>
            <a:off x="685800" y="4572000"/>
            <a:ext cx="383438" cy="369332"/>
          </a:xfrm>
          <a:prstGeom prst="rect">
            <a:avLst/>
          </a:prstGeom>
          <a:noFill/>
        </p:spPr>
        <p:txBody>
          <a:bodyPr wrap="none" rtlCol="0">
            <a:spAutoFit/>
          </a:bodyPr>
          <a:lstStyle/>
          <a:p>
            <a:r>
              <a:rPr lang="en-US" dirty="0" smtClean="0"/>
              <a:t>৭ </a:t>
            </a:r>
            <a:endParaRPr lang="en-US" dirty="0"/>
          </a:p>
        </p:txBody>
      </p:sp>
      <p:sp>
        <p:nvSpPr>
          <p:cNvPr id="22" name="TextBox 21"/>
          <p:cNvSpPr txBox="1"/>
          <p:nvPr/>
        </p:nvSpPr>
        <p:spPr>
          <a:xfrm>
            <a:off x="4800600" y="4648200"/>
            <a:ext cx="360996" cy="369332"/>
          </a:xfrm>
          <a:prstGeom prst="rect">
            <a:avLst/>
          </a:prstGeom>
          <a:noFill/>
        </p:spPr>
        <p:txBody>
          <a:bodyPr wrap="square" rtlCol="0">
            <a:spAutoFit/>
          </a:bodyPr>
          <a:lstStyle/>
          <a:p>
            <a:r>
              <a:rPr lang="en-US" dirty="0" smtClean="0"/>
              <a:t>৮</a:t>
            </a:r>
            <a:endParaRPr lang="en-US" dirty="0"/>
          </a:p>
        </p:txBody>
      </p:sp>
      <p:sp>
        <p:nvSpPr>
          <p:cNvPr id="23" name="TextBox 22"/>
          <p:cNvSpPr txBox="1"/>
          <p:nvPr/>
        </p:nvSpPr>
        <p:spPr>
          <a:xfrm>
            <a:off x="7543800" y="4572000"/>
            <a:ext cx="457200" cy="369332"/>
          </a:xfrm>
          <a:prstGeom prst="rect">
            <a:avLst/>
          </a:prstGeom>
          <a:noFill/>
        </p:spPr>
        <p:txBody>
          <a:bodyPr wrap="square" rtlCol="0">
            <a:spAutoFit/>
          </a:bodyPr>
          <a:lstStyle/>
          <a:p>
            <a:r>
              <a:rPr lang="en-US" dirty="0" smtClean="0"/>
              <a:t>৯ </a:t>
            </a:r>
            <a:endParaRPr lang="en-US" dirty="0"/>
          </a:p>
        </p:txBody>
      </p:sp>
      <p:sp>
        <p:nvSpPr>
          <p:cNvPr id="25" name="TextBox 24"/>
          <p:cNvSpPr txBox="1"/>
          <p:nvPr/>
        </p:nvSpPr>
        <p:spPr>
          <a:xfrm>
            <a:off x="2590800" y="152400"/>
            <a:ext cx="3196709" cy="461665"/>
          </a:xfrm>
          <a:prstGeom prst="rect">
            <a:avLst/>
          </a:prstGeom>
          <a:noFill/>
        </p:spPr>
        <p:txBody>
          <a:bodyPr wrap="none" rtlCol="0">
            <a:spAutoFit/>
          </a:bodyPr>
          <a:lstStyle/>
          <a:p>
            <a:r>
              <a:rPr lang="en-US" sz="2400" b="1" dirty="0" err="1" smtClean="0">
                <a:latin typeface="NikoshBAN" pitchFamily="2" charset="0"/>
                <a:cs typeface="NikoshBAN" pitchFamily="2" charset="0"/>
              </a:rPr>
              <a:t>ছবি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দেখে</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পাঠ</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উপস্থপনা</a:t>
            </a:r>
            <a:r>
              <a:rPr lang="en-US"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0"/>
            <a:ext cx="6096000" cy="1631216"/>
          </a:xfrm>
          <a:prstGeom prst="rect">
            <a:avLst/>
          </a:prstGeom>
          <a:ln w="76200">
            <a:solidFill>
              <a:srgbClr val="0099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mj-lt"/>
              <a:buAutoNum type="arabicPeriod"/>
            </a:pPr>
            <a:r>
              <a:rPr lang="en-US" sz="2000" dirty="0" err="1" smtClean="0">
                <a:latin typeface="NikoshBAN" pitchFamily="2" charset="0"/>
                <a:cs typeface="NikoshBAN" pitchFamily="2" charset="0"/>
              </a:rPr>
              <a:t>ভাষা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বিকাশে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চাহিদা</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অসুবিধা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p>
          <a:p>
            <a:pPr marL="457200" indent="-457200">
              <a:buFont typeface="+mj-lt"/>
              <a:buAutoNum type="arabicPeriod"/>
            </a:pPr>
            <a:r>
              <a:rPr lang="en-US" sz="2000" dirty="0" err="1" smtClean="0">
                <a:latin typeface="NikoshBAN" pitchFamily="2" charset="0"/>
                <a:cs typeface="NikoshBAN" pitchFamily="2" charset="0"/>
              </a:rPr>
              <a:t>শাল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p>
          <a:p>
            <a:pPr marL="457200" indent="-457200">
              <a:buFont typeface="+mj-lt"/>
              <a:buAutoNum type="arabicPeriod"/>
            </a:pPr>
            <a:r>
              <a:rPr lang="en-US" sz="2000" dirty="0" err="1" smtClean="0">
                <a:latin typeface="NikoshBAN" pitchFamily="2" charset="0"/>
                <a:cs typeface="NikoshBAN" pitchFamily="2" charset="0"/>
              </a:rPr>
              <a:t>অক্সিটোসিন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হরমোন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কখন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নির্গত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p>
          <a:p>
            <a:pPr marL="457200" indent="-457200">
              <a:buFont typeface="+mj-lt"/>
              <a:buAutoNum type="arabicPeriod"/>
            </a:pPr>
            <a:r>
              <a:rPr lang="en-US" sz="2000" dirty="0" err="1" smtClean="0">
                <a:latin typeface="NikoshBAN" pitchFamily="2" charset="0"/>
                <a:cs typeface="NikoshBAN" pitchFamily="2" charset="0"/>
              </a:rPr>
              <a:t>শিশুর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সাথে</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বিনিময়ের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করনীয়</a:t>
            </a:r>
            <a:r>
              <a:rPr lang="en-US" sz="2000" dirty="0" smtClean="0">
                <a:latin typeface="NikoshBAN" pitchFamily="2" charset="0"/>
                <a:cs typeface="NikoshBAN" pitchFamily="2" charset="0"/>
              </a:rPr>
              <a:t> ?</a:t>
            </a:r>
          </a:p>
          <a:p>
            <a:pPr marL="457200" indent="-457200">
              <a:buFont typeface="+mj-lt"/>
              <a:buAutoNum type="arabicPeriod"/>
            </a:pPr>
            <a:r>
              <a:rPr lang="en-US" sz="2000" dirty="0" err="1" smtClean="0">
                <a:latin typeface="NikoshBAN" pitchFamily="2" charset="0"/>
                <a:cs typeface="NikoshBAN" pitchFamily="2" charset="0"/>
              </a:rPr>
              <a:t>পরিবারের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ভাই-বোনের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উন্নায়নের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উপয়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r>
              <a:rPr lang="en-US" sz="2000" dirty="0" smtClean="0">
                <a:latin typeface="NikoshBAN" pitchFamily="2" charset="0"/>
                <a:cs typeface="NikoshBAN" pitchFamily="2" charset="0"/>
              </a:rPr>
              <a:t>? </a:t>
            </a:r>
            <a:endParaRPr lang="en-US" sz="2000" dirty="0" smtClean="0">
              <a:latin typeface="NikoshBAN" pitchFamily="2" charset="0"/>
              <a:cs typeface="NikoshBAN" pitchFamily="2" charset="0"/>
            </a:endParaRPr>
          </a:p>
        </p:txBody>
      </p:sp>
      <p:sp>
        <p:nvSpPr>
          <p:cNvPr id="4" name="Title 3"/>
          <p:cNvSpPr>
            <a:spLocks noGrp="1"/>
          </p:cNvSpPr>
          <p:nvPr>
            <p:ph type="title"/>
          </p:nvPr>
        </p:nvSpPr>
        <p:spPr/>
        <p:txBody>
          <a:bodyPr>
            <a:prstTxWarp prst="textChevro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smtClean="0">
                <a:ln w="11430"/>
                <a:solidFill>
                  <a:srgbClr val="009900"/>
                </a:solidFill>
                <a:effectLst>
                  <a:outerShdw blurRad="50800" dist="39000" dir="5460000" algn="tl">
                    <a:srgbClr val="000000">
                      <a:alpha val="38000"/>
                    </a:srgbClr>
                  </a:outerShdw>
                </a:effectLst>
                <a:latin typeface="NikoshBAN" pitchFamily="2" charset="0"/>
                <a:cs typeface="NikoshBAN" pitchFamily="2" charset="0"/>
              </a:rPr>
              <a:t>একক</a:t>
            </a:r>
            <a:r>
              <a:rPr lang="en-US" b="1" dirty="0" smtClean="0">
                <a:ln w="11430"/>
                <a:solidFill>
                  <a:srgbClr val="009900"/>
                </a:solid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solidFill>
                  <a:srgbClr val="009900"/>
                </a:solidFill>
                <a:effectLst>
                  <a:outerShdw blurRad="50800" dist="39000" dir="5460000" algn="tl">
                    <a:srgbClr val="000000">
                      <a:alpha val="38000"/>
                    </a:srgbClr>
                  </a:outerShdw>
                </a:effectLst>
                <a:latin typeface="NikoshBAN" pitchFamily="2" charset="0"/>
                <a:cs typeface="NikoshBAN" pitchFamily="2" charset="0"/>
              </a:rPr>
              <a:t>কাজ</a:t>
            </a:r>
            <a:r>
              <a:rPr lang="en-US" b="1" dirty="0" smtClean="0">
                <a:ln w="11430"/>
                <a:solidFill>
                  <a:srgbClr val="009900"/>
                </a:solidFill>
                <a:effectLst>
                  <a:outerShdw blurRad="50800" dist="39000" dir="5460000" algn="tl">
                    <a:srgbClr val="000000">
                      <a:alpha val="38000"/>
                    </a:srgbClr>
                  </a:outerShdw>
                </a:effectLst>
                <a:latin typeface="NikoshBAN" pitchFamily="2" charset="0"/>
                <a:cs typeface="NikoshBAN" pitchFamily="2" charset="0"/>
              </a:rPr>
              <a:t> </a:t>
            </a:r>
            <a:endParaRPr lang="en-US" b="1" dirty="0">
              <a:ln w="11430"/>
              <a:solidFill>
                <a:srgbClr val="00990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শিশুর-কান্না-বন্ধ-করার-উপায়-390x220.jpg"/>
          <p:cNvPicPr>
            <a:picLocks noChangeAspect="1"/>
          </p:cNvPicPr>
          <p:nvPr/>
        </p:nvPicPr>
        <p:blipFill>
          <a:blip r:embed="rId2" cstate="print"/>
          <a:stretch>
            <a:fillRect/>
          </a:stretch>
        </p:blipFill>
        <p:spPr>
          <a:xfrm>
            <a:off x="152400" y="152400"/>
            <a:ext cx="1322832"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descr="38867451_872666069598889_5026943780389912576_n.jpg"/>
          <p:cNvPicPr>
            <a:picLocks noChangeAspect="1"/>
          </p:cNvPicPr>
          <p:nvPr/>
        </p:nvPicPr>
        <p:blipFill>
          <a:blip r:embed="rId3" cstate="print"/>
          <a:srcRect t="2413" r="12066"/>
          <a:stretch>
            <a:fillRect/>
          </a:stretch>
        </p:blipFill>
        <p:spPr>
          <a:xfrm flipH="1">
            <a:off x="304800" y="5105400"/>
            <a:ext cx="1600200" cy="1447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bg-5620180807190140.jpg"/>
          <p:cNvPicPr>
            <a:picLocks noChangeAspect="1"/>
          </p:cNvPicPr>
          <p:nvPr/>
        </p:nvPicPr>
        <p:blipFill>
          <a:blip r:embed="rId4" cstate="print"/>
          <a:srcRect t="18000" r="55862"/>
          <a:stretch>
            <a:fillRect/>
          </a:stretch>
        </p:blipFill>
        <p:spPr>
          <a:xfrm>
            <a:off x="1676400" y="152400"/>
            <a:ext cx="1752600"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images (5).jpg"/>
          <p:cNvPicPr>
            <a:picLocks noChangeAspect="1"/>
          </p:cNvPicPr>
          <p:nvPr/>
        </p:nvPicPr>
        <p:blipFill>
          <a:blip r:embed="rId5" cstate="print"/>
          <a:stretch>
            <a:fillRect/>
          </a:stretch>
        </p:blipFill>
        <p:spPr>
          <a:xfrm>
            <a:off x="152400" y="2743200"/>
            <a:ext cx="1752600" cy="1447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le 6"/>
          <p:cNvSpPr/>
          <p:nvPr/>
        </p:nvSpPr>
        <p:spPr>
          <a:xfrm>
            <a:off x="3657600" y="152400"/>
            <a:ext cx="5257800" cy="2893100"/>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endParaRPr lang="en-US" sz="1400" dirty="0" smtClean="0">
              <a:latin typeface="NikoshBAN" pitchFamily="2" charset="0"/>
              <a:cs typeface="NikoshBAN" pitchFamily="2" charset="0"/>
            </a:endParaRPr>
          </a:p>
          <a:p>
            <a:r>
              <a:rPr lang="as-IN" sz="1400" dirty="0" smtClean="0">
                <a:latin typeface="NikoshBAN" pitchFamily="2" charset="0"/>
                <a:cs typeface="NikoshBAN" pitchFamily="2" charset="0"/>
              </a:rPr>
              <a:t>শিশু </a:t>
            </a:r>
            <a:r>
              <a:rPr lang="as-IN" sz="1400" dirty="0" smtClean="0">
                <a:latin typeface="NikoshBAN" pitchFamily="2" charset="0"/>
                <a:cs typeface="NikoshBAN" pitchFamily="2" charset="0"/>
              </a:rPr>
              <a:t>দিনে কতবার খেতে  চাইতে পারে সব শিশুর ক্ষেত্রেই এটি আলাদা এবং শিশু কিভাবে জন্ম নিয়েছে তার উপরও এটি নির্ভর করে। জন্মের পর প্রথম এক ঘন্টার মধ্যে একবার দুধ খেয়ে তার শুভসূচনা করার কথা। এরপর শিশুরা ঘুমিয়ে পড়তে পারে এবং পরে আবার খেতে চাইলে আপনাকে বিভিন্নভাবে সংকেত দেয়ার চেষ্টা করবে। এই সংকেতগুলো </a:t>
            </a:r>
            <a:r>
              <a:rPr lang="as-IN" sz="1400" dirty="0" smtClean="0">
                <a:latin typeface="NikoshBAN" pitchFamily="2" charset="0"/>
                <a:cs typeface="NikoshBAN" pitchFamily="2" charset="0"/>
              </a:rPr>
              <a:t>হলো-ঘুম </a:t>
            </a:r>
            <a:r>
              <a:rPr lang="as-IN" sz="1400" dirty="0" smtClean="0">
                <a:latin typeface="NikoshBAN" pitchFamily="2" charset="0"/>
                <a:cs typeface="NikoshBAN" pitchFamily="2" charset="0"/>
              </a:rPr>
              <a:t>থেকে উঠে নড়াচড়া শুরু করতে পারে</a:t>
            </a:r>
            <a:r>
              <a:rPr lang="as-IN" sz="1400" dirty="0" smtClean="0">
                <a:latin typeface="NikoshBAN" pitchFamily="2" charset="0"/>
                <a:cs typeface="NikoshBAN" pitchFamily="2" charset="0"/>
              </a:rPr>
              <a:t>।</a:t>
            </a:r>
            <a:r>
              <a:rPr lang="en-US" sz="1400" dirty="0" smtClean="0">
                <a:latin typeface="NikoshBAN" pitchFamily="2" charset="0"/>
                <a:cs typeface="NikoshBAN" pitchFamily="2" charset="0"/>
              </a:rPr>
              <a:t>,</a:t>
            </a:r>
            <a:r>
              <a:rPr lang="as-IN" sz="1400" dirty="0" smtClean="0">
                <a:latin typeface="NikoshBAN" pitchFamily="2" charset="0"/>
                <a:cs typeface="NikoshBAN" pitchFamily="2" charset="0"/>
              </a:rPr>
              <a:t>চারপাশে </a:t>
            </a:r>
            <a:r>
              <a:rPr lang="as-IN" sz="1400" dirty="0" smtClean="0">
                <a:latin typeface="NikoshBAN" pitchFamily="2" charset="0"/>
                <a:cs typeface="NikoshBAN" pitchFamily="2" charset="0"/>
              </a:rPr>
              <a:t>মাথা </a:t>
            </a:r>
            <a:r>
              <a:rPr lang="as-IN" sz="1400" dirty="0" smtClean="0">
                <a:latin typeface="NikoshBAN" pitchFamily="2" charset="0"/>
                <a:cs typeface="NikoshBAN" pitchFamily="2" charset="0"/>
              </a:rPr>
              <a:t>ঘোরাবে</a:t>
            </a:r>
            <a:r>
              <a:rPr lang="en-US" sz="1400" dirty="0" smtClean="0">
                <a:latin typeface="NikoshBAN" pitchFamily="2" charset="0"/>
                <a:cs typeface="NikoshBAN" pitchFamily="2" charset="0"/>
              </a:rPr>
              <a:t> </a:t>
            </a:r>
            <a:r>
              <a:rPr lang="as-IN" sz="1400" dirty="0" smtClean="0">
                <a:latin typeface="NikoshBAN" pitchFamily="2" charset="0"/>
                <a:cs typeface="NikoshBAN" pitchFamily="2" charset="0"/>
              </a:rPr>
              <a:t>কোন </a:t>
            </a:r>
            <a:r>
              <a:rPr lang="as-IN" sz="1400" dirty="0" smtClean="0">
                <a:latin typeface="NikoshBAN" pitchFamily="2" charset="0"/>
                <a:cs typeface="NikoshBAN" pitchFamily="2" charset="0"/>
              </a:rPr>
              <a:t>একটা কিছু (বেশীরভাগ সময়ই আঙ্গুল) নিয়ে চোষা শুরু করতে </a:t>
            </a:r>
            <a:r>
              <a:rPr lang="as-IN" sz="1400" dirty="0" smtClean="0">
                <a:latin typeface="NikoshBAN" pitchFamily="2" charset="0"/>
                <a:cs typeface="NikoshBAN" pitchFamily="2" charset="0"/>
              </a:rPr>
              <a:t>পারে</a:t>
            </a:r>
            <a:r>
              <a:rPr lang="en-US" sz="1400" dirty="0" smtClean="0">
                <a:latin typeface="NikoshBAN" pitchFamily="2" charset="0"/>
                <a:cs typeface="NikoshBAN" pitchFamily="2" charset="0"/>
              </a:rPr>
              <a:t> </a:t>
            </a:r>
          </a:p>
          <a:p>
            <a:r>
              <a:rPr lang="en-US" sz="1400" dirty="0" smtClean="0">
                <a:latin typeface="NikoshBAN" pitchFamily="2" charset="0"/>
                <a:cs typeface="NikoshBAN" pitchFamily="2" charset="0"/>
              </a:rPr>
              <a:t> </a:t>
            </a:r>
            <a:r>
              <a:rPr lang="as-IN" sz="1400" dirty="0" smtClean="0">
                <a:latin typeface="NikoshBAN" pitchFamily="2" charset="0"/>
                <a:cs typeface="NikoshBAN" pitchFamily="2" charset="0"/>
              </a:rPr>
              <a:t>প্রসবের পরে মায়ের বুকে প্রথম যে দুধ আসে তাকে শালদুধ বলে। শালদুধ ঘন, আঁঠালো এবং একটু হলুদ রংয়ের হয়ে থাকে। শিশুকে </a:t>
            </a:r>
            <a:r>
              <a:rPr lang="as-IN" sz="1400" dirty="0" smtClean="0">
                <a:latin typeface="NikoshBAN" pitchFamily="2" charset="0"/>
                <a:cs typeface="NikoshBAN" pitchFamily="2" charset="0"/>
              </a:rPr>
              <a:t>দুধ খাওয়ানোর</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সময়</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অক্সিটোসিন</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নামক</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হরমোন</a:t>
            </a:r>
            <a:r>
              <a:rPr lang="en-US" sz="1400" dirty="0" smtClean="0">
                <a:latin typeface="NikoshBAN" pitchFamily="2" charset="0"/>
                <a:cs typeface="NikoshBAN" pitchFamily="2" charset="0"/>
              </a:rPr>
              <a:t>  </a:t>
            </a:r>
            <a:r>
              <a:rPr lang="en-US" sz="1400" dirty="0" smtClean="0">
                <a:latin typeface="NikoshBAN" pitchFamily="2" charset="0"/>
                <a:cs typeface="NikoshBAN" pitchFamily="2" charset="0"/>
              </a:rPr>
              <a:t>  </a:t>
            </a:r>
            <a:r>
              <a:rPr lang="en-US" sz="1400" dirty="0" err="1" smtClean="0">
                <a:latin typeface="NikoshBAN" pitchFamily="2" charset="0"/>
                <a:cs typeface="NikoshBAN" pitchFamily="2" charset="0"/>
              </a:rPr>
              <a:t>নির্গত</a:t>
            </a:r>
            <a:r>
              <a:rPr lang="en-US" sz="1400" dirty="0" smtClean="0">
                <a:latin typeface="NikoshBAN" pitchFamily="2" charset="0"/>
                <a:cs typeface="NikoshBAN" pitchFamily="2" charset="0"/>
              </a:rPr>
              <a:t> </a:t>
            </a:r>
            <a:r>
              <a:rPr lang="en-US" sz="1400" dirty="0" smtClean="0">
                <a:latin typeface="NikoshBAN" pitchFamily="2" charset="0"/>
                <a:cs typeface="NikoshBAN" pitchFamily="2" charset="0"/>
              </a:rPr>
              <a:t>।  </a:t>
            </a:r>
            <a:endParaRPr lang="en-US" sz="1400" dirty="0" smtClean="0">
              <a:latin typeface="NikoshBAN" pitchFamily="2" charset="0"/>
              <a:cs typeface="NikoshBAN" pitchFamily="2" charset="0"/>
            </a:endParaRPr>
          </a:p>
          <a:p>
            <a:endParaRPr lang="en-US" sz="1400" dirty="0" smtClean="0">
              <a:latin typeface="NikoshBAN" pitchFamily="2" charset="0"/>
              <a:cs typeface="NikoshBAN" pitchFamily="2" charset="0"/>
            </a:endParaRPr>
          </a:p>
          <a:p>
            <a:endParaRPr lang="en-US" sz="1400" dirty="0" smtClean="0">
              <a:latin typeface="NikoshBAN" pitchFamily="2" charset="0"/>
              <a:cs typeface="NikoshBAN" pitchFamily="2" charset="0"/>
            </a:endParaRPr>
          </a:p>
          <a:p>
            <a:endParaRPr lang="as-IN" sz="1400" dirty="0">
              <a:latin typeface="NikoshBAN" pitchFamily="2" charset="0"/>
              <a:cs typeface="NikoshBAN" pitchFamily="2" charset="0"/>
            </a:endParaRPr>
          </a:p>
        </p:txBody>
      </p:sp>
      <p:pic>
        <p:nvPicPr>
          <p:cNvPr id="8" name="Picture 7" descr="download (4).jpg"/>
          <p:cNvPicPr>
            <a:picLocks noChangeAspect="1"/>
          </p:cNvPicPr>
          <p:nvPr/>
        </p:nvPicPr>
        <p:blipFill>
          <a:blip r:embed="rId6" cstate="print"/>
          <a:srcRect l="23134" r="17164"/>
          <a:stretch>
            <a:fillRect/>
          </a:stretch>
        </p:blipFill>
        <p:spPr>
          <a:xfrm>
            <a:off x="1981200" y="5029200"/>
            <a:ext cx="1676400" cy="1447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download (3).jpg"/>
          <p:cNvPicPr>
            <a:picLocks noChangeAspect="1"/>
          </p:cNvPicPr>
          <p:nvPr/>
        </p:nvPicPr>
        <p:blipFill>
          <a:blip r:embed="rId7" cstate="print"/>
          <a:srcRect l="8824" t="11290" r="8823" b="6989"/>
          <a:stretch>
            <a:fillRect/>
          </a:stretch>
        </p:blipFill>
        <p:spPr>
          <a:xfrm>
            <a:off x="1981200" y="2743200"/>
            <a:ext cx="1524000" cy="14695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TextBox 11"/>
          <p:cNvSpPr txBox="1"/>
          <p:nvPr/>
        </p:nvSpPr>
        <p:spPr>
          <a:xfrm>
            <a:off x="3733800" y="3276600"/>
            <a:ext cx="4114800"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latin typeface="NikoshBAN" pitchFamily="2" charset="0"/>
                <a:cs typeface="NikoshBAN" pitchFamily="2" charset="0"/>
              </a:rPr>
              <a:t>শিশুর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বিনিময়ের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জন্য</a:t>
            </a:r>
            <a:r>
              <a:rPr lang="en-US" dirty="0" smtClean="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আচরনে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বন্ধুত্ব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মনযোগ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শুনা</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কথার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মাঝে</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ভালভাবে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বুঝার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প্রশ্ন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ইত্যাদি</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4" name="TextBox 13"/>
          <p:cNvSpPr txBox="1"/>
          <p:nvPr/>
        </p:nvSpPr>
        <p:spPr>
          <a:xfrm>
            <a:off x="3962400" y="5105400"/>
            <a:ext cx="4038600" cy="1384995"/>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smtClean="0">
                <a:latin typeface="NikoshBAN" pitchFamily="2" charset="0"/>
                <a:cs typeface="NikoshBAN" pitchFamily="2" charset="0"/>
              </a:rPr>
              <a:t>পরিবারের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ভাই-বোনের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সম্পর্ক</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উন্নায়নের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উপয়</a:t>
            </a:r>
            <a:r>
              <a:rPr lang="en-US" sz="1600" dirty="0" smtClean="0">
                <a:latin typeface="NikoshBAN" pitchFamily="2" charset="0"/>
                <a:cs typeface="NikoshBAN" pitchFamily="2" charset="0"/>
              </a:rPr>
              <a:t> </a:t>
            </a:r>
            <a:endParaRPr lang="en-US" sz="1600" dirty="0" smtClean="0">
              <a:latin typeface="NikoshBAN" pitchFamily="2" charset="0"/>
              <a:cs typeface="NikoshBAN" pitchFamily="2" charset="0"/>
            </a:endParaRPr>
          </a:p>
          <a:p>
            <a:r>
              <a:rPr lang="en-US" sz="1600" dirty="0" err="1" smtClean="0">
                <a:latin typeface="NikoshBAN" pitchFamily="2" charset="0"/>
                <a:cs typeface="NikoshBAN" pitchFamily="2" charset="0"/>
              </a:rPr>
              <a:t>ছোট</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ভাইবোনের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সহযোগিতা</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করা</a:t>
            </a:r>
            <a:r>
              <a:rPr lang="en-US" sz="1600" dirty="0" smtClean="0">
                <a:latin typeface="NikoshBAN" pitchFamily="2" charset="0"/>
                <a:cs typeface="NikoshBAN" pitchFamily="2" charset="0"/>
              </a:rPr>
              <a:t> , </a:t>
            </a:r>
            <a:r>
              <a:rPr lang="en-US" sz="1600" dirty="0" err="1" smtClean="0">
                <a:latin typeface="NikoshBAN" pitchFamily="2" charset="0"/>
                <a:cs typeface="NikoshBAN" pitchFamily="2" charset="0"/>
              </a:rPr>
              <a:t>কোন</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জিনিস</a:t>
            </a:r>
            <a:r>
              <a:rPr lang="en-US" sz="1600" dirty="0" smtClean="0">
                <a:latin typeface="NikoshBAN" pitchFamily="2" charset="0"/>
                <a:cs typeface="NikoshBAN" pitchFamily="2" charset="0"/>
              </a:rPr>
              <a:t> </a:t>
            </a:r>
          </a:p>
          <a:p>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ভাগাভাগি</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করা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তাদের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সংগ</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দেয়া</a:t>
            </a:r>
            <a:r>
              <a:rPr lang="en-US" sz="1600" dirty="0" smtClean="0">
                <a:latin typeface="NikoshBAN" pitchFamily="2" charset="0"/>
                <a:cs typeface="NikoshBAN" pitchFamily="2" charset="0"/>
              </a:rPr>
              <a:t> , </a:t>
            </a:r>
            <a:r>
              <a:rPr lang="en-US" sz="1600" dirty="0" err="1" smtClean="0">
                <a:latin typeface="NikoshBAN" pitchFamily="2" charset="0"/>
                <a:cs typeface="NikoshBAN" pitchFamily="2" charset="0"/>
              </a:rPr>
              <a:t>খেলা</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ধুলা</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করা</a:t>
            </a:r>
            <a:r>
              <a:rPr lang="en-US" sz="1600" dirty="0" smtClean="0">
                <a:latin typeface="NikoshBAN" pitchFamily="2" charset="0"/>
                <a:cs typeface="NikoshBAN" pitchFamily="2" charset="0"/>
              </a:rPr>
              <a:t> , </a:t>
            </a:r>
          </a:p>
          <a:p>
            <a:r>
              <a:rPr lang="en-US" sz="1600" dirty="0" err="1" smtClean="0">
                <a:latin typeface="NikoshBAN" pitchFamily="2" charset="0"/>
                <a:cs typeface="NikoshBAN" pitchFamily="2" charset="0"/>
              </a:rPr>
              <a:t>মিলা</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মিশে</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থাকা</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এবং</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স্নেহের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সম্পর্ক</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তৈরি</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করা</a:t>
            </a:r>
            <a:r>
              <a:rPr lang="en-US" sz="1600" dirty="0" smtClean="0">
                <a:latin typeface="NikoshBAN" pitchFamily="2" charset="0"/>
                <a:cs typeface="NikoshBAN" pitchFamily="2" charset="0"/>
              </a:rPr>
              <a:t> </a:t>
            </a:r>
            <a:r>
              <a:rPr lang="en-US" dirty="0" smtClean="0">
                <a:latin typeface="NikoshBAN" pitchFamily="2" charset="0"/>
                <a:cs typeface="NikoshBAN" pitchFamily="2" charset="0"/>
              </a:rPr>
              <a:t>।</a:t>
            </a:r>
          </a:p>
          <a:p>
            <a:endParaRPr lang="en-US" dirty="0">
              <a:latin typeface="NikoshBAN" pitchFamily="2" charset="0"/>
              <a:cs typeface="NikoshBAN" pitchFamily="2" charset="0"/>
            </a:endParaRPr>
          </a:p>
        </p:txBody>
      </p:sp>
    </p:spTree>
  </p:cSld>
  <p:clrMapOvr>
    <a:masterClrMapping/>
  </p:clrMapOvr>
  <p:transition>
    <p:split orient="vert" dir="in"/>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576</TotalTime>
  <Words>675</Words>
  <Application>Microsoft Office PowerPoint</Application>
  <PresentationFormat>On-screen Show (4:3)</PresentationFormat>
  <Paragraphs>105</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Equity</vt:lpstr>
      <vt:lpstr>1_Equity</vt:lpstr>
      <vt:lpstr>সকলকে শুভেচ্ছা </vt:lpstr>
      <vt:lpstr> </vt:lpstr>
      <vt:lpstr>পাঠ পরিচিতি । </vt:lpstr>
      <vt:lpstr>এস আমরা ছবিগুলো  দেখে বলি  কোন কোন বিষয় ফুটে উঠেছে ।   </vt:lpstr>
      <vt:lpstr>Slide 5</vt:lpstr>
      <vt:lpstr>শিক্ষন ফল </vt:lpstr>
      <vt:lpstr>Slide 7</vt:lpstr>
      <vt:lpstr>একক কাজ </vt:lpstr>
      <vt:lpstr>Slide 9</vt:lpstr>
      <vt:lpstr>জোড়ায় কাজ । </vt:lpstr>
      <vt:lpstr>( সম্ভাব্য উত্তর ।) উপস্থাপন</vt:lpstr>
      <vt:lpstr>দলীয় কাজ । </vt:lpstr>
      <vt:lpstr>Slide 13</vt:lpstr>
      <vt:lpstr>পারিবারিক বিপর্যয় ঃ- </vt:lpstr>
      <vt:lpstr>শিশু পরিচালনায় উল্লেখযোগ্য কয়াকটি  নীতি ঃ- </vt:lpstr>
      <vt:lpstr>মূল্যায়ন </vt:lpstr>
      <vt:lpstr>বাড়ির  কাজ  </vt:lpstr>
      <vt:lpstr>আল্লাহ।হাফিজ</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k.s.siam</dc:creator>
  <cp:lastModifiedBy>k.s.siam</cp:lastModifiedBy>
  <cp:revision>76</cp:revision>
  <dcterms:created xsi:type="dcterms:W3CDTF">2006-08-16T00:00:00Z</dcterms:created>
  <dcterms:modified xsi:type="dcterms:W3CDTF">2020-10-17T22:04:08Z</dcterms:modified>
</cp:coreProperties>
</file>