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3" r:id="rId6"/>
    <p:sldId id="262" r:id="rId7"/>
    <p:sldId id="261" r:id="rId8"/>
    <p:sldId id="260" r:id="rId9"/>
    <p:sldId id="259" r:id="rId10"/>
    <p:sldId id="265" r:id="rId11"/>
    <p:sldId id="266" r:id="rId12"/>
    <p:sldId id="267" r:id="rId13"/>
    <p:sldId id="268" r:id="rId14"/>
    <p:sldId id="264" r:id="rId15"/>
    <p:sldId id="269" r:id="rId16"/>
    <p:sldId id="270" r:id="rId17"/>
    <p:sldId id="271" r:id="rId18"/>
  </p:sldIdLst>
  <p:sldSz cx="12188825" cy="6858000"/>
  <p:notesSz cx="6858000" cy="9144000"/>
  <p:defaultTextStyle>
    <a:defPPr>
      <a:defRPr lang="en-US"/>
    </a:defPPr>
    <a:lvl1pPr marL="0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1067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2134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3200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4267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5334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6401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7469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8535" algn="l" defTabSz="9421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16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7869" y="304800"/>
            <a:ext cx="1117309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14" tIns="47106" rIns="94214" bIns="4710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4" y="2130428"/>
            <a:ext cx="10360502" cy="1470025"/>
          </a:xfrm>
          <a:prstGeom prst="rect">
            <a:avLst/>
          </a:prstGeom>
        </p:spPr>
        <p:txBody>
          <a:bodyPr lIns="94214" tIns="47106" rIns="94214" bIns="4710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5" y="3886201"/>
            <a:ext cx="8532178" cy="1752600"/>
          </a:xfrm>
          <a:prstGeom prst="rect">
            <a:avLst/>
          </a:prstGeom>
        </p:spPr>
        <p:txBody>
          <a:bodyPr lIns="94214" tIns="47106" rIns="94214" bIns="4710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2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4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6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7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3" y="6356354"/>
            <a:ext cx="2844059" cy="365125"/>
          </a:xfrm>
          <a:prstGeom prst="rect">
            <a:avLst/>
          </a:prstGeom>
        </p:spPr>
        <p:txBody>
          <a:bodyPr lIns="94214" tIns="47106" rIns="94214" bIns="47106"/>
          <a:lstStyle/>
          <a:p>
            <a:fld id="{9AEFC90E-BA30-496E-900E-42311FF25DFB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6" y="6356354"/>
            <a:ext cx="3859795" cy="365125"/>
          </a:xfrm>
          <a:prstGeom prst="rect">
            <a:avLst/>
          </a:prstGeom>
        </p:spPr>
        <p:txBody>
          <a:bodyPr lIns="94214" tIns="47106" rIns="94214" bIns="471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4"/>
            <a:ext cx="2844059" cy="365125"/>
          </a:xfrm>
          <a:prstGeom prst="rect">
            <a:avLst/>
          </a:prstGeom>
        </p:spPr>
        <p:txBody>
          <a:bodyPr lIns="94214" tIns="47106" rIns="94214" bIns="47106"/>
          <a:lstStyle/>
          <a:p>
            <a:fld id="{4EFAC0F3-48CD-41A7-A138-37A24415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080" y="304800"/>
            <a:ext cx="11274664" cy="624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14" tIns="47106" rIns="94214" bIns="4710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6553200"/>
            <a:ext cx="12188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হাশেম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নূরউদ্দিন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দুধমুখা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দাগনভূঞা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aseline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000" baseline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E-mail: hashem.akt@gmail.com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ctr" defTabSz="942134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3300" indent="-353300" algn="l" defTabSz="94213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5484" indent="-294417" algn="l" defTabSz="94213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7667" indent="-235534" algn="l" defTabSz="94213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8734" indent="-235534" algn="l" defTabSz="94213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9801" indent="-235534" algn="l" defTabSz="94213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0867" indent="-235534" algn="l" defTabSz="942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1936" indent="-235534" algn="l" defTabSz="942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3002" indent="-235534" algn="l" defTabSz="942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4069" indent="-235534" algn="l" defTabSz="9421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1067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2134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3200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4267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5334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6401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7469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8535" algn="l" defTabSz="9421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74461-C169-4B57-8682-F9CB2D5A1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471"/>
            <a:ext cx="12188824" cy="686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304801"/>
            <a:ext cx="5943599" cy="298543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রিং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 টপোলজি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প্রতিটি কম্পিউটার তার পার্শ্ববর্তী কম্পিউটারের সাথে সংযুক্ত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থাকে।</a:t>
            </a:r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এ ব্যবস্থা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কোনো কেন্দ্রী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কম্পিউটার থাকে না।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5812" y="3799344"/>
            <a:ext cx="5867399" cy="218521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নেটওয়ার্কের একটিমাত্র কম্পিউটার সমস্যা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আক্রান্ত হলে পুরো নেটওয়ার্ক অচল হ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ড়ে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 সমস্যা নিরূপণ বেশ জটিল।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ing Top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381000"/>
            <a:ext cx="48006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12" y="3657600"/>
            <a:ext cx="3581400" cy="253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304801"/>
            <a:ext cx="6172200" cy="298543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স্টার</a:t>
            </a:r>
            <a:r>
              <a:rPr lang="as-IN" sz="4400" dirty="0">
                <a:latin typeface="NikoshBAN" pitchFamily="2" charset="0"/>
                <a:cs typeface="NikoshBAN" pitchFamily="2" charset="0"/>
              </a:rPr>
              <a:t> টপোলজি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যে টপোলজি একটি কেন্দ্রী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ন্ত্রণকারী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হাব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Hub)/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চ (Switch)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সাথে অন্যান্য কম্পিউটার সংযুক্ত করে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র্ক গ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ড়ে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তোলে তাকে স্টার টপোলজি বলা 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1012" y="3799344"/>
            <a:ext cx="6172199" cy="218521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কেন্দ্রী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অবস্থানে থাকা হাব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/সুইচ-এ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কোনো প্রকার সমস্যা হলে তা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পুরো নেটও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র্ক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অক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ার্যকর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করে দে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কম্পিউটারের সংখ্যা বৃদ্ধি পেলে ডেটা ট্রান্সমিশ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tar top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612" y="381000"/>
            <a:ext cx="47244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12" y="3530536"/>
            <a:ext cx="3124200" cy="3022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304801"/>
            <a:ext cx="6172200" cy="28007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/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 টপোলজিতে কম্পিউটারগুলো পরস্পরের সাথে গাছের শাখা-প্রশাখার মতো বিন্যস্ত থাকে তাকে ট্রি টপোলজি বলে।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3412" y="4157008"/>
            <a:ext cx="594359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এ টপোলজি কিছুটা জটিল।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রুট বা সার্ভার কম্পিউটারে ত্রুটি দেখা দিলে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 টপোলজিটি অচল হ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C049F-B3DF-4D72-9247-03175D7B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381000"/>
            <a:ext cx="2819400" cy="2971300"/>
          </a:xfrm>
          <a:prstGeom prst="rect">
            <a:avLst/>
          </a:prstGeom>
        </p:spPr>
      </p:pic>
      <p:pic>
        <p:nvPicPr>
          <p:cNvPr id="8" name="Picture 7" descr="220px-TreeNetwor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412" y="3352800"/>
            <a:ext cx="3581400" cy="3067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304801"/>
            <a:ext cx="55626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/>
            <a:r>
              <a:rPr lang="as-IN" sz="3600" b="1" dirty="0">
                <a:latin typeface="NikoshBAN" pitchFamily="2" charset="0"/>
                <a:cs typeface="NikoshBAN" pitchFamily="2" charset="0"/>
              </a:rPr>
              <a:t>মেশ টপোলজি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as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যদি কোনো নেটও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য়ার্ক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 ডিভাইস বা কম্পিউটার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গুলোর 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অতিরিক্ত সংযোগ থাকে তাহলে তাকে মেশ টপোলজি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1611" y="3799344"/>
            <a:ext cx="5029201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এ টপোলজিতে নেটও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র্ক ইন্সটলেশন ও কনফিগারেশন বেশ জটিল।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নেটও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র্কে স্থাপ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sh top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12" y="304800"/>
            <a:ext cx="3276600" cy="2978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12" y="2971800"/>
            <a:ext cx="3810000" cy="3506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3614" y="3005212"/>
            <a:ext cx="7853432" cy="76944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>
            <a:spAutoFit/>
          </a:bodyPr>
          <a:lstStyle/>
          <a:p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2514" y="461985"/>
            <a:ext cx="356379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61B04A-746E-4435-BAC0-4F4F2ECE2C7C}"/>
              </a:ext>
            </a:extLst>
          </p:cNvPr>
          <p:cNvSpPr/>
          <p:nvPr/>
        </p:nvSpPr>
        <p:spPr>
          <a:xfrm>
            <a:off x="2198498" y="5129676"/>
            <a:ext cx="7847020" cy="76944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B47E0-7AF1-4DA0-B040-54A76758344E}"/>
              </a:ext>
            </a:extLst>
          </p:cNvPr>
          <p:cNvSpPr/>
          <p:nvPr/>
        </p:nvSpPr>
        <p:spPr>
          <a:xfrm>
            <a:off x="5253021" y="1912203"/>
            <a:ext cx="165461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“ক”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D1429-65AB-4A1F-8399-1F62453B4B82}"/>
              </a:ext>
            </a:extLst>
          </p:cNvPr>
          <p:cNvSpPr/>
          <p:nvPr/>
        </p:nvSpPr>
        <p:spPr>
          <a:xfrm>
            <a:off x="5253021" y="4036666"/>
            <a:ext cx="173797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“খ”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460" y="457200"/>
            <a:ext cx="2081019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612" y="2483729"/>
            <a:ext cx="32303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14400" indent="-914400"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টপোলজি কী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612" y="3200400"/>
            <a:ext cx="387638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14400" indent="-914400">
              <a:buFont typeface="Wingdings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বাস টপোলজি কী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612" y="4676336"/>
            <a:ext cx="57534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14400" indent="-914400">
              <a:buFont typeface="Wingdings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টপোলজি দেখতে বৃত্তাকার?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9612" y="3928404"/>
            <a:ext cx="666240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914400" indent="-914400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সুইচ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’ লাগে কোন টপোলজিতে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work-transparent-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609600"/>
            <a:ext cx="7677150" cy="2400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9301" y="3834825"/>
            <a:ext cx="104102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820FD-44AC-4F95-9057-E07500CC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81001"/>
            <a:ext cx="111252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1633" y="706172"/>
            <a:ext cx="4374106" cy="2588122"/>
          </a:xfrm>
          <a:prstGeom prst="rect">
            <a:avLst/>
          </a:prstGeom>
          <a:noFill/>
        </p:spPr>
        <p:txBody>
          <a:bodyPr wrap="none" lIns="94214" tIns="47106" rIns="94214" bIns="47106" rtlCol="0">
            <a:spAutoFit/>
          </a:bodyPr>
          <a:lstStyle/>
          <a:p>
            <a:r>
              <a:rPr lang="bn-BD" sz="14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4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D0A256-4F25-40CD-8ADF-060E57734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1914911"/>
            <a:ext cx="5867400" cy="41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727" y="4292531"/>
            <a:ext cx="328647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নূরউদ্দিন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দুধমুখা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দাগনভূঞা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9977" y="4076757"/>
            <a:ext cx="44560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-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অষ্টম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-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তথ্য ও যোগাযোগ প্রযুক্তি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438" y="447958"/>
            <a:ext cx="2475376" cy="33997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739897" y="381000"/>
            <a:ext cx="36214" cy="61291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EABDA33-87E6-4645-86BB-C61A2BF64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b="10486"/>
          <a:stretch/>
        </p:blipFill>
        <p:spPr>
          <a:xfrm>
            <a:off x="950679" y="457200"/>
            <a:ext cx="3793372" cy="3602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ology.jpg"/>
          <p:cNvPicPr>
            <a:picLocks noChangeAspect="1"/>
          </p:cNvPicPr>
          <p:nvPr/>
        </p:nvPicPr>
        <p:blipFill>
          <a:blip r:embed="rId2"/>
          <a:srcRect b="9446"/>
          <a:stretch>
            <a:fillRect/>
          </a:stretch>
        </p:blipFill>
        <p:spPr>
          <a:xfrm>
            <a:off x="3094037" y="1219200"/>
            <a:ext cx="600075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012" y="457200"/>
            <a:ext cx="518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4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3712" y="579120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3358" y="381000"/>
            <a:ext cx="3666388" cy="110799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170" y="1406604"/>
            <a:ext cx="5306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dirty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নেটওয়ার্ক টপোলজি</a:t>
            </a:r>
            <a:endParaRPr lang="en-US" sz="66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812" y="2419350"/>
            <a:ext cx="6400800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1406" y="2613392"/>
            <a:ext cx="74660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টপোলোজি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টপোলোজির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টপোলোজির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টপোলজির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সচিত্র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বর্ণনা করতে পারবে।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9012" y="1676400"/>
            <a:ext cx="4272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  <p:sp>
        <p:nvSpPr>
          <p:cNvPr id="5" name="Down Ribbon 4"/>
          <p:cNvSpPr/>
          <p:nvPr/>
        </p:nvSpPr>
        <p:spPr>
          <a:xfrm>
            <a:off x="3389312" y="533400"/>
            <a:ext cx="5410200" cy="990600"/>
          </a:xfrm>
          <a:prstGeom prst="ribb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864" y="851026"/>
            <a:ext cx="6207148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71500" indent="-571500"/>
            <a:r>
              <a:rPr lang="bn-BD" sz="6000" dirty="0">
                <a:latin typeface="NikoshBAN" pitchFamily="2" charset="0"/>
                <a:cs typeface="NikoshBAN" pitchFamily="2" charset="0"/>
              </a:rPr>
              <a:t>নেটওয়ার্ক টপোলজি কী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013250" y="2367677"/>
            <a:ext cx="988176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সিস্টেমের ফিজিক্যাল ডিভাইস বা কম্পোনেন্ট কে আমরা নেটওয়ার্ক টপোলজি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Network Topology)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বলে থাকি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1015DCB-1B0A-4240-979C-82C6AFDC37A6}"/>
              </a:ext>
            </a:extLst>
          </p:cNvPr>
          <p:cNvSpPr/>
          <p:nvPr/>
        </p:nvSpPr>
        <p:spPr>
          <a:xfrm>
            <a:off x="3503610" y="2987227"/>
            <a:ext cx="3250170" cy="966800"/>
          </a:xfrm>
          <a:custGeom>
            <a:avLst/>
            <a:gdLst>
              <a:gd name="connsiteX0" fmla="*/ 0 w 3250170"/>
              <a:gd name="connsiteY0" fmla="*/ 96680 h 966800"/>
              <a:gd name="connsiteX1" fmla="*/ 96680 w 3250170"/>
              <a:gd name="connsiteY1" fmla="*/ 0 h 966800"/>
              <a:gd name="connsiteX2" fmla="*/ 3153490 w 3250170"/>
              <a:gd name="connsiteY2" fmla="*/ 0 h 966800"/>
              <a:gd name="connsiteX3" fmla="*/ 3250170 w 3250170"/>
              <a:gd name="connsiteY3" fmla="*/ 96680 h 966800"/>
              <a:gd name="connsiteX4" fmla="*/ 3250170 w 3250170"/>
              <a:gd name="connsiteY4" fmla="*/ 870120 h 966800"/>
              <a:gd name="connsiteX5" fmla="*/ 3153490 w 3250170"/>
              <a:gd name="connsiteY5" fmla="*/ 966800 h 966800"/>
              <a:gd name="connsiteX6" fmla="*/ 96680 w 3250170"/>
              <a:gd name="connsiteY6" fmla="*/ 966800 h 966800"/>
              <a:gd name="connsiteX7" fmla="*/ 0 w 3250170"/>
              <a:gd name="connsiteY7" fmla="*/ 870120 h 966800"/>
              <a:gd name="connsiteX8" fmla="*/ 0 w 3250170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50170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3153490" y="0"/>
                </a:lnTo>
                <a:cubicBezTo>
                  <a:pt x="3206885" y="0"/>
                  <a:pt x="3250170" y="43285"/>
                  <a:pt x="3250170" y="96680"/>
                </a:cubicBezTo>
                <a:lnTo>
                  <a:pt x="3250170" y="870120"/>
                </a:lnTo>
                <a:cubicBezTo>
                  <a:pt x="3250170" y="923515"/>
                  <a:pt x="3206885" y="966800"/>
                  <a:pt x="3153490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46097" tIns="46097" rIns="46097" bIns="4609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1" kern="1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নেটওয়ার্ক</a:t>
            </a:r>
            <a:r>
              <a:rPr lang="en-US" sz="2800" b="1" i="1" kern="1200" dirty="0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i="1" kern="1200" dirty="0" err="1">
                <a:solidFill>
                  <a:schemeClr val="bg1"/>
                </a:solidFill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DD58DA2-C9DC-49B7-8E8C-695E2567AB2B}"/>
              </a:ext>
            </a:extLst>
          </p:cNvPr>
          <p:cNvSpPr/>
          <p:nvPr/>
        </p:nvSpPr>
        <p:spPr>
          <a:xfrm rot="17350740">
            <a:off x="5963344" y="2342745"/>
            <a:ext cx="2354312" cy="32124"/>
          </a:xfrm>
          <a:custGeom>
            <a:avLst/>
            <a:gdLst>
              <a:gd name="connsiteX0" fmla="*/ 0 w 2354312"/>
              <a:gd name="connsiteY0" fmla="*/ 16062 h 32124"/>
              <a:gd name="connsiteX1" fmla="*/ 2354312 w 2354312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4312" h="32124">
                <a:moveTo>
                  <a:pt x="0" y="16062"/>
                </a:moveTo>
                <a:lnTo>
                  <a:pt x="2354312" y="16062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spcFirstLastPara="0" vert="horz" wrap="square" lIns="1130998" tIns="-42797" rIns="1130998" bIns="-42795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9822C8-682E-4945-AE47-223F3C743347}"/>
              </a:ext>
            </a:extLst>
          </p:cNvPr>
          <p:cNvSpPr/>
          <p:nvPr/>
        </p:nvSpPr>
        <p:spPr>
          <a:xfrm>
            <a:off x="7527220" y="763587"/>
            <a:ext cx="2883075" cy="966800"/>
          </a:xfrm>
          <a:custGeom>
            <a:avLst/>
            <a:gdLst>
              <a:gd name="connsiteX0" fmla="*/ 0 w 2883075"/>
              <a:gd name="connsiteY0" fmla="*/ 96680 h 966800"/>
              <a:gd name="connsiteX1" fmla="*/ 96680 w 2883075"/>
              <a:gd name="connsiteY1" fmla="*/ 0 h 966800"/>
              <a:gd name="connsiteX2" fmla="*/ 2786395 w 2883075"/>
              <a:gd name="connsiteY2" fmla="*/ 0 h 966800"/>
              <a:gd name="connsiteX3" fmla="*/ 2883075 w 2883075"/>
              <a:gd name="connsiteY3" fmla="*/ 96680 h 966800"/>
              <a:gd name="connsiteX4" fmla="*/ 2883075 w 2883075"/>
              <a:gd name="connsiteY4" fmla="*/ 870120 h 966800"/>
              <a:gd name="connsiteX5" fmla="*/ 2786395 w 2883075"/>
              <a:gd name="connsiteY5" fmla="*/ 966800 h 966800"/>
              <a:gd name="connsiteX6" fmla="*/ 96680 w 2883075"/>
              <a:gd name="connsiteY6" fmla="*/ 966800 h 966800"/>
              <a:gd name="connsiteX7" fmla="*/ 0 w 2883075"/>
              <a:gd name="connsiteY7" fmla="*/ 870120 h 966800"/>
              <a:gd name="connsiteX8" fmla="*/ 0 w 2883075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75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2786395" y="0"/>
                </a:lnTo>
                <a:cubicBezTo>
                  <a:pt x="2839790" y="0"/>
                  <a:pt x="2883075" y="43285"/>
                  <a:pt x="2883075" y="96680"/>
                </a:cubicBezTo>
                <a:lnTo>
                  <a:pt x="2883075" y="870120"/>
                </a:lnTo>
                <a:cubicBezTo>
                  <a:pt x="2883075" y="923515"/>
                  <a:pt x="2839790" y="966800"/>
                  <a:pt x="2786395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7367" tIns="47367" rIns="47367" bIns="47367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i="1" kern="1200" dirty="0" err="1">
                <a:latin typeface="SolaimanLipi" pitchFamily="2" charset="0"/>
                <a:cs typeface="SolaimanLipi" pitchFamily="2" charset="0"/>
              </a:rPr>
              <a:t>বাস</a:t>
            </a:r>
            <a:r>
              <a:rPr lang="en-US" sz="3000" b="1" i="1" kern="1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i="1" kern="1200" dirty="0" err="1"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3000" kern="12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EFC0282-5766-477D-ABF3-C206C85BBCAA}"/>
              </a:ext>
            </a:extLst>
          </p:cNvPr>
          <p:cNvSpPr/>
          <p:nvPr/>
        </p:nvSpPr>
        <p:spPr>
          <a:xfrm rot="18289469">
            <a:off x="6463308" y="2898655"/>
            <a:ext cx="1354383" cy="32124"/>
          </a:xfrm>
          <a:custGeom>
            <a:avLst/>
            <a:gdLst>
              <a:gd name="connsiteX0" fmla="*/ 0 w 1354383"/>
              <a:gd name="connsiteY0" fmla="*/ 16062 h 32124"/>
              <a:gd name="connsiteX1" fmla="*/ 1354383 w 1354383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383" h="32124">
                <a:moveTo>
                  <a:pt x="0" y="16062"/>
                </a:moveTo>
                <a:lnTo>
                  <a:pt x="1354383" y="16062"/>
                </a:ln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656031" tIns="-17797" rIns="656032" bIns="-17799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67BED6-49D9-4575-AF7B-EF769EAD555F}"/>
              </a:ext>
            </a:extLst>
          </p:cNvPr>
          <p:cNvSpPr/>
          <p:nvPr/>
        </p:nvSpPr>
        <p:spPr>
          <a:xfrm>
            <a:off x="7527220" y="1875407"/>
            <a:ext cx="2883075" cy="966800"/>
          </a:xfrm>
          <a:custGeom>
            <a:avLst/>
            <a:gdLst>
              <a:gd name="connsiteX0" fmla="*/ 0 w 2883075"/>
              <a:gd name="connsiteY0" fmla="*/ 96680 h 966800"/>
              <a:gd name="connsiteX1" fmla="*/ 96680 w 2883075"/>
              <a:gd name="connsiteY1" fmla="*/ 0 h 966800"/>
              <a:gd name="connsiteX2" fmla="*/ 2786395 w 2883075"/>
              <a:gd name="connsiteY2" fmla="*/ 0 h 966800"/>
              <a:gd name="connsiteX3" fmla="*/ 2883075 w 2883075"/>
              <a:gd name="connsiteY3" fmla="*/ 96680 h 966800"/>
              <a:gd name="connsiteX4" fmla="*/ 2883075 w 2883075"/>
              <a:gd name="connsiteY4" fmla="*/ 870120 h 966800"/>
              <a:gd name="connsiteX5" fmla="*/ 2786395 w 2883075"/>
              <a:gd name="connsiteY5" fmla="*/ 966800 h 966800"/>
              <a:gd name="connsiteX6" fmla="*/ 96680 w 2883075"/>
              <a:gd name="connsiteY6" fmla="*/ 966800 h 966800"/>
              <a:gd name="connsiteX7" fmla="*/ 0 w 2883075"/>
              <a:gd name="connsiteY7" fmla="*/ 870120 h 966800"/>
              <a:gd name="connsiteX8" fmla="*/ 0 w 2883075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75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2786395" y="0"/>
                </a:lnTo>
                <a:cubicBezTo>
                  <a:pt x="2839790" y="0"/>
                  <a:pt x="2883075" y="43285"/>
                  <a:pt x="2883075" y="96680"/>
                </a:cubicBezTo>
                <a:lnTo>
                  <a:pt x="2883075" y="870120"/>
                </a:lnTo>
                <a:cubicBezTo>
                  <a:pt x="2883075" y="923515"/>
                  <a:pt x="2839790" y="966800"/>
                  <a:pt x="2786395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7367" tIns="47367" rIns="47367" bIns="47367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i="1" kern="1200" dirty="0" err="1">
                <a:latin typeface="SolaimanLipi" pitchFamily="2" charset="0"/>
                <a:cs typeface="SolaimanLipi" pitchFamily="2" charset="0"/>
              </a:rPr>
              <a:t>রিং</a:t>
            </a:r>
            <a:r>
              <a:rPr lang="en-US" sz="3000" b="1" i="1" kern="1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000" b="1" i="1" kern="1200" dirty="0" err="1"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30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A14D27D-B2B5-4E35-9913-A10F08CEDC2C}"/>
              </a:ext>
            </a:extLst>
          </p:cNvPr>
          <p:cNvSpPr/>
          <p:nvPr/>
        </p:nvSpPr>
        <p:spPr>
          <a:xfrm>
            <a:off x="6753780" y="3454565"/>
            <a:ext cx="773440" cy="32124"/>
          </a:xfrm>
          <a:custGeom>
            <a:avLst/>
            <a:gdLst>
              <a:gd name="connsiteX0" fmla="*/ 0 w 773440"/>
              <a:gd name="connsiteY0" fmla="*/ 16062 h 32124"/>
              <a:gd name="connsiteX1" fmla="*/ 773440 w 773440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3440" h="32124">
                <a:moveTo>
                  <a:pt x="0" y="16062"/>
                </a:moveTo>
                <a:lnTo>
                  <a:pt x="773440" y="16062"/>
                </a:lnTo>
              </a:path>
            </a:pathLst>
          </a:cu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spcFirstLastPara="0" vert="horz" wrap="square" lIns="380084" tIns="-3274" rIns="380084" bIns="-3274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B4174C9-1F58-40FC-8542-68256DF16019}"/>
              </a:ext>
            </a:extLst>
          </p:cNvPr>
          <p:cNvSpPr/>
          <p:nvPr/>
        </p:nvSpPr>
        <p:spPr>
          <a:xfrm>
            <a:off x="7527220" y="2987227"/>
            <a:ext cx="2883075" cy="966800"/>
          </a:xfrm>
          <a:custGeom>
            <a:avLst/>
            <a:gdLst>
              <a:gd name="connsiteX0" fmla="*/ 0 w 2883075"/>
              <a:gd name="connsiteY0" fmla="*/ 96680 h 966800"/>
              <a:gd name="connsiteX1" fmla="*/ 96680 w 2883075"/>
              <a:gd name="connsiteY1" fmla="*/ 0 h 966800"/>
              <a:gd name="connsiteX2" fmla="*/ 2786395 w 2883075"/>
              <a:gd name="connsiteY2" fmla="*/ 0 h 966800"/>
              <a:gd name="connsiteX3" fmla="*/ 2883075 w 2883075"/>
              <a:gd name="connsiteY3" fmla="*/ 96680 h 966800"/>
              <a:gd name="connsiteX4" fmla="*/ 2883075 w 2883075"/>
              <a:gd name="connsiteY4" fmla="*/ 870120 h 966800"/>
              <a:gd name="connsiteX5" fmla="*/ 2786395 w 2883075"/>
              <a:gd name="connsiteY5" fmla="*/ 966800 h 966800"/>
              <a:gd name="connsiteX6" fmla="*/ 96680 w 2883075"/>
              <a:gd name="connsiteY6" fmla="*/ 966800 h 966800"/>
              <a:gd name="connsiteX7" fmla="*/ 0 w 2883075"/>
              <a:gd name="connsiteY7" fmla="*/ 870120 h 966800"/>
              <a:gd name="connsiteX8" fmla="*/ 0 w 2883075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75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2786395" y="0"/>
                </a:lnTo>
                <a:cubicBezTo>
                  <a:pt x="2839790" y="0"/>
                  <a:pt x="2883075" y="43285"/>
                  <a:pt x="2883075" y="96680"/>
                </a:cubicBezTo>
                <a:lnTo>
                  <a:pt x="2883075" y="870120"/>
                </a:lnTo>
                <a:cubicBezTo>
                  <a:pt x="2883075" y="923515"/>
                  <a:pt x="2839790" y="966800"/>
                  <a:pt x="2786395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6732" tIns="46732" rIns="46732" bIns="4673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1" i="1" kern="1200" dirty="0" err="1">
                <a:latin typeface="SolaimanLipi" pitchFamily="2" charset="0"/>
                <a:cs typeface="SolaimanLipi" pitchFamily="2" charset="0"/>
              </a:rPr>
              <a:t>স্টার</a:t>
            </a:r>
            <a:r>
              <a:rPr lang="en-US" sz="2900" b="1" i="1" kern="1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900" b="1" i="1" kern="1200" dirty="0" err="1"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29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3606B8C-23DC-4483-A27A-EE8FC6E56C37}"/>
              </a:ext>
            </a:extLst>
          </p:cNvPr>
          <p:cNvSpPr/>
          <p:nvPr/>
        </p:nvSpPr>
        <p:spPr>
          <a:xfrm rot="3310531">
            <a:off x="6476493" y="4043627"/>
            <a:ext cx="1354383" cy="32124"/>
          </a:xfrm>
          <a:custGeom>
            <a:avLst/>
            <a:gdLst>
              <a:gd name="connsiteX0" fmla="*/ 0 w 1354383"/>
              <a:gd name="connsiteY0" fmla="*/ 16062 h 32124"/>
              <a:gd name="connsiteX1" fmla="*/ 1354383 w 1354383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4383" h="32124">
                <a:moveTo>
                  <a:pt x="0" y="16062"/>
                </a:moveTo>
                <a:lnTo>
                  <a:pt x="1354383" y="16062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spcFirstLastPara="0" vert="horz" wrap="square" lIns="656031" tIns="-17799" rIns="656032" bIns="-1779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62640C-3934-4DDF-97CC-A49AD01F896C}"/>
              </a:ext>
            </a:extLst>
          </p:cNvPr>
          <p:cNvSpPr/>
          <p:nvPr/>
        </p:nvSpPr>
        <p:spPr>
          <a:xfrm>
            <a:off x="7527220" y="4099048"/>
            <a:ext cx="2883075" cy="966800"/>
          </a:xfrm>
          <a:custGeom>
            <a:avLst/>
            <a:gdLst>
              <a:gd name="connsiteX0" fmla="*/ 0 w 2883075"/>
              <a:gd name="connsiteY0" fmla="*/ 96680 h 966800"/>
              <a:gd name="connsiteX1" fmla="*/ 96680 w 2883075"/>
              <a:gd name="connsiteY1" fmla="*/ 0 h 966800"/>
              <a:gd name="connsiteX2" fmla="*/ 2786395 w 2883075"/>
              <a:gd name="connsiteY2" fmla="*/ 0 h 966800"/>
              <a:gd name="connsiteX3" fmla="*/ 2883075 w 2883075"/>
              <a:gd name="connsiteY3" fmla="*/ 96680 h 966800"/>
              <a:gd name="connsiteX4" fmla="*/ 2883075 w 2883075"/>
              <a:gd name="connsiteY4" fmla="*/ 870120 h 966800"/>
              <a:gd name="connsiteX5" fmla="*/ 2786395 w 2883075"/>
              <a:gd name="connsiteY5" fmla="*/ 966800 h 966800"/>
              <a:gd name="connsiteX6" fmla="*/ 96680 w 2883075"/>
              <a:gd name="connsiteY6" fmla="*/ 966800 h 966800"/>
              <a:gd name="connsiteX7" fmla="*/ 0 w 2883075"/>
              <a:gd name="connsiteY7" fmla="*/ 870120 h 966800"/>
              <a:gd name="connsiteX8" fmla="*/ 0 w 2883075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75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2786395" y="0"/>
                </a:lnTo>
                <a:cubicBezTo>
                  <a:pt x="2839790" y="0"/>
                  <a:pt x="2883075" y="43285"/>
                  <a:pt x="2883075" y="96680"/>
                </a:cubicBezTo>
                <a:lnTo>
                  <a:pt x="2883075" y="870120"/>
                </a:lnTo>
                <a:cubicBezTo>
                  <a:pt x="2883075" y="923515"/>
                  <a:pt x="2839790" y="966800"/>
                  <a:pt x="2786395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6732" tIns="46732" rIns="46732" bIns="46732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900" b="1" i="1" kern="1200" dirty="0" err="1">
                <a:latin typeface="SolaimanLipi" pitchFamily="2" charset="0"/>
                <a:cs typeface="SolaimanLipi" pitchFamily="2" charset="0"/>
              </a:rPr>
              <a:t>ট্রি</a:t>
            </a:r>
            <a:r>
              <a:rPr lang="en-US" sz="2900" b="1" i="1" kern="1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900" b="1" i="1" kern="1200" dirty="0" err="1"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29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38D3A6-FBE4-4C6F-91A0-6DA97D4116F3}"/>
              </a:ext>
            </a:extLst>
          </p:cNvPr>
          <p:cNvSpPr/>
          <p:nvPr/>
        </p:nvSpPr>
        <p:spPr>
          <a:xfrm rot="4249260">
            <a:off x="5963344" y="4566386"/>
            <a:ext cx="2354312" cy="32124"/>
          </a:xfrm>
          <a:custGeom>
            <a:avLst/>
            <a:gdLst>
              <a:gd name="connsiteX0" fmla="*/ 0 w 2354312"/>
              <a:gd name="connsiteY0" fmla="*/ 16062 h 32124"/>
              <a:gd name="connsiteX1" fmla="*/ 2354312 w 2354312"/>
              <a:gd name="connsiteY1" fmla="*/ 16062 h 3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54312" h="32124">
                <a:moveTo>
                  <a:pt x="0" y="16062"/>
                </a:moveTo>
                <a:lnTo>
                  <a:pt x="2354312" y="16062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spcFirstLastPara="0" vert="horz" wrap="square" lIns="1130997" tIns="-42796" rIns="1130999" bIns="-42796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8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BFCD43-060F-4480-B901-129BCCF2D0C7}"/>
              </a:ext>
            </a:extLst>
          </p:cNvPr>
          <p:cNvSpPr/>
          <p:nvPr/>
        </p:nvSpPr>
        <p:spPr>
          <a:xfrm>
            <a:off x="7527220" y="5210868"/>
            <a:ext cx="2883075" cy="966800"/>
          </a:xfrm>
          <a:custGeom>
            <a:avLst/>
            <a:gdLst>
              <a:gd name="connsiteX0" fmla="*/ 0 w 2883075"/>
              <a:gd name="connsiteY0" fmla="*/ 96680 h 966800"/>
              <a:gd name="connsiteX1" fmla="*/ 96680 w 2883075"/>
              <a:gd name="connsiteY1" fmla="*/ 0 h 966800"/>
              <a:gd name="connsiteX2" fmla="*/ 2786395 w 2883075"/>
              <a:gd name="connsiteY2" fmla="*/ 0 h 966800"/>
              <a:gd name="connsiteX3" fmla="*/ 2883075 w 2883075"/>
              <a:gd name="connsiteY3" fmla="*/ 96680 h 966800"/>
              <a:gd name="connsiteX4" fmla="*/ 2883075 w 2883075"/>
              <a:gd name="connsiteY4" fmla="*/ 870120 h 966800"/>
              <a:gd name="connsiteX5" fmla="*/ 2786395 w 2883075"/>
              <a:gd name="connsiteY5" fmla="*/ 966800 h 966800"/>
              <a:gd name="connsiteX6" fmla="*/ 96680 w 2883075"/>
              <a:gd name="connsiteY6" fmla="*/ 966800 h 966800"/>
              <a:gd name="connsiteX7" fmla="*/ 0 w 2883075"/>
              <a:gd name="connsiteY7" fmla="*/ 870120 h 966800"/>
              <a:gd name="connsiteX8" fmla="*/ 0 w 2883075"/>
              <a:gd name="connsiteY8" fmla="*/ 96680 h 9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075" h="966800">
                <a:moveTo>
                  <a:pt x="0" y="96680"/>
                </a:moveTo>
                <a:cubicBezTo>
                  <a:pt x="0" y="43285"/>
                  <a:pt x="43285" y="0"/>
                  <a:pt x="96680" y="0"/>
                </a:cubicBezTo>
                <a:lnTo>
                  <a:pt x="2786395" y="0"/>
                </a:lnTo>
                <a:cubicBezTo>
                  <a:pt x="2839790" y="0"/>
                  <a:pt x="2883075" y="43285"/>
                  <a:pt x="2883075" y="96680"/>
                </a:cubicBezTo>
                <a:lnTo>
                  <a:pt x="2883075" y="870120"/>
                </a:lnTo>
                <a:cubicBezTo>
                  <a:pt x="2883075" y="923515"/>
                  <a:pt x="2839790" y="966800"/>
                  <a:pt x="2786395" y="966800"/>
                </a:cubicBezTo>
                <a:lnTo>
                  <a:pt x="96680" y="966800"/>
                </a:lnTo>
                <a:cubicBezTo>
                  <a:pt x="43285" y="966800"/>
                  <a:pt x="0" y="923515"/>
                  <a:pt x="0" y="870120"/>
                </a:cubicBezTo>
                <a:lnTo>
                  <a:pt x="0" y="9668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6097" tIns="46097" rIns="46097" bIns="46097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1" kern="1200" dirty="0" err="1">
                <a:latin typeface="SolaimanLipi" pitchFamily="2" charset="0"/>
                <a:cs typeface="SolaimanLipi" pitchFamily="2" charset="0"/>
              </a:rPr>
              <a:t>মেশ</a:t>
            </a:r>
            <a:r>
              <a:rPr lang="en-US" sz="2800" b="1" i="1" kern="1200" dirty="0"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i="1" kern="1200" dirty="0" err="1">
                <a:latin typeface="SolaimanLipi" pitchFamily="2" charset="0"/>
                <a:cs typeface="SolaimanLipi" pitchFamily="2" charset="0"/>
              </a:rPr>
              <a:t>টপোলজি</a:t>
            </a:r>
            <a:endParaRPr lang="en-US" sz="2800" kern="1200" dirty="0"/>
          </a:p>
        </p:txBody>
      </p:sp>
      <p:sp>
        <p:nvSpPr>
          <p:cNvPr id="16" name="Rectangle 15"/>
          <p:cNvSpPr/>
          <p:nvPr/>
        </p:nvSpPr>
        <p:spPr>
          <a:xfrm>
            <a:off x="684212" y="533400"/>
            <a:ext cx="523252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bn-BD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টপোলজির প্রকারভেদ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EC759C-BA12-4AA1-90CC-FF88FD8FC77A}"/>
              </a:ext>
            </a:extLst>
          </p:cNvPr>
          <p:cNvSpPr/>
          <p:nvPr/>
        </p:nvSpPr>
        <p:spPr>
          <a:xfrm>
            <a:off x="673880" y="1740380"/>
            <a:ext cx="5463355" cy="1015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/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টপোলজি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 </a:t>
            </a: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612" y="304801"/>
            <a:ext cx="5943599" cy="24314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4400" dirty="0">
                <a:latin typeface="NikoshBAN" pitchFamily="2" charset="0"/>
                <a:cs typeface="NikoshBAN" pitchFamily="2" charset="0"/>
              </a:rPr>
              <a:t>বাস টপোলজি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যে টপোলজিতে একটি মূল তারের সাথে সবকটি কম্পিউটারে সংযুক্ত থাকে তাকে বাস টপোলজি বলা 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us topolog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52" y="406358"/>
            <a:ext cx="5095240" cy="31934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3412" y="4038600"/>
            <a:ext cx="5943599" cy="243143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এই টপোলজিতে মুল লাইনের সাথে সবগুলো কম্পিউটার জু</a:t>
            </a:r>
            <a:r>
              <a:rPr lang="en-US" sz="36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ড়ে</a:t>
            </a:r>
            <a:r>
              <a:rPr lang="bn-IN" sz="36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itchFamily="34" charset="0"/>
                <a:cs typeface="NikoshBAN" panose="02000000000000000000" pitchFamily="2" charset="0"/>
              </a:rPr>
              <a:t> দেওয়া হয় বলে একটি কম্পিউটার নষ্ট হলে অন্য কম্পিউটারে তথ্য যায় না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012" y="3962400"/>
            <a:ext cx="4114800" cy="2269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409</Words>
  <Application>Microsoft Office PowerPoint</Application>
  <PresentationFormat>Custom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Calibri</vt:lpstr>
      <vt:lpstr>Kalpurush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Hashem Sir</cp:lastModifiedBy>
  <cp:revision>33</cp:revision>
  <dcterms:created xsi:type="dcterms:W3CDTF">2020-09-21T17:38:37Z</dcterms:created>
  <dcterms:modified xsi:type="dcterms:W3CDTF">2020-10-18T19:03:12Z</dcterms:modified>
</cp:coreProperties>
</file>