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65" r:id="rId5"/>
    <p:sldId id="260" r:id="rId6"/>
    <p:sldId id="258" r:id="rId7"/>
    <p:sldId id="266" r:id="rId8"/>
    <p:sldId id="267" r:id="rId9"/>
    <p:sldId id="261" r:id="rId10"/>
    <p:sldId id="268" r:id="rId11"/>
    <p:sldId id="262" r:id="rId12"/>
    <p:sldId id="269" r:id="rId13"/>
    <p:sldId id="263" r:id="rId14"/>
    <p:sldId id="264"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5087-D5B5-4931-A7AF-D4F67DD0069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EDDAF0-AF00-421A-B477-A801026607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7ECA83-2EB7-42AF-87E6-8B29442F7C67}"/>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5" name="Footer Placeholder 4">
            <a:extLst>
              <a:ext uri="{FF2B5EF4-FFF2-40B4-BE49-F238E27FC236}">
                <a16:creationId xmlns:a16="http://schemas.microsoft.com/office/drawing/2014/main" id="{95279887-7573-4168-9F33-05F00821C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39A03E-384B-418D-BBB4-2808182DEAC4}"/>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183328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30CB-B390-4AEE-A74D-CE81DB5605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32A0EA-049B-4DE4-8F5C-F55BC712426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780E5-15F4-475C-BD1E-AEC4F955DA01}"/>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5" name="Footer Placeholder 4">
            <a:extLst>
              <a:ext uri="{FF2B5EF4-FFF2-40B4-BE49-F238E27FC236}">
                <a16:creationId xmlns:a16="http://schemas.microsoft.com/office/drawing/2014/main" id="{B02DFE10-B06D-4A35-90E7-20656B52F7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21C1EE-31F5-440B-8E69-28845A424772}"/>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202647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6BE22D-E73E-4BF7-9D83-96B9783282B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DDB88-00D2-4568-83B8-ACBBCD4067E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F2613-E2E3-4A6A-8573-4FB918427606}"/>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5" name="Footer Placeholder 4">
            <a:extLst>
              <a:ext uri="{FF2B5EF4-FFF2-40B4-BE49-F238E27FC236}">
                <a16:creationId xmlns:a16="http://schemas.microsoft.com/office/drawing/2014/main" id="{ADF4571C-9ABF-421C-A667-502B3600BB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C8A10E-661F-417A-9496-59DC5C7C2075}"/>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12201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3D95-8F46-493C-8445-77F87766E1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49E865-15EC-4016-AF56-0A7839F4C61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BB992-F9CB-4386-BAF2-BD6BC05DB9B0}"/>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5" name="Footer Placeholder 4">
            <a:extLst>
              <a:ext uri="{FF2B5EF4-FFF2-40B4-BE49-F238E27FC236}">
                <a16:creationId xmlns:a16="http://schemas.microsoft.com/office/drawing/2014/main" id="{6A93556B-A456-4867-8311-023FBEA457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518853-A0E5-4FB4-B354-42F68E8C084F}"/>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410928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BD02-2C2D-4171-AB2D-AF8A8018787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9F3646-829C-4FAF-A832-78E8CFB92F2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F415E-C94D-40C7-833D-6299F94FD38E}"/>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5" name="Footer Placeholder 4">
            <a:extLst>
              <a:ext uri="{FF2B5EF4-FFF2-40B4-BE49-F238E27FC236}">
                <a16:creationId xmlns:a16="http://schemas.microsoft.com/office/drawing/2014/main" id="{485693D5-9ADC-417E-81E0-17A8D6894E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04FEEE-9E09-4627-BA16-2DD4B185E7E8}"/>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423271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6596-EB8F-490D-801A-B57FFEB180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9886D5-574E-48D7-8EB2-29FB05899B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E7F69B-B96A-4F73-9BC9-99282788758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9B043A-CD80-4623-BAA2-170EACC0EAB4}"/>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6" name="Footer Placeholder 5">
            <a:extLst>
              <a:ext uri="{FF2B5EF4-FFF2-40B4-BE49-F238E27FC236}">
                <a16:creationId xmlns:a16="http://schemas.microsoft.com/office/drawing/2014/main" id="{D1BB3822-8E83-44E7-B44F-00792808FF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99005EB-1CD1-4BEC-BD96-E6463677FB13}"/>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144013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EF5B-42F3-48FF-856E-CE7C2452B5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9F8A014-B4A6-4F5A-80B9-B3BB838D55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4E6E66-4847-400F-B95F-4DB06D247A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20A2DB-1F46-4974-82CA-4E762D1D495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48D70-4378-4827-BA86-1E2496053C7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F71C-BF0B-4E34-8CC7-FA5C8B866AE4}"/>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8" name="Footer Placeholder 7">
            <a:extLst>
              <a:ext uri="{FF2B5EF4-FFF2-40B4-BE49-F238E27FC236}">
                <a16:creationId xmlns:a16="http://schemas.microsoft.com/office/drawing/2014/main" id="{2C57C371-95CD-41DF-9C50-A5291CAD7A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5AAE69-5FC0-4CA9-997A-68A8622F513B}"/>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127254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BD306-0589-4E03-8B12-D710D37668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18F6501-041F-47E6-B9AD-CCE7EDD25027}"/>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4" name="Footer Placeholder 3">
            <a:extLst>
              <a:ext uri="{FF2B5EF4-FFF2-40B4-BE49-F238E27FC236}">
                <a16:creationId xmlns:a16="http://schemas.microsoft.com/office/drawing/2014/main" id="{8C5D6878-4105-4FF7-BE74-72133EC1D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54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A5002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2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13D1-3E34-411A-8C76-06AD99E9FAB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D257F3-27D5-4813-A17A-E0D05087CF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50826D-F80F-4524-8D18-1DF2DD7136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ABC10-B91A-4B89-A9A3-846EF0A5D913}"/>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6" name="Footer Placeholder 5">
            <a:extLst>
              <a:ext uri="{FF2B5EF4-FFF2-40B4-BE49-F238E27FC236}">
                <a16:creationId xmlns:a16="http://schemas.microsoft.com/office/drawing/2014/main" id="{77DEA96C-A936-4EF1-B54A-ADE5DEFDA8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7A7F21-B775-4CFC-94C4-901A6F2D7035}"/>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34179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E3D5-5DDA-4745-85F5-4F3ADFEF08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79DD4-846F-4FDF-85F5-22F9F11CFF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6DB29C-3098-41F1-8CE9-E803C6F8F0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42657-0CF4-45B3-8366-480648C0C10F}"/>
              </a:ext>
            </a:extLst>
          </p:cNvPr>
          <p:cNvSpPr>
            <a:spLocks noGrp="1"/>
          </p:cNvSpPr>
          <p:nvPr>
            <p:ph type="dt" sz="half" idx="10"/>
          </p:nvPr>
        </p:nvSpPr>
        <p:spPr>
          <a:xfrm>
            <a:off x="838200" y="6356350"/>
            <a:ext cx="2743200" cy="365125"/>
          </a:xfrm>
          <a:prstGeom prst="rect">
            <a:avLst/>
          </a:prstGeom>
        </p:spPr>
        <p:txBody>
          <a:bodyPr/>
          <a:lstStyle/>
          <a:p>
            <a:fld id="{997E52E9-4903-4CC2-8900-F19A86549D8E}" type="datetimeFigureOut">
              <a:rPr lang="en-US" smtClean="0"/>
              <a:t>10/13/2020</a:t>
            </a:fld>
            <a:endParaRPr lang="en-US"/>
          </a:p>
        </p:txBody>
      </p:sp>
      <p:sp>
        <p:nvSpPr>
          <p:cNvPr id="6" name="Footer Placeholder 5">
            <a:extLst>
              <a:ext uri="{FF2B5EF4-FFF2-40B4-BE49-F238E27FC236}">
                <a16:creationId xmlns:a16="http://schemas.microsoft.com/office/drawing/2014/main" id="{B754C68F-DC84-4F73-9AD5-FA7DF1758C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2D2BFA-ECBA-4B17-B648-DC0FC9272795}"/>
              </a:ext>
            </a:extLst>
          </p:cNvPr>
          <p:cNvSpPr>
            <a:spLocks noGrp="1"/>
          </p:cNvSpPr>
          <p:nvPr>
            <p:ph type="sldNum" sz="quarter" idx="12"/>
          </p:nvPr>
        </p:nvSpPr>
        <p:spPr>
          <a:xfrm>
            <a:off x="8610600" y="6356350"/>
            <a:ext cx="2743200" cy="365125"/>
          </a:xfrm>
          <a:prstGeom prst="rect">
            <a:avLst/>
          </a:prstGeom>
        </p:spPr>
        <p:txBody>
          <a:bodyPr/>
          <a:lstStyle/>
          <a:p>
            <a:fld id="{BAEE1A34-114C-41BB-9669-1B28B677B833}" type="slidenum">
              <a:rPr lang="en-US" smtClean="0"/>
              <a:t>‹#›</a:t>
            </a:fld>
            <a:endParaRPr lang="en-US"/>
          </a:p>
        </p:txBody>
      </p:sp>
    </p:spTree>
    <p:extLst>
      <p:ext uri="{BB962C8B-B14F-4D97-AF65-F5344CB8AC3E}">
        <p14:creationId xmlns:p14="http://schemas.microsoft.com/office/powerpoint/2010/main" val="351809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alpha val="75000"/>
          </a:srgbClr>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A4376A6-9C1D-45E5-AC2C-D048B7CD16E1}"/>
              </a:ext>
            </a:extLst>
          </p:cNvPr>
          <p:cNvSpPr/>
          <p:nvPr userDrawn="1"/>
        </p:nvSpPr>
        <p:spPr>
          <a:xfrm>
            <a:off x="0" y="688086"/>
            <a:ext cx="448945" cy="1634489"/>
          </a:xfrm>
          <a:custGeom>
            <a:avLst/>
            <a:gdLst/>
            <a:ahLst/>
            <a:cxnLst/>
            <a:rect l="l" t="t" r="r" b="b"/>
            <a:pathLst>
              <a:path w="448945" h="1634489">
                <a:moveTo>
                  <a:pt x="0" y="0"/>
                </a:moveTo>
                <a:lnTo>
                  <a:pt x="0" y="1634489"/>
                </a:lnTo>
                <a:lnTo>
                  <a:pt x="74659" y="1543430"/>
                </a:lnTo>
                <a:lnTo>
                  <a:pt x="113082" y="1494614"/>
                </a:lnTo>
                <a:lnTo>
                  <a:pt x="148084" y="1449018"/>
                </a:lnTo>
                <a:lnTo>
                  <a:pt x="179529" y="1406858"/>
                </a:lnTo>
                <a:lnTo>
                  <a:pt x="207285" y="1368349"/>
                </a:lnTo>
                <a:lnTo>
                  <a:pt x="231218" y="1333707"/>
                </a:lnTo>
                <a:lnTo>
                  <a:pt x="276822" y="1261930"/>
                </a:lnTo>
                <a:lnTo>
                  <a:pt x="301859" y="1220238"/>
                </a:lnTo>
                <a:lnTo>
                  <a:pt x="325980" y="1178023"/>
                </a:lnTo>
                <a:lnTo>
                  <a:pt x="348860" y="1135238"/>
                </a:lnTo>
                <a:lnTo>
                  <a:pt x="370176" y="1091834"/>
                </a:lnTo>
                <a:lnTo>
                  <a:pt x="389603" y="1047764"/>
                </a:lnTo>
                <a:lnTo>
                  <a:pt x="406816" y="1002978"/>
                </a:lnTo>
                <a:lnTo>
                  <a:pt x="421492" y="957430"/>
                </a:lnTo>
                <a:lnTo>
                  <a:pt x="433306" y="911071"/>
                </a:lnTo>
                <a:lnTo>
                  <a:pt x="441934" y="863853"/>
                </a:lnTo>
                <a:lnTo>
                  <a:pt x="447076" y="816513"/>
                </a:lnTo>
                <a:lnTo>
                  <a:pt x="448818" y="769782"/>
                </a:lnTo>
                <a:lnTo>
                  <a:pt x="447292" y="723673"/>
                </a:lnTo>
                <a:lnTo>
                  <a:pt x="442632" y="678192"/>
                </a:lnTo>
                <a:lnTo>
                  <a:pt x="434971" y="633351"/>
                </a:lnTo>
                <a:lnTo>
                  <a:pt x="424443" y="589159"/>
                </a:lnTo>
                <a:lnTo>
                  <a:pt x="411180" y="545624"/>
                </a:lnTo>
                <a:lnTo>
                  <a:pt x="395316" y="502758"/>
                </a:lnTo>
                <a:lnTo>
                  <a:pt x="376983" y="460568"/>
                </a:lnTo>
                <a:lnTo>
                  <a:pt x="356316" y="419064"/>
                </a:lnTo>
                <a:lnTo>
                  <a:pt x="333448" y="378257"/>
                </a:lnTo>
                <a:lnTo>
                  <a:pt x="308511" y="338155"/>
                </a:lnTo>
                <a:lnTo>
                  <a:pt x="281639" y="298768"/>
                </a:lnTo>
                <a:lnTo>
                  <a:pt x="252966" y="260105"/>
                </a:lnTo>
                <a:lnTo>
                  <a:pt x="222623" y="222176"/>
                </a:lnTo>
                <a:lnTo>
                  <a:pt x="190746" y="184990"/>
                </a:lnTo>
                <a:lnTo>
                  <a:pt x="157466" y="148557"/>
                </a:lnTo>
                <a:lnTo>
                  <a:pt x="122918" y="112886"/>
                </a:lnTo>
                <a:lnTo>
                  <a:pt x="87234" y="77986"/>
                </a:lnTo>
                <a:lnTo>
                  <a:pt x="50547" y="43868"/>
                </a:lnTo>
                <a:lnTo>
                  <a:pt x="12992" y="10540"/>
                </a:lnTo>
                <a:lnTo>
                  <a:pt x="0" y="0"/>
                </a:lnTo>
                <a:close/>
              </a:path>
            </a:pathLst>
          </a:custGeom>
          <a:solidFill>
            <a:srgbClr val="7AB01F"/>
          </a:solidFill>
        </p:spPr>
        <p:txBody>
          <a:bodyPr wrap="square" lIns="0" tIns="0" rIns="0" bIns="0" rtlCol="0"/>
          <a:lstStyle/>
          <a:p>
            <a:endParaRPr/>
          </a:p>
        </p:txBody>
      </p:sp>
      <p:sp>
        <p:nvSpPr>
          <p:cNvPr id="8" name="object 2">
            <a:extLst>
              <a:ext uri="{FF2B5EF4-FFF2-40B4-BE49-F238E27FC236}">
                <a16:creationId xmlns:a16="http://schemas.microsoft.com/office/drawing/2014/main" id="{A0D0EF16-CDF6-4AE6-83FC-7C22957499B2}"/>
              </a:ext>
            </a:extLst>
          </p:cNvPr>
          <p:cNvSpPr/>
          <p:nvPr userDrawn="1"/>
        </p:nvSpPr>
        <p:spPr>
          <a:xfrm>
            <a:off x="8157971" y="6244601"/>
            <a:ext cx="4034154" cy="613410"/>
          </a:xfrm>
          <a:custGeom>
            <a:avLst/>
            <a:gdLst/>
            <a:ahLst/>
            <a:cxnLst/>
            <a:rect l="l" t="t" r="r" b="b"/>
            <a:pathLst>
              <a:path w="4034154" h="613409">
                <a:moveTo>
                  <a:pt x="1383086" y="0"/>
                </a:moveTo>
                <a:lnTo>
                  <a:pt x="1192529" y="1512"/>
                </a:lnTo>
                <a:lnTo>
                  <a:pt x="1144059" y="2646"/>
                </a:lnTo>
                <a:lnTo>
                  <a:pt x="1095406" y="4766"/>
                </a:lnTo>
                <a:lnTo>
                  <a:pt x="1046648" y="7923"/>
                </a:lnTo>
                <a:lnTo>
                  <a:pt x="997863" y="12167"/>
                </a:lnTo>
                <a:lnTo>
                  <a:pt x="949127" y="17550"/>
                </a:lnTo>
                <a:lnTo>
                  <a:pt x="900517" y="24121"/>
                </a:lnTo>
                <a:lnTo>
                  <a:pt x="852111" y="31932"/>
                </a:lnTo>
                <a:lnTo>
                  <a:pt x="803986" y="41033"/>
                </a:lnTo>
                <a:lnTo>
                  <a:pt x="756218" y="51474"/>
                </a:lnTo>
                <a:lnTo>
                  <a:pt x="708886" y="63307"/>
                </a:lnTo>
                <a:lnTo>
                  <a:pt x="662067" y="76581"/>
                </a:lnTo>
                <a:lnTo>
                  <a:pt x="615836" y="91348"/>
                </a:lnTo>
                <a:lnTo>
                  <a:pt x="570273" y="107658"/>
                </a:lnTo>
                <a:lnTo>
                  <a:pt x="525453" y="125563"/>
                </a:lnTo>
                <a:lnTo>
                  <a:pt x="481454" y="145111"/>
                </a:lnTo>
                <a:lnTo>
                  <a:pt x="438353" y="166355"/>
                </a:lnTo>
                <a:lnTo>
                  <a:pt x="396227" y="189344"/>
                </a:lnTo>
                <a:lnTo>
                  <a:pt x="355154" y="214130"/>
                </a:lnTo>
                <a:lnTo>
                  <a:pt x="315210" y="240763"/>
                </a:lnTo>
                <a:lnTo>
                  <a:pt x="276473" y="269293"/>
                </a:lnTo>
                <a:lnTo>
                  <a:pt x="239020" y="299772"/>
                </a:lnTo>
                <a:lnTo>
                  <a:pt x="202928" y="332250"/>
                </a:lnTo>
                <a:lnTo>
                  <a:pt x="168275" y="366777"/>
                </a:lnTo>
                <a:lnTo>
                  <a:pt x="137711" y="400609"/>
                </a:lnTo>
                <a:lnTo>
                  <a:pt x="108648" y="436260"/>
                </a:lnTo>
                <a:lnTo>
                  <a:pt x="81014" y="473627"/>
                </a:lnTo>
                <a:lnTo>
                  <a:pt x="54736" y="512608"/>
                </a:lnTo>
                <a:lnTo>
                  <a:pt x="0" y="613398"/>
                </a:lnTo>
                <a:lnTo>
                  <a:pt x="4034028" y="613398"/>
                </a:lnTo>
                <a:lnTo>
                  <a:pt x="4034028" y="494275"/>
                </a:lnTo>
                <a:lnTo>
                  <a:pt x="3831462" y="425172"/>
                </a:lnTo>
                <a:lnTo>
                  <a:pt x="3532616" y="317252"/>
                </a:lnTo>
                <a:lnTo>
                  <a:pt x="3435464" y="281365"/>
                </a:lnTo>
                <a:lnTo>
                  <a:pt x="3387940" y="264710"/>
                </a:lnTo>
                <a:lnTo>
                  <a:pt x="3340160" y="248692"/>
                </a:lnTo>
                <a:lnTo>
                  <a:pt x="3292132" y="233299"/>
                </a:lnTo>
                <a:lnTo>
                  <a:pt x="3243866" y="218520"/>
                </a:lnTo>
                <a:lnTo>
                  <a:pt x="3195372" y="204344"/>
                </a:lnTo>
                <a:lnTo>
                  <a:pt x="3146659" y="190759"/>
                </a:lnTo>
                <a:lnTo>
                  <a:pt x="3097737" y="177753"/>
                </a:lnTo>
                <a:lnTo>
                  <a:pt x="3048615" y="165317"/>
                </a:lnTo>
                <a:lnTo>
                  <a:pt x="2999303" y="153438"/>
                </a:lnTo>
                <a:lnTo>
                  <a:pt x="2949810" y="142105"/>
                </a:lnTo>
                <a:lnTo>
                  <a:pt x="2900147" y="131306"/>
                </a:lnTo>
                <a:lnTo>
                  <a:pt x="2850322" y="121032"/>
                </a:lnTo>
                <a:lnTo>
                  <a:pt x="2800346" y="111269"/>
                </a:lnTo>
                <a:lnTo>
                  <a:pt x="2750227" y="102007"/>
                </a:lnTo>
                <a:lnTo>
                  <a:pt x="2649601" y="84941"/>
                </a:lnTo>
                <a:lnTo>
                  <a:pt x="2548522" y="69743"/>
                </a:lnTo>
                <a:lnTo>
                  <a:pt x="2447065" y="56323"/>
                </a:lnTo>
                <a:lnTo>
                  <a:pt x="2345307" y="44590"/>
                </a:lnTo>
                <a:lnTo>
                  <a:pt x="2243325" y="34454"/>
                </a:lnTo>
                <a:lnTo>
                  <a:pt x="2141195" y="25825"/>
                </a:lnTo>
                <a:lnTo>
                  <a:pt x="1987891" y="15508"/>
                </a:lnTo>
                <a:lnTo>
                  <a:pt x="1834685" y="8073"/>
                </a:lnTo>
                <a:lnTo>
                  <a:pt x="1681837" y="3214"/>
                </a:lnTo>
                <a:lnTo>
                  <a:pt x="1479042" y="217"/>
                </a:lnTo>
                <a:lnTo>
                  <a:pt x="1383086" y="0"/>
                </a:lnTo>
                <a:close/>
              </a:path>
            </a:pathLst>
          </a:custGeom>
          <a:solidFill>
            <a:srgbClr val="002060"/>
          </a:solidFill>
        </p:spPr>
        <p:txBody>
          <a:bodyPr wrap="square" lIns="0" tIns="0" rIns="0" bIns="0" rtlCol="0"/>
          <a:lstStyle/>
          <a:p>
            <a:endParaRPr/>
          </a:p>
        </p:txBody>
      </p:sp>
      <p:sp>
        <p:nvSpPr>
          <p:cNvPr id="9" name="object 4">
            <a:extLst>
              <a:ext uri="{FF2B5EF4-FFF2-40B4-BE49-F238E27FC236}">
                <a16:creationId xmlns:a16="http://schemas.microsoft.com/office/drawing/2014/main" id="{CE074922-B401-471E-B2C4-5CD76ED6B5B0}"/>
              </a:ext>
            </a:extLst>
          </p:cNvPr>
          <p:cNvSpPr/>
          <p:nvPr userDrawn="1"/>
        </p:nvSpPr>
        <p:spPr>
          <a:xfrm>
            <a:off x="7309728" y="6144386"/>
            <a:ext cx="4406900" cy="713740"/>
          </a:xfrm>
          <a:custGeom>
            <a:avLst/>
            <a:gdLst/>
            <a:ahLst/>
            <a:cxnLst/>
            <a:rect l="l" t="t" r="r" b="b"/>
            <a:pathLst>
              <a:path w="4406900" h="713740">
                <a:moveTo>
                  <a:pt x="0" y="713610"/>
                </a:moveTo>
                <a:lnTo>
                  <a:pt x="22178" y="658947"/>
                </a:lnTo>
                <a:lnTo>
                  <a:pt x="42931" y="613015"/>
                </a:lnTo>
                <a:lnTo>
                  <a:pt x="64889" y="568354"/>
                </a:lnTo>
                <a:lnTo>
                  <a:pt x="88132" y="525090"/>
                </a:lnTo>
                <a:lnTo>
                  <a:pt x="112742" y="483350"/>
                </a:lnTo>
                <a:lnTo>
                  <a:pt x="138798" y="443261"/>
                </a:lnTo>
                <a:lnTo>
                  <a:pt x="166381" y="404948"/>
                </a:lnTo>
                <a:lnTo>
                  <a:pt x="195572" y="368540"/>
                </a:lnTo>
                <a:lnTo>
                  <a:pt x="226451" y="334162"/>
                </a:lnTo>
                <a:lnTo>
                  <a:pt x="261119" y="299787"/>
                </a:lnTo>
                <a:lnTo>
                  <a:pt x="297351" y="267648"/>
                </a:lnTo>
                <a:lnTo>
                  <a:pt x="335056" y="237685"/>
                </a:lnTo>
                <a:lnTo>
                  <a:pt x="374140" y="209836"/>
                </a:lnTo>
                <a:lnTo>
                  <a:pt x="414512" y="184041"/>
                </a:lnTo>
                <a:lnTo>
                  <a:pt x="456079" y="160240"/>
                </a:lnTo>
                <a:lnTo>
                  <a:pt x="498749" y="138371"/>
                </a:lnTo>
                <a:lnTo>
                  <a:pt x="542429" y="118374"/>
                </a:lnTo>
                <a:lnTo>
                  <a:pt x="587026" y="100188"/>
                </a:lnTo>
                <a:lnTo>
                  <a:pt x="632449" y="83754"/>
                </a:lnTo>
                <a:lnTo>
                  <a:pt x="678605" y="69009"/>
                </a:lnTo>
                <a:lnTo>
                  <a:pt x="725402" y="55894"/>
                </a:lnTo>
                <a:lnTo>
                  <a:pt x="772747" y="44348"/>
                </a:lnTo>
                <a:lnTo>
                  <a:pt x="820548" y="34310"/>
                </a:lnTo>
                <a:lnTo>
                  <a:pt x="868712" y="25720"/>
                </a:lnTo>
                <a:lnTo>
                  <a:pt x="917147" y="18516"/>
                </a:lnTo>
                <a:lnTo>
                  <a:pt x="965761" y="12639"/>
                </a:lnTo>
                <a:lnTo>
                  <a:pt x="1014462" y="8028"/>
                </a:lnTo>
                <a:lnTo>
                  <a:pt x="1063156" y="4621"/>
                </a:lnTo>
                <a:lnTo>
                  <a:pt x="1111751" y="2359"/>
                </a:lnTo>
                <a:lnTo>
                  <a:pt x="1160155" y="1181"/>
                </a:lnTo>
                <a:lnTo>
                  <a:pt x="1421394" y="0"/>
                </a:lnTo>
                <a:lnTo>
                  <a:pt x="1471383" y="613"/>
                </a:lnTo>
                <a:lnTo>
                  <a:pt x="1521769" y="1842"/>
                </a:lnTo>
                <a:lnTo>
                  <a:pt x="1572515" y="3664"/>
                </a:lnTo>
                <a:lnTo>
                  <a:pt x="1623585" y="6060"/>
                </a:lnTo>
                <a:lnTo>
                  <a:pt x="1674942" y="9008"/>
                </a:lnTo>
                <a:lnTo>
                  <a:pt x="1726548" y="12489"/>
                </a:lnTo>
                <a:lnTo>
                  <a:pt x="1778367" y="16481"/>
                </a:lnTo>
                <a:lnTo>
                  <a:pt x="1830360" y="20965"/>
                </a:lnTo>
                <a:lnTo>
                  <a:pt x="1882493" y="25919"/>
                </a:lnTo>
                <a:lnTo>
                  <a:pt x="1934726" y="31323"/>
                </a:lnTo>
                <a:lnTo>
                  <a:pt x="1987024" y="37156"/>
                </a:lnTo>
                <a:lnTo>
                  <a:pt x="2039348" y="43398"/>
                </a:lnTo>
                <a:lnTo>
                  <a:pt x="2091663" y="50028"/>
                </a:lnTo>
                <a:lnTo>
                  <a:pt x="2143931" y="57025"/>
                </a:lnTo>
                <a:lnTo>
                  <a:pt x="2196115" y="64370"/>
                </a:lnTo>
                <a:lnTo>
                  <a:pt x="2248177" y="72041"/>
                </a:lnTo>
                <a:lnTo>
                  <a:pt x="2300082" y="80018"/>
                </a:lnTo>
                <a:lnTo>
                  <a:pt x="2351792" y="88280"/>
                </a:lnTo>
                <a:lnTo>
                  <a:pt x="2403269" y="96806"/>
                </a:lnTo>
                <a:lnTo>
                  <a:pt x="2454477" y="105577"/>
                </a:lnTo>
                <a:lnTo>
                  <a:pt x="2505378" y="114571"/>
                </a:lnTo>
                <a:lnTo>
                  <a:pt x="2555937" y="123768"/>
                </a:lnTo>
                <a:lnTo>
                  <a:pt x="2606114" y="133147"/>
                </a:lnTo>
                <a:lnTo>
                  <a:pt x="2655875" y="142688"/>
                </a:lnTo>
                <a:lnTo>
                  <a:pt x="2705180" y="152370"/>
                </a:lnTo>
                <a:lnTo>
                  <a:pt x="2753995" y="162173"/>
                </a:lnTo>
                <a:lnTo>
                  <a:pt x="2802280" y="172076"/>
                </a:lnTo>
                <a:lnTo>
                  <a:pt x="2850000" y="182058"/>
                </a:lnTo>
                <a:lnTo>
                  <a:pt x="2897117" y="192099"/>
                </a:lnTo>
                <a:lnTo>
                  <a:pt x="2943594" y="202178"/>
                </a:lnTo>
                <a:lnTo>
                  <a:pt x="2989395" y="212274"/>
                </a:lnTo>
                <a:lnTo>
                  <a:pt x="3034481" y="222368"/>
                </a:lnTo>
                <a:lnTo>
                  <a:pt x="3078817" y="232438"/>
                </a:lnTo>
                <a:lnTo>
                  <a:pt x="3122364" y="242464"/>
                </a:lnTo>
                <a:lnTo>
                  <a:pt x="3165087" y="252425"/>
                </a:lnTo>
                <a:lnTo>
                  <a:pt x="3206947" y="262301"/>
                </a:lnTo>
                <a:lnTo>
                  <a:pt x="3247908" y="272072"/>
                </a:lnTo>
                <a:lnTo>
                  <a:pt x="3306254" y="286404"/>
                </a:lnTo>
                <a:lnTo>
                  <a:pt x="3361565" y="300688"/>
                </a:lnTo>
                <a:lnTo>
                  <a:pt x="3414110" y="314967"/>
                </a:lnTo>
                <a:lnTo>
                  <a:pt x="3464161" y="329288"/>
                </a:lnTo>
                <a:lnTo>
                  <a:pt x="3511989" y="343694"/>
                </a:lnTo>
                <a:lnTo>
                  <a:pt x="3557864" y="358231"/>
                </a:lnTo>
                <a:lnTo>
                  <a:pt x="3602057" y="372942"/>
                </a:lnTo>
                <a:lnTo>
                  <a:pt x="3644839" y="387873"/>
                </a:lnTo>
                <a:lnTo>
                  <a:pt x="3686481" y="403068"/>
                </a:lnTo>
                <a:lnTo>
                  <a:pt x="3727253" y="418572"/>
                </a:lnTo>
                <a:lnTo>
                  <a:pt x="3767426" y="434429"/>
                </a:lnTo>
                <a:lnTo>
                  <a:pt x="3807271" y="450685"/>
                </a:lnTo>
                <a:lnTo>
                  <a:pt x="3847059" y="467383"/>
                </a:lnTo>
                <a:lnTo>
                  <a:pt x="3887060" y="484569"/>
                </a:lnTo>
                <a:lnTo>
                  <a:pt x="3927545" y="502287"/>
                </a:lnTo>
                <a:lnTo>
                  <a:pt x="3968785" y="520582"/>
                </a:lnTo>
                <a:lnTo>
                  <a:pt x="4011051" y="539499"/>
                </a:lnTo>
                <a:lnTo>
                  <a:pt x="4054614" y="559081"/>
                </a:lnTo>
                <a:lnTo>
                  <a:pt x="4099743" y="579375"/>
                </a:lnTo>
                <a:lnTo>
                  <a:pt x="4146711" y="600424"/>
                </a:lnTo>
                <a:lnTo>
                  <a:pt x="4195787" y="622273"/>
                </a:lnTo>
                <a:lnTo>
                  <a:pt x="4247243" y="644967"/>
                </a:lnTo>
                <a:lnTo>
                  <a:pt x="4301349" y="668551"/>
                </a:lnTo>
                <a:lnTo>
                  <a:pt x="4358376" y="693068"/>
                </a:lnTo>
                <a:lnTo>
                  <a:pt x="4406892" y="713610"/>
                </a:lnTo>
              </a:path>
            </a:pathLst>
          </a:custGeom>
          <a:ln/>
        </p:spPr>
        <p:style>
          <a:lnRef idx="3">
            <a:schemeClr val="accent6"/>
          </a:lnRef>
          <a:fillRef idx="0">
            <a:schemeClr val="accent6"/>
          </a:fillRef>
          <a:effectRef idx="2">
            <a:schemeClr val="accent6"/>
          </a:effectRef>
          <a:fontRef idx="minor">
            <a:schemeClr val="tx1"/>
          </a:fontRef>
        </p:style>
        <p:txBody>
          <a:bodyPr wrap="square" lIns="0" tIns="0" rIns="0" bIns="0" rtlCol="0"/>
          <a:lstStyle/>
          <a:p>
            <a:endParaRPr/>
          </a:p>
        </p:txBody>
      </p:sp>
      <p:sp>
        <p:nvSpPr>
          <p:cNvPr id="10" name="object 4">
            <a:extLst>
              <a:ext uri="{FF2B5EF4-FFF2-40B4-BE49-F238E27FC236}">
                <a16:creationId xmlns:a16="http://schemas.microsoft.com/office/drawing/2014/main" id="{ED61E372-80D7-4249-A525-517012392C96}"/>
              </a:ext>
            </a:extLst>
          </p:cNvPr>
          <p:cNvSpPr txBox="1"/>
          <p:nvPr userDrawn="1"/>
        </p:nvSpPr>
        <p:spPr>
          <a:xfrm>
            <a:off x="915366" y="6528561"/>
            <a:ext cx="5485434"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FFFFFF"/>
                </a:solidFill>
                <a:latin typeface="Arial"/>
                <a:cs typeface="Arial"/>
              </a:rPr>
              <a:t>Abul Hashem Md. </a:t>
            </a:r>
            <a:r>
              <a:rPr lang="en-US" sz="1200" b="1" dirty="0" err="1">
                <a:solidFill>
                  <a:srgbClr val="FFFFFF"/>
                </a:solidFill>
                <a:latin typeface="Arial"/>
                <a:cs typeface="Arial"/>
              </a:rPr>
              <a:t>Nuruddin</a:t>
            </a:r>
            <a:r>
              <a:rPr lang="en-US" sz="1200" b="1" dirty="0">
                <a:solidFill>
                  <a:srgbClr val="FFFFFF"/>
                </a:solidFill>
                <a:latin typeface="Arial"/>
                <a:cs typeface="Arial"/>
              </a:rPr>
              <a:t>, Asst. Teacher (ICT), hashem.akt@gmai.com</a:t>
            </a:r>
            <a:endParaRPr sz="1200" dirty="0">
              <a:latin typeface="Arial"/>
              <a:cs typeface="Arial"/>
            </a:endParaRPr>
          </a:p>
        </p:txBody>
      </p:sp>
      <p:sp>
        <p:nvSpPr>
          <p:cNvPr id="11" name="object 5">
            <a:extLst>
              <a:ext uri="{FF2B5EF4-FFF2-40B4-BE49-F238E27FC236}">
                <a16:creationId xmlns:a16="http://schemas.microsoft.com/office/drawing/2014/main" id="{9C6E095D-FFFA-4BD9-B8BC-55554C3F2EE5}"/>
              </a:ext>
            </a:extLst>
          </p:cNvPr>
          <p:cNvSpPr txBox="1"/>
          <p:nvPr userDrawn="1"/>
        </p:nvSpPr>
        <p:spPr>
          <a:xfrm>
            <a:off x="7296150" y="6537197"/>
            <a:ext cx="108585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a:t>
            </a:r>
            <a:r>
              <a:rPr sz="1200" spc="-40" dirty="0">
                <a:solidFill>
                  <a:srgbClr val="FFFFFF"/>
                </a:solidFill>
                <a:latin typeface="Arial"/>
                <a:cs typeface="Arial"/>
              </a:rPr>
              <a:t> </a:t>
            </a:r>
            <a:r>
              <a:rPr lang="en-US" sz="1200" b="1" spc="-10" dirty="0">
                <a:solidFill>
                  <a:srgbClr val="FFFFFF"/>
                </a:solidFill>
                <a:latin typeface="Arial"/>
                <a:cs typeface="Arial"/>
              </a:rPr>
              <a:t>01818724938</a:t>
            </a:r>
            <a:endParaRPr sz="1200" dirty="0">
              <a:latin typeface="Arial"/>
              <a:cs typeface="Arial"/>
            </a:endParaRPr>
          </a:p>
        </p:txBody>
      </p:sp>
      <p:sp>
        <p:nvSpPr>
          <p:cNvPr id="12" name="object 6">
            <a:extLst>
              <a:ext uri="{FF2B5EF4-FFF2-40B4-BE49-F238E27FC236}">
                <a16:creationId xmlns:a16="http://schemas.microsoft.com/office/drawing/2014/main" id="{AE02A9DC-851A-414D-851C-8631B7255720}"/>
              </a:ext>
            </a:extLst>
          </p:cNvPr>
          <p:cNvSpPr txBox="1"/>
          <p:nvPr userDrawn="1"/>
        </p:nvSpPr>
        <p:spPr>
          <a:xfrm>
            <a:off x="9902033" y="6540713"/>
            <a:ext cx="2307102" cy="197490"/>
          </a:xfrm>
          <a:prstGeom prst="rect">
            <a:avLst/>
          </a:prstGeom>
        </p:spPr>
        <p:txBody>
          <a:bodyPr vert="horz" wrap="square" lIns="0" tIns="12700" rIns="0" bIns="0" rtlCol="0">
            <a:spAutoFit/>
          </a:bodyPr>
          <a:lstStyle/>
          <a:p>
            <a:pPr marL="899794" marR="5080" indent="-887730">
              <a:lnSpc>
                <a:spcPct val="100000"/>
              </a:lnSpc>
              <a:spcBef>
                <a:spcPts val="100"/>
              </a:spcBef>
            </a:pPr>
            <a:r>
              <a:rPr lang="en-US" sz="1200" spc="-10" dirty="0">
                <a:solidFill>
                  <a:srgbClr val="FFFFFF"/>
                </a:solidFill>
                <a:latin typeface="Arial"/>
                <a:cs typeface="Arial"/>
              </a:rPr>
              <a:t>www</a:t>
            </a:r>
            <a:r>
              <a:rPr sz="1200" spc="-10" dirty="0">
                <a:solidFill>
                  <a:srgbClr val="FFFFFF"/>
                </a:solidFill>
                <a:latin typeface="Arial"/>
                <a:cs typeface="Arial"/>
              </a:rPr>
              <a:t>.</a:t>
            </a:r>
            <a:r>
              <a:rPr lang="en-US" sz="1200" spc="-10" dirty="0">
                <a:solidFill>
                  <a:srgbClr val="FFFFFF"/>
                </a:solidFill>
                <a:latin typeface="Arial"/>
                <a:cs typeface="Arial"/>
              </a:rPr>
              <a:t>facebook</a:t>
            </a:r>
            <a:r>
              <a:rPr sz="1200" spc="-10" dirty="0">
                <a:solidFill>
                  <a:srgbClr val="FFFFFF"/>
                </a:solidFill>
                <a:latin typeface="Arial"/>
                <a:cs typeface="Arial"/>
              </a:rPr>
              <a:t>.</a:t>
            </a:r>
            <a:r>
              <a:rPr lang="en-US" sz="1200" spc="-10" dirty="0">
                <a:solidFill>
                  <a:srgbClr val="FFFFFF"/>
                </a:solidFill>
                <a:latin typeface="Arial"/>
                <a:cs typeface="Arial"/>
              </a:rPr>
              <a:t>com/hashem.akt</a:t>
            </a:r>
            <a:endParaRPr sz="1200" dirty="0">
              <a:latin typeface="Arial"/>
              <a:cs typeface="Arial"/>
            </a:endParaRPr>
          </a:p>
        </p:txBody>
      </p:sp>
      <p:sp>
        <p:nvSpPr>
          <p:cNvPr id="13" name="object 7">
            <a:extLst>
              <a:ext uri="{FF2B5EF4-FFF2-40B4-BE49-F238E27FC236}">
                <a16:creationId xmlns:a16="http://schemas.microsoft.com/office/drawing/2014/main" id="{145F71C1-DDF0-47BC-8888-7216C2E1E21D}"/>
              </a:ext>
            </a:extLst>
          </p:cNvPr>
          <p:cNvSpPr/>
          <p:nvPr userDrawn="1"/>
        </p:nvSpPr>
        <p:spPr>
          <a:xfrm>
            <a:off x="6752082" y="6490715"/>
            <a:ext cx="280415" cy="280416"/>
          </a:xfrm>
          <a:prstGeom prst="rect">
            <a:avLst/>
          </a:prstGeom>
          <a:blipFill>
            <a:blip r:embed="rId13" cstate="print"/>
            <a:stretch>
              <a:fillRect/>
            </a:stretch>
          </a:blipFill>
        </p:spPr>
        <p:txBody>
          <a:bodyPr wrap="square" lIns="0" tIns="0" rIns="0" bIns="0" rtlCol="0"/>
          <a:lstStyle/>
          <a:p>
            <a:endParaRPr/>
          </a:p>
        </p:txBody>
      </p:sp>
      <p:sp>
        <p:nvSpPr>
          <p:cNvPr id="14" name="object 8">
            <a:extLst>
              <a:ext uri="{FF2B5EF4-FFF2-40B4-BE49-F238E27FC236}">
                <a16:creationId xmlns:a16="http://schemas.microsoft.com/office/drawing/2014/main" id="{7CBDD4F5-766D-4A0C-A384-40976474E907}"/>
              </a:ext>
            </a:extLst>
          </p:cNvPr>
          <p:cNvSpPr/>
          <p:nvPr userDrawn="1"/>
        </p:nvSpPr>
        <p:spPr>
          <a:xfrm>
            <a:off x="378714" y="6454138"/>
            <a:ext cx="307086" cy="305562"/>
          </a:xfrm>
          <a:prstGeom prst="rect">
            <a:avLst/>
          </a:prstGeom>
          <a:blipFill>
            <a:blip r:embed="rId14" cstate="print"/>
            <a:stretch>
              <a:fillRect/>
            </a:stretch>
          </a:blipFill>
        </p:spPr>
        <p:txBody>
          <a:bodyPr wrap="square" lIns="0" tIns="0" rIns="0" bIns="0" rtlCol="0"/>
          <a:lstStyle/>
          <a:p>
            <a:endParaRPr/>
          </a:p>
        </p:txBody>
      </p:sp>
      <p:pic>
        <p:nvPicPr>
          <p:cNvPr id="15" name="Picture 14">
            <a:extLst>
              <a:ext uri="{FF2B5EF4-FFF2-40B4-BE49-F238E27FC236}">
                <a16:creationId xmlns:a16="http://schemas.microsoft.com/office/drawing/2014/main" id="{7266AA35-0CCD-4678-BD53-280DF7B36B8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48800" y="6486357"/>
            <a:ext cx="310896" cy="310896"/>
          </a:xfrm>
          <a:prstGeom prst="rect">
            <a:avLst/>
          </a:prstGeom>
        </p:spPr>
      </p:pic>
    </p:spTree>
    <p:extLst>
      <p:ext uri="{BB962C8B-B14F-4D97-AF65-F5344CB8AC3E}">
        <p14:creationId xmlns:p14="http://schemas.microsoft.com/office/powerpoint/2010/main" val="158755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DAF6A-8A1C-4AE5-9D42-B0234253A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72951" cy="6858000"/>
          </a:xfrm>
          <a:prstGeom prst="rect">
            <a:avLst/>
          </a:prstGeom>
        </p:spPr>
      </p:pic>
    </p:spTree>
    <p:extLst>
      <p:ext uri="{BB962C8B-B14F-4D97-AF65-F5344CB8AC3E}">
        <p14:creationId xmlns:p14="http://schemas.microsoft.com/office/powerpoint/2010/main" val="155760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BAECC-9A14-4056-8C50-867DAF0CF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704" y="586409"/>
            <a:ext cx="6858000" cy="457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3832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D1027-DB47-49EA-8D8D-2F67C2C09502}"/>
              </a:ext>
            </a:extLst>
          </p:cNvPr>
          <p:cNvSpPr txBox="1"/>
          <p:nvPr/>
        </p:nvSpPr>
        <p:spPr>
          <a:xfrm>
            <a:off x="3733800" y="104689"/>
            <a:ext cx="4724400" cy="1015663"/>
          </a:xfrm>
          <a:prstGeom prst="rect">
            <a:avLst/>
          </a:prstGeom>
          <a:scene3d>
            <a:camera prst="perspectiveBelow"/>
            <a:lightRig rig="threePt" dir="t">
              <a:rot lat="0" lon="0" rev="1200000"/>
            </a:lightRig>
          </a:scene3d>
          <a:sp3d>
            <a:bevelT w="63500" h="25400" prst="convex"/>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6000" i="1" dirty="0">
                <a:latin typeface="NikoshBAN" pitchFamily="2" charset="0"/>
                <a:cs typeface="NikoshBAN" pitchFamily="2" charset="0"/>
              </a:rPr>
              <a:t>দলীয় কাজ</a:t>
            </a:r>
            <a:endParaRPr lang="en-US" sz="6000" i="1" dirty="0">
              <a:latin typeface="NikoshBAN" pitchFamily="2" charset="0"/>
              <a:cs typeface="NikoshBAN" pitchFamily="2" charset="0"/>
            </a:endParaRPr>
          </a:p>
        </p:txBody>
      </p:sp>
      <p:sp>
        <p:nvSpPr>
          <p:cNvPr id="4" name="TextBox 3">
            <a:extLst>
              <a:ext uri="{FF2B5EF4-FFF2-40B4-BE49-F238E27FC236}">
                <a16:creationId xmlns:a16="http://schemas.microsoft.com/office/drawing/2014/main" id="{89A2CAF7-47DB-4263-92BD-310347662AC6}"/>
              </a:ext>
            </a:extLst>
          </p:cNvPr>
          <p:cNvSpPr txBox="1"/>
          <p:nvPr/>
        </p:nvSpPr>
        <p:spPr>
          <a:xfrm>
            <a:off x="278295" y="2133600"/>
            <a:ext cx="11688417" cy="156966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4800" dirty="0" err="1">
                <a:solidFill>
                  <a:srgbClr val="0070C0"/>
                </a:solidFill>
                <a:latin typeface="NikoshBAN" pitchFamily="2" charset="0"/>
                <a:cs typeface="NikoshBAN" pitchFamily="2" charset="0"/>
              </a:rPr>
              <a:t>মানবেতর</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প্রাণীর</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প্রতি</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আমাদের</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আচরণ</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কেমন</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হবে</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দশটি</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বাক্য</a:t>
            </a: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লেখ</a:t>
            </a:r>
            <a:r>
              <a:rPr lang="en-US" sz="4800" dirty="0">
                <a:solidFill>
                  <a:srgbClr val="0070C0"/>
                </a:solidFill>
                <a:latin typeface="NikoshBAN" pitchFamily="2" charset="0"/>
                <a:cs typeface="NikoshBAN" pitchFamily="2" charset="0"/>
              </a:rPr>
              <a:t> । </a:t>
            </a:r>
          </a:p>
        </p:txBody>
      </p:sp>
      <p:sp>
        <p:nvSpPr>
          <p:cNvPr id="5" name="TextBox 4">
            <a:extLst>
              <a:ext uri="{FF2B5EF4-FFF2-40B4-BE49-F238E27FC236}">
                <a16:creationId xmlns:a16="http://schemas.microsoft.com/office/drawing/2014/main" id="{75A73492-FFF9-49FF-B7F6-91C7D8A6DF08}"/>
              </a:ext>
            </a:extLst>
          </p:cNvPr>
          <p:cNvSpPr txBox="1"/>
          <p:nvPr/>
        </p:nvSpPr>
        <p:spPr>
          <a:xfrm>
            <a:off x="424070" y="4853255"/>
            <a:ext cx="10774017" cy="769441"/>
          </a:xfrm>
          <a:prstGeom prst="rect">
            <a:avLst/>
          </a:prstGeom>
          <a:noFill/>
        </p:spPr>
        <p:style>
          <a:lnRef idx="1">
            <a:schemeClr val="accent4"/>
          </a:lnRef>
          <a:fillRef idx="1003">
            <a:schemeClr val="lt2"/>
          </a:fillRef>
          <a:effectRef idx="2">
            <a:schemeClr val="accent4"/>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BD" sz="4400" dirty="0">
                <a:latin typeface="NikoshBAN" panose="02000000000000000000" pitchFamily="2" charset="0"/>
                <a:cs typeface="NikoshBAN" panose="02000000000000000000" pitchFamily="2" charset="0"/>
              </a:rPr>
              <a:t>শরৎচন্দ্র চট্রোপাধ্যায় রচিত বিখ্যাত উপন্যাস গুলোর নাম লিখ ?</a:t>
            </a:r>
          </a:p>
        </p:txBody>
      </p:sp>
      <p:sp>
        <p:nvSpPr>
          <p:cNvPr id="6" name="TextBox 5">
            <a:extLst>
              <a:ext uri="{FF2B5EF4-FFF2-40B4-BE49-F238E27FC236}">
                <a16:creationId xmlns:a16="http://schemas.microsoft.com/office/drawing/2014/main" id="{B8803454-7DD1-4473-83AF-66EAD78422FA}"/>
              </a:ext>
            </a:extLst>
          </p:cNvPr>
          <p:cNvSpPr txBox="1"/>
          <p:nvPr/>
        </p:nvSpPr>
        <p:spPr>
          <a:xfrm>
            <a:off x="4381500" y="1214852"/>
            <a:ext cx="34290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4400" dirty="0">
                <a:latin typeface="NikoshBAN" pitchFamily="2" charset="0"/>
                <a:cs typeface="NikoshBAN" pitchFamily="2" charset="0"/>
              </a:rPr>
              <a:t>গোলাপ</a:t>
            </a:r>
            <a:endParaRPr lang="en-US"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248CF061-D130-4498-9CEF-FAE548235B14}"/>
              </a:ext>
            </a:extLst>
          </p:cNvPr>
          <p:cNvSpPr txBox="1"/>
          <p:nvPr/>
        </p:nvSpPr>
        <p:spPr>
          <a:xfrm>
            <a:off x="4384800" y="3897874"/>
            <a:ext cx="3429000" cy="76944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4400" dirty="0">
                <a:latin typeface="NikoshBAN" pitchFamily="2" charset="0"/>
                <a:cs typeface="NikoshBAN" pitchFamily="2" charset="0"/>
              </a:rPr>
              <a:t>বেলী</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59255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800" decel="100000"/>
                                        <p:tgtEl>
                                          <p:spTgt spid="4"/>
                                        </p:tgtEl>
                                      </p:cBhvr>
                                    </p:animEffect>
                                    <p:anim calcmode="lin" valueType="num">
                                      <p:cBhvr>
                                        <p:cTn id="37" dur="800" decel="100000" fill="hold"/>
                                        <p:tgtEl>
                                          <p:spTgt spid="4"/>
                                        </p:tgtEl>
                                        <p:attrNameLst>
                                          <p:attrName>style.rotation</p:attrName>
                                        </p:attrNameLst>
                                      </p:cBhvr>
                                      <p:tavLst>
                                        <p:tav tm="0">
                                          <p:val>
                                            <p:fltVal val="-90"/>
                                          </p:val>
                                        </p:tav>
                                        <p:tav tm="100000">
                                          <p:val>
                                            <p:fltVal val="0"/>
                                          </p:val>
                                        </p:tav>
                                      </p:tavLst>
                                    </p:anim>
                                    <p:anim calcmode="lin" valueType="num">
                                      <p:cBhvr>
                                        <p:cTn id="38" dur="800" decel="100000" fill="hold"/>
                                        <p:tgtEl>
                                          <p:spTgt spid="4"/>
                                        </p:tgtEl>
                                        <p:attrNameLst>
                                          <p:attrName>ppt_x</p:attrName>
                                        </p:attrNameLst>
                                      </p:cBhvr>
                                      <p:tavLst>
                                        <p:tav tm="0">
                                          <p:val>
                                            <p:strVal val="#ppt_x+0.4"/>
                                          </p:val>
                                        </p:tav>
                                        <p:tav tm="100000">
                                          <p:val>
                                            <p:strVal val="#ppt_x-0.05"/>
                                          </p:val>
                                        </p:tav>
                                      </p:tavLst>
                                    </p:anim>
                                    <p:anim calcmode="lin" valueType="num">
                                      <p:cBhvr>
                                        <p:cTn id="39" dur="800" decel="100000" fill="hold"/>
                                        <p:tgtEl>
                                          <p:spTgt spid="4"/>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800" decel="100000"/>
                                        <p:tgtEl>
                                          <p:spTgt spid="5"/>
                                        </p:tgtEl>
                                      </p:cBhvr>
                                    </p:animEffect>
                                    <p:anim calcmode="lin" valueType="num">
                                      <p:cBhvr>
                                        <p:cTn id="47" dur="800" decel="100000" fill="hold"/>
                                        <p:tgtEl>
                                          <p:spTgt spid="5"/>
                                        </p:tgtEl>
                                        <p:attrNameLst>
                                          <p:attrName>style.rotation</p:attrName>
                                        </p:attrNameLst>
                                      </p:cBhvr>
                                      <p:tavLst>
                                        <p:tav tm="0">
                                          <p:val>
                                            <p:fltVal val="-90"/>
                                          </p:val>
                                        </p:tav>
                                        <p:tav tm="100000">
                                          <p:val>
                                            <p:fltVal val="0"/>
                                          </p:val>
                                        </p:tav>
                                      </p:tavLst>
                                    </p:anim>
                                    <p:anim calcmode="lin" valueType="num">
                                      <p:cBhvr>
                                        <p:cTn id="48" dur="800" decel="100000" fill="hold"/>
                                        <p:tgtEl>
                                          <p:spTgt spid="5"/>
                                        </p:tgtEl>
                                        <p:attrNameLst>
                                          <p:attrName>ppt_x</p:attrName>
                                        </p:attrNameLst>
                                      </p:cBhvr>
                                      <p:tavLst>
                                        <p:tav tm="0">
                                          <p:val>
                                            <p:strVal val="#ppt_x+0.4"/>
                                          </p:val>
                                        </p:tav>
                                        <p:tav tm="100000">
                                          <p:val>
                                            <p:strVal val="#ppt_x-0.05"/>
                                          </p:val>
                                        </p:tav>
                                      </p:tavLst>
                                    </p:anim>
                                    <p:anim calcmode="lin" valueType="num">
                                      <p:cBhvr>
                                        <p:cTn id="49" dur="800" decel="100000" fill="hold"/>
                                        <p:tgtEl>
                                          <p:spTgt spid="5"/>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4026670-A012-4ADD-BA60-A3DEEBF0EBD0}"/>
              </a:ext>
            </a:extLst>
          </p:cNvPr>
          <p:cNvPicPr>
            <a:picLocks noChangeAspect="1"/>
          </p:cNvPicPr>
          <p:nvPr/>
        </p:nvPicPr>
        <p:blipFill>
          <a:blip r:embed="rId2"/>
          <a:stretch>
            <a:fillRect/>
          </a:stretch>
        </p:blipFill>
        <p:spPr>
          <a:xfrm>
            <a:off x="4996604" y="3289862"/>
            <a:ext cx="2879312" cy="1851901"/>
          </a:xfrm>
          <a:prstGeom prst="rect">
            <a:avLst/>
          </a:prstGeom>
        </p:spPr>
      </p:pic>
      <p:sp>
        <p:nvSpPr>
          <p:cNvPr id="3" name="Rounded Rectangle 5">
            <a:extLst>
              <a:ext uri="{FF2B5EF4-FFF2-40B4-BE49-F238E27FC236}">
                <a16:creationId xmlns:a16="http://schemas.microsoft.com/office/drawing/2014/main" id="{FFC97D5A-04D1-48B6-AC6D-6B24FC48D98A}"/>
              </a:ext>
            </a:extLst>
          </p:cNvPr>
          <p:cNvSpPr/>
          <p:nvPr/>
        </p:nvSpPr>
        <p:spPr>
          <a:xfrm>
            <a:off x="5247755" y="5375086"/>
            <a:ext cx="2133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বুলবুলি</a:t>
            </a:r>
            <a:endParaRPr lang="en-US" sz="3200" dirty="0">
              <a:latin typeface="NikoshBAN" panose="02000000000000000000" pitchFamily="2" charset="0"/>
              <a:cs typeface="NikoshBAN" panose="02000000000000000000" pitchFamily="2" charset="0"/>
            </a:endParaRPr>
          </a:p>
        </p:txBody>
      </p:sp>
      <p:pic>
        <p:nvPicPr>
          <p:cNvPr id="4" name="Picture 6">
            <a:extLst>
              <a:ext uri="{FF2B5EF4-FFF2-40B4-BE49-F238E27FC236}">
                <a16:creationId xmlns:a16="http://schemas.microsoft.com/office/drawing/2014/main" id="{ADF64B0B-B8A5-463E-848B-6E2A7206005E}"/>
              </a:ext>
            </a:extLst>
          </p:cNvPr>
          <p:cNvPicPr>
            <a:picLocks noChangeAspect="1"/>
          </p:cNvPicPr>
          <p:nvPr/>
        </p:nvPicPr>
        <p:blipFill>
          <a:blip r:embed="rId3"/>
          <a:stretch>
            <a:fillRect/>
          </a:stretch>
        </p:blipFill>
        <p:spPr>
          <a:xfrm>
            <a:off x="890988" y="239714"/>
            <a:ext cx="2879312" cy="1828800"/>
          </a:xfrm>
          <a:prstGeom prst="rect">
            <a:avLst/>
          </a:prstGeom>
        </p:spPr>
      </p:pic>
      <p:sp>
        <p:nvSpPr>
          <p:cNvPr id="5" name="Rounded Rectangle 7">
            <a:extLst>
              <a:ext uri="{FF2B5EF4-FFF2-40B4-BE49-F238E27FC236}">
                <a16:creationId xmlns:a16="http://schemas.microsoft.com/office/drawing/2014/main" id="{8A8B589C-BE78-4A6C-86EF-9F4673DA399B}"/>
              </a:ext>
            </a:extLst>
          </p:cNvPr>
          <p:cNvSpPr/>
          <p:nvPr/>
        </p:nvSpPr>
        <p:spPr>
          <a:xfrm>
            <a:off x="1263844" y="2280363"/>
            <a:ext cx="2133600" cy="685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দোয়েল</a:t>
            </a:r>
            <a:endParaRPr lang="en-US" sz="3200" dirty="0">
              <a:latin typeface="NikoshBAN" panose="02000000000000000000" pitchFamily="2" charset="0"/>
              <a:cs typeface="NikoshBAN" panose="02000000000000000000" pitchFamily="2" charset="0"/>
            </a:endParaRPr>
          </a:p>
        </p:txBody>
      </p:sp>
      <p:pic>
        <p:nvPicPr>
          <p:cNvPr id="6" name="Picture 8">
            <a:extLst>
              <a:ext uri="{FF2B5EF4-FFF2-40B4-BE49-F238E27FC236}">
                <a16:creationId xmlns:a16="http://schemas.microsoft.com/office/drawing/2014/main" id="{3A7D579E-220F-44B1-BCE9-292A26BECB43}"/>
              </a:ext>
            </a:extLst>
          </p:cNvPr>
          <p:cNvPicPr>
            <a:picLocks noChangeAspect="1"/>
          </p:cNvPicPr>
          <p:nvPr/>
        </p:nvPicPr>
        <p:blipFill>
          <a:blip r:embed="rId4"/>
          <a:stretch>
            <a:fillRect/>
          </a:stretch>
        </p:blipFill>
        <p:spPr>
          <a:xfrm>
            <a:off x="8858810" y="216613"/>
            <a:ext cx="2879312" cy="1828800"/>
          </a:xfrm>
          <a:prstGeom prst="rect">
            <a:avLst/>
          </a:prstGeom>
        </p:spPr>
      </p:pic>
      <p:sp>
        <p:nvSpPr>
          <p:cNvPr id="7" name="Rounded Rectangle 9">
            <a:extLst>
              <a:ext uri="{FF2B5EF4-FFF2-40B4-BE49-F238E27FC236}">
                <a16:creationId xmlns:a16="http://schemas.microsoft.com/office/drawing/2014/main" id="{BFEA86E1-0DB3-47CD-B4C0-4E608791520D}"/>
              </a:ext>
            </a:extLst>
          </p:cNvPr>
          <p:cNvSpPr/>
          <p:nvPr/>
        </p:nvSpPr>
        <p:spPr>
          <a:xfrm>
            <a:off x="9231666" y="2234314"/>
            <a:ext cx="2133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শ্যামা</a:t>
            </a:r>
            <a:endParaRPr lang="en-US" sz="3200" dirty="0">
              <a:latin typeface="NikoshBAN" panose="02000000000000000000" pitchFamily="2" charset="0"/>
              <a:cs typeface="NikoshBAN" panose="02000000000000000000" pitchFamily="2" charset="0"/>
            </a:endParaRPr>
          </a:p>
        </p:txBody>
      </p:sp>
      <p:pic>
        <p:nvPicPr>
          <p:cNvPr id="8" name="Picture 10">
            <a:extLst>
              <a:ext uri="{FF2B5EF4-FFF2-40B4-BE49-F238E27FC236}">
                <a16:creationId xmlns:a16="http://schemas.microsoft.com/office/drawing/2014/main" id="{7DCB71E5-0BC2-46A4-9D16-0F63E47DCD31}"/>
              </a:ext>
            </a:extLst>
          </p:cNvPr>
          <p:cNvPicPr>
            <a:picLocks noChangeAspect="1"/>
          </p:cNvPicPr>
          <p:nvPr/>
        </p:nvPicPr>
        <p:blipFill>
          <a:blip r:embed="rId5"/>
          <a:stretch>
            <a:fillRect/>
          </a:stretch>
        </p:blipFill>
        <p:spPr>
          <a:xfrm>
            <a:off x="4874375" y="171939"/>
            <a:ext cx="2880360" cy="1851901"/>
          </a:xfrm>
          <a:prstGeom prst="rect">
            <a:avLst/>
          </a:prstGeom>
        </p:spPr>
      </p:pic>
      <p:sp>
        <p:nvSpPr>
          <p:cNvPr id="9" name="Rounded Rectangle 11">
            <a:extLst>
              <a:ext uri="{FF2B5EF4-FFF2-40B4-BE49-F238E27FC236}">
                <a16:creationId xmlns:a16="http://schemas.microsoft.com/office/drawing/2014/main" id="{50B8651F-03DF-4F60-8D6F-467BBEC6E5A6}"/>
              </a:ext>
            </a:extLst>
          </p:cNvPr>
          <p:cNvSpPr/>
          <p:nvPr/>
        </p:nvSpPr>
        <p:spPr>
          <a:xfrm>
            <a:off x="5247755" y="2313951"/>
            <a:ext cx="2133600" cy="685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শালিক</a:t>
            </a:r>
            <a:endParaRPr lang="en-US" sz="3200" dirty="0">
              <a:latin typeface="NikoshBAN" panose="02000000000000000000" pitchFamily="2" charset="0"/>
              <a:cs typeface="NikoshBAN" panose="02000000000000000000" pitchFamily="2" charset="0"/>
            </a:endParaRPr>
          </a:p>
        </p:txBody>
      </p:sp>
      <p:pic>
        <p:nvPicPr>
          <p:cNvPr id="10" name="Picture 12">
            <a:extLst>
              <a:ext uri="{FF2B5EF4-FFF2-40B4-BE49-F238E27FC236}">
                <a16:creationId xmlns:a16="http://schemas.microsoft.com/office/drawing/2014/main" id="{AAC2DF6A-DCEE-4A39-8684-D5980814A07F}"/>
              </a:ext>
            </a:extLst>
          </p:cNvPr>
          <p:cNvPicPr>
            <a:picLocks noChangeAspect="1"/>
          </p:cNvPicPr>
          <p:nvPr/>
        </p:nvPicPr>
        <p:blipFill>
          <a:blip r:embed="rId6"/>
          <a:stretch>
            <a:fillRect/>
          </a:stretch>
        </p:blipFill>
        <p:spPr>
          <a:xfrm>
            <a:off x="889940" y="3440586"/>
            <a:ext cx="2880360" cy="1853963"/>
          </a:xfrm>
          <a:prstGeom prst="rect">
            <a:avLst/>
          </a:prstGeom>
        </p:spPr>
      </p:pic>
      <p:sp>
        <p:nvSpPr>
          <p:cNvPr id="11" name="Rounded Rectangle 13">
            <a:extLst>
              <a:ext uri="{FF2B5EF4-FFF2-40B4-BE49-F238E27FC236}">
                <a16:creationId xmlns:a16="http://schemas.microsoft.com/office/drawing/2014/main" id="{7B9C13CB-E8E2-4296-85CD-F51D9BF1E2FB}"/>
              </a:ext>
            </a:extLst>
          </p:cNvPr>
          <p:cNvSpPr/>
          <p:nvPr/>
        </p:nvSpPr>
        <p:spPr>
          <a:xfrm>
            <a:off x="1263844" y="5426072"/>
            <a:ext cx="213360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টুনটুনি</a:t>
            </a:r>
            <a:endParaRPr lang="en-US" sz="3200" dirty="0">
              <a:latin typeface="NikoshBAN" panose="02000000000000000000" pitchFamily="2" charset="0"/>
              <a:cs typeface="NikoshBAN" panose="02000000000000000000" pitchFamily="2" charset="0"/>
            </a:endParaRPr>
          </a:p>
        </p:txBody>
      </p:sp>
      <p:pic>
        <p:nvPicPr>
          <p:cNvPr id="12" name="Picture 14">
            <a:extLst>
              <a:ext uri="{FF2B5EF4-FFF2-40B4-BE49-F238E27FC236}">
                <a16:creationId xmlns:a16="http://schemas.microsoft.com/office/drawing/2014/main" id="{F6DC6E54-0E52-45A1-A3B5-C300BCCBD560}"/>
              </a:ext>
            </a:extLst>
          </p:cNvPr>
          <p:cNvPicPr>
            <a:picLocks noChangeAspect="1"/>
          </p:cNvPicPr>
          <p:nvPr/>
        </p:nvPicPr>
        <p:blipFill>
          <a:blip r:embed="rId7"/>
          <a:stretch>
            <a:fillRect/>
          </a:stretch>
        </p:blipFill>
        <p:spPr>
          <a:xfrm>
            <a:off x="8858810" y="3448188"/>
            <a:ext cx="2879312" cy="1828800"/>
          </a:xfrm>
          <a:prstGeom prst="rect">
            <a:avLst/>
          </a:prstGeom>
        </p:spPr>
      </p:pic>
      <p:sp>
        <p:nvSpPr>
          <p:cNvPr id="13" name="Rounded Rectangle 15">
            <a:extLst>
              <a:ext uri="{FF2B5EF4-FFF2-40B4-BE49-F238E27FC236}">
                <a16:creationId xmlns:a16="http://schemas.microsoft.com/office/drawing/2014/main" id="{6EE89377-4EF9-4D59-B8BF-E8CAF06F29DD}"/>
              </a:ext>
            </a:extLst>
          </p:cNvPr>
          <p:cNvSpPr/>
          <p:nvPr/>
        </p:nvSpPr>
        <p:spPr>
          <a:xfrm>
            <a:off x="9231666" y="5368133"/>
            <a:ext cx="21336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latin typeface="NikoshBAN" panose="02000000000000000000" pitchFamily="2" charset="0"/>
                <a:cs typeface="NikoshBAN" panose="02000000000000000000" pitchFamily="2" charset="0"/>
              </a:rPr>
              <a:t>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3402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plus(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plus(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out)">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out)">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ox(out)">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ox(out)">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91D9C0-5915-4114-8582-53A6C991753A}"/>
              </a:ext>
            </a:extLst>
          </p:cNvPr>
          <p:cNvSpPr txBox="1"/>
          <p:nvPr/>
        </p:nvSpPr>
        <p:spPr>
          <a:xfrm>
            <a:off x="2895600" y="381000"/>
            <a:ext cx="6400800" cy="1015663"/>
          </a:xfrm>
          <a:prstGeom prst="rect">
            <a:avLst/>
          </a:prstGeom>
          <a:effectLst>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মূল্যায়ণ</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a:extLst>
              <a:ext uri="{FF2B5EF4-FFF2-40B4-BE49-F238E27FC236}">
                <a16:creationId xmlns:a16="http://schemas.microsoft.com/office/drawing/2014/main" id="{A71C2876-EEBF-4CA3-BA2C-DDEA4CA254AE}"/>
              </a:ext>
            </a:extLst>
          </p:cNvPr>
          <p:cNvSpPr txBox="1"/>
          <p:nvPr/>
        </p:nvSpPr>
        <p:spPr>
          <a:xfrm>
            <a:off x="1371600" y="1808740"/>
            <a:ext cx="7046843"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a:t>
            </a:r>
            <a:r>
              <a:rPr lang="bn-BD" sz="3200" dirty="0">
                <a:latin typeface="NikoshBAN" pitchFamily="2" charset="0"/>
                <a:cs typeface="NikoshBAN" pitchFamily="2" charset="0"/>
                <a:sym typeface="Wingdings"/>
              </a:rPr>
              <a:t>কবির জন্ম কত সালে?</a:t>
            </a:r>
            <a:endParaRPr lang="en-US" sz="3200" dirty="0">
              <a:latin typeface="NikoshBAN" pitchFamily="2" charset="0"/>
              <a:cs typeface="NikoshBAN" pitchFamily="2" charset="0"/>
            </a:endParaRPr>
          </a:p>
        </p:txBody>
      </p:sp>
      <p:sp>
        <p:nvSpPr>
          <p:cNvPr id="4" name="TextBox 3">
            <a:extLst>
              <a:ext uri="{FF2B5EF4-FFF2-40B4-BE49-F238E27FC236}">
                <a16:creationId xmlns:a16="http://schemas.microsoft.com/office/drawing/2014/main" id="{95B537D7-8095-48FA-97FC-7C21F325AACF}"/>
              </a:ext>
            </a:extLst>
          </p:cNvPr>
          <p:cNvSpPr txBox="1"/>
          <p:nvPr/>
        </p:nvSpPr>
        <p:spPr>
          <a:xfrm>
            <a:off x="1371600" y="2705096"/>
            <a:ext cx="7046843" cy="584775"/>
          </a:xfrm>
          <a:prstGeom prst="rect">
            <a:avLst/>
          </a:prstGeom>
          <a:solidFill>
            <a:srgbClr val="7030A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a:t>
            </a:r>
            <a:r>
              <a:rPr lang="en-US" sz="3200" dirty="0" err="1">
                <a:latin typeface="NikoshBAN" pitchFamily="2" charset="0"/>
                <a:cs typeface="NikoshBAN" pitchFamily="2" charset="0"/>
                <a:sym typeface="Wingdings"/>
              </a:rPr>
              <a:t>শরৎচন্দ্র</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চট্টপাধ্যায়</a:t>
            </a:r>
            <a:r>
              <a:rPr lang="bn-BD" sz="3200" dirty="0">
                <a:latin typeface="NikoshBAN" pitchFamily="2" charset="0"/>
                <a:cs typeface="NikoshBAN" pitchFamily="2" charset="0"/>
                <a:sym typeface="Wingdings"/>
              </a:rPr>
              <a:t> কয়েকটি কাব্যগ্রন্থের নাম লিখ।</a:t>
            </a:r>
            <a:endParaRPr lang="en-US" sz="3200"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1D221878-6375-4066-AD68-6BC4C86CBE2A}"/>
              </a:ext>
            </a:extLst>
          </p:cNvPr>
          <p:cNvSpPr txBox="1"/>
          <p:nvPr/>
        </p:nvSpPr>
        <p:spPr>
          <a:xfrm>
            <a:off x="1371600" y="3601452"/>
            <a:ext cx="7046843"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a:t>
            </a:r>
            <a:r>
              <a:rPr lang="en-US" sz="3200" dirty="0" err="1">
                <a:latin typeface="NikoshBAN" pitchFamily="2" charset="0"/>
                <a:cs typeface="NikoshBAN" pitchFamily="2" charset="0"/>
                <a:sym typeface="Wingdings"/>
              </a:rPr>
              <a:t>কবি</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কয়টি</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পাখির</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নাম</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উল্লেখ</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করেছেন</a:t>
            </a:r>
            <a:r>
              <a:rPr lang="bn-BD" sz="3200" dirty="0">
                <a:latin typeface="NikoshBAN" pitchFamily="2" charset="0"/>
                <a:cs typeface="NikoshBAN" pitchFamily="2" charset="0"/>
                <a:sym typeface="Wingdings"/>
              </a:rPr>
              <a:t>?</a:t>
            </a:r>
            <a:endParaRPr lang="en-US" sz="3200"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399933B9-AB25-4FDB-B428-10CE45EF3FFB}"/>
              </a:ext>
            </a:extLst>
          </p:cNvPr>
          <p:cNvSpPr txBox="1"/>
          <p:nvPr/>
        </p:nvSpPr>
        <p:spPr>
          <a:xfrm>
            <a:off x="1371600" y="4598304"/>
            <a:ext cx="7046843" cy="584775"/>
          </a:xfrm>
          <a:prstGeom prst="rect">
            <a:avLst/>
          </a:prstGeom>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a:t>
            </a:r>
            <a:r>
              <a:rPr lang="en-US" sz="3200" dirty="0" err="1">
                <a:latin typeface="NikoshBAN" pitchFamily="2" charset="0"/>
                <a:cs typeface="NikoshBAN" pitchFamily="2" charset="0"/>
                <a:sym typeface="Wingdings"/>
              </a:rPr>
              <a:t>কারা</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সন্ধ্যার</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আগে</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ঘরে</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ফিরে</a:t>
            </a:r>
            <a:r>
              <a:rPr lang="en-US" sz="3200" dirty="0">
                <a:latin typeface="NikoshBAN" pitchFamily="2" charset="0"/>
                <a:cs typeface="NikoshBAN" pitchFamily="2" charset="0"/>
                <a:sym typeface="Wingdings"/>
              </a:rPr>
              <a:t> </a:t>
            </a:r>
            <a:r>
              <a:rPr lang="en-US" sz="3200" dirty="0" err="1">
                <a:latin typeface="NikoshBAN" pitchFamily="2" charset="0"/>
                <a:cs typeface="NikoshBAN" pitchFamily="2" charset="0"/>
                <a:sym typeface="Wingdings"/>
              </a:rPr>
              <a:t>যায়</a:t>
            </a:r>
            <a:r>
              <a:rPr lang="bn-BD" sz="3200" dirty="0">
                <a:latin typeface="NikoshBAN" pitchFamily="2" charset="0"/>
                <a:cs typeface="NikoshBAN" pitchFamily="2" charset="0"/>
                <a:sym typeface="Wingdings"/>
              </a:rPr>
              <a:t>?</a:t>
            </a:r>
            <a:endParaRPr lang="en-US" sz="3200" dirty="0">
              <a:solidFill>
                <a:schemeClr val="bg1"/>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id="{C9B14C4C-83E5-4FC8-897E-E1E351A671A1}"/>
              </a:ext>
            </a:extLst>
          </p:cNvPr>
          <p:cNvSpPr txBox="1"/>
          <p:nvPr/>
        </p:nvSpPr>
        <p:spPr>
          <a:xfrm>
            <a:off x="1371600" y="5494661"/>
            <a:ext cx="7046844" cy="58477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a:t>
            </a:r>
            <a:r>
              <a:rPr lang="en-US" sz="3200" dirty="0" err="1">
                <a:solidFill>
                  <a:schemeClr val="bg1"/>
                </a:solidFill>
                <a:latin typeface="NikoshBAN" pitchFamily="2" charset="0"/>
                <a:cs typeface="NikoshBAN" pitchFamily="2" charset="0"/>
              </a:rPr>
              <a:t>লেখক</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দেওয়া</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ঘরে</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কেন</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গিয়েছিলেন</a:t>
            </a:r>
            <a:r>
              <a:rPr lang="en-US" sz="3200" dirty="0">
                <a:solidFill>
                  <a:schemeClr val="bg1"/>
                </a:solidFill>
                <a:latin typeface="NikoshBAN" pitchFamily="2" charset="0"/>
                <a:cs typeface="NikoshBAN" pitchFamily="2" charset="0"/>
              </a:rPr>
              <a:t> ?</a:t>
            </a:r>
          </a:p>
        </p:txBody>
      </p:sp>
    </p:spTree>
    <p:extLst>
      <p:ext uri="{BB962C8B-B14F-4D97-AF65-F5344CB8AC3E}">
        <p14:creationId xmlns:p14="http://schemas.microsoft.com/office/powerpoint/2010/main" val="1681478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65F89F-A7AA-4CC8-A078-8ADB77F1A6EE}"/>
              </a:ext>
            </a:extLst>
          </p:cNvPr>
          <p:cNvSpPr txBox="1"/>
          <p:nvPr/>
        </p:nvSpPr>
        <p:spPr>
          <a:xfrm>
            <a:off x="2057400" y="609600"/>
            <a:ext cx="4724400" cy="1015663"/>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বাড়ির কাজ</a:t>
            </a:r>
            <a:endParaRPr lang="en-US"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a:extLst>
              <a:ext uri="{FF2B5EF4-FFF2-40B4-BE49-F238E27FC236}">
                <a16:creationId xmlns:a16="http://schemas.microsoft.com/office/drawing/2014/main" id="{C74E1420-7726-4E0B-BB95-50F51F0B7C5A}"/>
              </a:ext>
            </a:extLst>
          </p:cNvPr>
          <p:cNvSpPr txBox="1"/>
          <p:nvPr/>
        </p:nvSpPr>
        <p:spPr>
          <a:xfrm>
            <a:off x="609600" y="2514600"/>
            <a:ext cx="8153400" cy="107721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শরৎচন্দ্র</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চট্টোপাধ্যায়কে</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বাংলা</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সাহিত্যের</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জনক</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বলা</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হয়</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কেন</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ব্যাখ্যা</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কর</a:t>
            </a:r>
            <a:r>
              <a:rPr lang="en-US" sz="3200" dirty="0">
                <a:solidFill>
                  <a:schemeClr val="bg1"/>
                </a:solidFill>
                <a:effectLst>
                  <a:outerShdw blurRad="38100" dist="38100" dir="2700000" algn="tl">
                    <a:srgbClr val="000000">
                      <a:alpha val="43137"/>
                    </a:srgbClr>
                  </a:outerShdw>
                </a:effectLst>
                <a:latin typeface="NikoshBAN" pitchFamily="2" charset="0"/>
                <a:cs typeface="NikoshBAN" pitchFamily="2" charset="0"/>
              </a:rPr>
              <a:t>।</a:t>
            </a:r>
          </a:p>
        </p:txBody>
      </p:sp>
      <p:sp>
        <p:nvSpPr>
          <p:cNvPr id="8" name="TextBox 7">
            <a:extLst>
              <a:ext uri="{FF2B5EF4-FFF2-40B4-BE49-F238E27FC236}">
                <a16:creationId xmlns:a16="http://schemas.microsoft.com/office/drawing/2014/main" id="{9541A536-5253-45AF-BF17-7CE83C8CF1C8}"/>
              </a:ext>
            </a:extLst>
          </p:cNvPr>
          <p:cNvSpPr txBox="1"/>
          <p:nvPr/>
        </p:nvSpPr>
        <p:spPr>
          <a:xfrm>
            <a:off x="762000" y="3045261"/>
            <a:ext cx="2362200" cy="3431709"/>
          </a:xfrm>
          <a:prstGeom prst="rect">
            <a:avLst/>
          </a:prstGeom>
          <a:noFill/>
        </p:spPr>
        <p:txBody>
          <a:bodyPr wrap="square" rtlCol="0">
            <a:spAutoFit/>
          </a:bodyPr>
          <a:lstStyle/>
          <a:p>
            <a:r>
              <a:rPr lang="en-US" dirty="0">
                <a:latin typeface="Times New Roman" pitchFamily="18" charset="0"/>
                <a:cs typeface="Times New Roman" pitchFamily="18" charset="0"/>
              </a:rPr>
              <a:t> </a:t>
            </a:r>
            <a:r>
              <a:rPr lang="en-US" sz="19900" dirty="0">
                <a:solidFill>
                  <a:srgbClr val="00B0F0"/>
                </a:solidFill>
                <a:latin typeface="Times New Roman" pitchFamily="18" charset="0"/>
                <a:cs typeface="Times New Roman" pitchFamily="18" charset="0"/>
                <a:sym typeface="Wingdings"/>
              </a:rPr>
              <a:t></a:t>
            </a:r>
            <a:endParaRPr lang="en-US" sz="13800" dirty="0">
              <a:solidFill>
                <a:srgbClr val="00B0F0"/>
              </a:solidFill>
            </a:endParaRPr>
          </a:p>
        </p:txBody>
      </p:sp>
      <p:sp>
        <p:nvSpPr>
          <p:cNvPr id="9" name="Oval 8">
            <a:extLst>
              <a:ext uri="{FF2B5EF4-FFF2-40B4-BE49-F238E27FC236}">
                <a16:creationId xmlns:a16="http://schemas.microsoft.com/office/drawing/2014/main" id="{65E0B030-F162-484F-934B-83B52775E321}"/>
              </a:ext>
            </a:extLst>
          </p:cNvPr>
          <p:cNvSpPr/>
          <p:nvPr/>
        </p:nvSpPr>
        <p:spPr>
          <a:xfrm>
            <a:off x="685800" y="3962400"/>
            <a:ext cx="2971800" cy="2549206"/>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0163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41600-C78E-47D5-9A3F-9323C20BC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18" y="911086"/>
            <a:ext cx="7646504" cy="50658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047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9E915D5B-F9AB-4401-B6E1-1F4959F3F482}"/>
              </a:ext>
            </a:extLst>
          </p:cNvPr>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0F01234A-B4F0-4951-841E-F1FB1B6218DD}"/>
              </a:ext>
            </a:extLst>
          </p:cNvPr>
          <p:cNvSpPr/>
          <p:nvPr/>
        </p:nvSpPr>
        <p:spPr>
          <a:xfrm>
            <a:off x="0" y="0"/>
            <a:ext cx="5579110" cy="6028690"/>
          </a:xfrm>
          <a:custGeom>
            <a:avLst/>
            <a:gdLst/>
            <a:ahLst/>
            <a:cxnLst/>
            <a:rect l="l" t="t" r="r" b="b"/>
            <a:pathLst>
              <a:path w="5579110" h="6028690">
                <a:moveTo>
                  <a:pt x="3897503" y="0"/>
                </a:moveTo>
                <a:lnTo>
                  <a:pt x="0" y="0"/>
                </a:lnTo>
                <a:lnTo>
                  <a:pt x="0" y="5760085"/>
                </a:lnTo>
                <a:lnTo>
                  <a:pt x="137591" y="5803976"/>
                </a:lnTo>
                <a:lnTo>
                  <a:pt x="183075" y="5816576"/>
                </a:lnTo>
                <a:lnTo>
                  <a:pt x="228985" y="5828510"/>
                </a:lnTo>
                <a:lnTo>
                  <a:pt x="275313" y="5839807"/>
                </a:lnTo>
                <a:lnTo>
                  <a:pt x="322046" y="5850494"/>
                </a:lnTo>
                <a:lnTo>
                  <a:pt x="369175" y="5860602"/>
                </a:lnTo>
                <a:lnTo>
                  <a:pt x="416688" y="5870157"/>
                </a:lnTo>
                <a:lnTo>
                  <a:pt x="464576" y="5879189"/>
                </a:lnTo>
                <a:lnTo>
                  <a:pt x="512826" y="5887726"/>
                </a:lnTo>
                <a:lnTo>
                  <a:pt x="561430" y="5895796"/>
                </a:lnTo>
                <a:lnTo>
                  <a:pt x="610374" y="5903429"/>
                </a:lnTo>
                <a:lnTo>
                  <a:pt x="709247" y="5917496"/>
                </a:lnTo>
                <a:lnTo>
                  <a:pt x="809358" y="5930155"/>
                </a:lnTo>
                <a:lnTo>
                  <a:pt x="961686" y="5947004"/>
                </a:lnTo>
                <a:lnTo>
                  <a:pt x="1064494" y="5957138"/>
                </a:lnTo>
                <a:lnTo>
                  <a:pt x="1484685" y="5993250"/>
                </a:lnTo>
                <a:lnTo>
                  <a:pt x="1746448" y="6011155"/>
                </a:lnTo>
                <a:lnTo>
                  <a:pt x="1952362" y="6021373"/>
                </a:lnTo>
                <a:lnTo>
                  <a:pt x="2104583" y="6026162"/>
                </a:lnTo>
                <a:lnTo>
                  <a:pt x="2254780" y="6028146"/>
                </a:lnTo>
                <a:lnTo>
                  <a:pt x="2353731" y="6027759"/>
                </a:lnTo>
                <a:lnTo>
                  <a:pt x="2451699" y="6025898"/>
                </a:lnTo>
                <a:lnTo>
                  <a:pt x="2548650" y="6022471"/>
                </a:lnTo>
                <a:lnTo>
                  <a:pt x="2644552" y="6017388"/>
                </a:lnTo>
                <a:lnTo>
                  <a:pt x="2739370" y="6010557"/>
                </a:lnTo>
                <a:lnTo>
                  <a:pt x="2786362" y="6006458"/>
                </a:lnTo>
                <a:lnTo>
                  <a:pt x="2833071" y="6001888"/>
                </a:lnTo>
                <a:lnTo>
                  <a:pt x="2879492" y="5996835"/>
                </a:lnTo>
                <a:lnTo>
                  <a:pt x="2925621" y="5991289"/>
                </a:lnTo>
                <a:lnTo>
                  <a:pt x="2971455" y="5985238"/>
                </a:lnTo>
                <a:lnTo>
                  <a:pt x="3016988" y="5978669"/>
                </a:lnTo>
                <a:lnTo>
                  <a:pt x="3062217" y="5971574"/>
                </a:lnTo>
                <a:lnTo>
                  <a:pt x="3107137" y="5963938"/>
                </a:lnTo>
                <a:lnTo>
                  <a:pt x="3151745" y="5955752"/>
                </a:lnTo>
                <a:lnTo>
                  <a:pt x="3196048" y="5947002"/>
                </a:lnTo>
                <a:lnTo>
                  <a:pt x="3240006" y="5937683"/>
                </a:lnTo>
                <a:lnTo>
                  <a:pt x="3283650" y="5927776"/>
                </a:lnTo>
                <a:lnTo>
                  <a:pt x="3326965" y="5917273"/>
                </a:lnTo>
                <a:lnTo>
                  <a:pt x="3369947" y="5906163"/>
                </a:lnTo>
                <a:lnTo>
                  <a:pt x="3412590" y="5894434"/>
                </a:lnTo>
                <a:lnTo>
                  <a:pt x="3454892" y="5882074"/>
                </a:lnTo>
                <a:lnTo>
                  <a:pt x="3496847" y="5869073"/>
                </a:lnTo>
                <a:lnTo>
                  <a:pt x="3538453" y="5855418"/>
                </a:lnTo>
                <a:lnTo>
                  <a:pt x="3579703" y="5841099"/>
                </a:lnTo>
                <a:lnTo>
                  <a:pt x="3620595" y="5826104"/>
                </a:lnTo>
                <a:lnTo>
                  <a:pt x="3661124" y="5810421"/>
                </a:lnTo>
                <a:lnTo>
                  <a:pt x="3701286" y="5794040"/>
                </a:lnTo>
                <a:lnTo>
                  <a:pt x="3741077" y="5776949"/>
                </a:lnTo>
                <a:lnTo>
                  <a:pt x="3780492" y="5759136"/>
                </a:lnTo>
                <a:lnTo>
                  <a:pt x="3819528" y="5740591"/>
                </a:lnTo>
                <a:lnTo>
                  <a:pt x="3858180" y="5721301"/>
                </a:lnTo>
                <a:lnTo>
                  <a:pt x="3896443" y="5701256"/>
                </a:lnTo>
                <a:lnTo>
                  <a:pt x="3934315" y="5680443"/>
                </a:lnTo>
                <a:lnTo>
                  <a:pt x="3971790" y="5658853"/>
                </a:lnTo>
                <a:lnTo>
                  <a:pt x="4008865" y="5636472"/>
                </a:lnTo>
                <a:lnTo>
                  <a:pt x="4045535" y="5613290"/>
                </a:lnTo>
                <a:lnTo>
                  <a:pt x="4081796" y="5589296"/>
                </a:lnTo>
                <a:lnTo>
                  <a:pt x="4117644" y="5564478"/>
                </a:lnTo>
                <a:lnTo>
                  <a:pt x="4153075" y="5538825"/>
                </a:lnTo>
                <a:lnTo>
                  <a:pt x="4188085" y="5512325"/>
                </a:lnTo>
                <a:lnTo>
                  <a:pt x="4222668" y="5484966"/>
                </a:lnTo>
                <a:lnTo>
                  <a:pt x="4256822" y="5456739"/>
                </a:lnTo>
                <a:lnTo>
                  <a:pt x="4290542" y="5427630"/>
                </a:lnTo>
                <a:lnTo>
                  <a:pt x="4323824" y="5397630"/>
                </a:lnTo>
                <a:lnTo>
                  <a:pt x="4356663" y="5366725"/>
                </a:lnTo>
                <a:lnTo>
                  <a:pt x="4389056" y="5334906"/>
                </a:lnTo>
                <a:lnTo>
                  <a:pt x="4420998" y="5302160"/>
                </a:lnTo>
                <a:lnTo>
                  <a:pt x="4452485" y="5268477"/>
                </a:lnTo>
                <a:lnTo>
                  <a:pt x="4483514" y="5233844"/>
                </a:lnTo>
                <a:lnTo>
                  <a:pt x="4514078" y="5198251"/>
                </a:lnTo>
                <a:lnTo>
                  <a:pt x="4544176" y="5161686"/>
                </a:lnTo>
                <a:lnTo>
                  <a:pt x="4573802" y="5124138"/>
                </a:lnTo>
                <a:lnTo>
                  <a:pt x="4602952" y="5085595"/>
                </a:lnTo>
                <a:lnTo>
                  <a:pt x="4631621" y="5046046"/>
                </a:lnTo>
                <a:lnTo>
                  <a:pt x="4659807" y="5005479"/>
                </a:lnTo>
                <a:lnTo>
                  <a:pt x="4687505" y="4963884"/>
                </a:lnTo>
                <a:lnTo>
                  <a:pt x="4714709" y="4921249"/>
                </a:lnTo>
                <a:lnTo>
                  <a:pt x="4741418" y="4877562"/>
                </a:lnTo>
                <a:lnTo>
                  <a:pt x="4768449" y="4832226"/>
                </a:lnTo>
                <a:lnTo>
                  <a:pt x="4795296" y="4786875"/>
                </a:lnTo>
                <a:lnTo>
                  <a:pt x="4821944" y="4741508"/>
                </a:lnTo>
                <a:lnTo>
                  <a:pt x="4848378" y="4696127"/>
                </a:lnTo>
                <a:lnTo>
                  <a:pt x="4874584" y="4650731"/>
                </a:lnTo>
                <a:lnTo>
                  <a:pt x="4900547" y="4605320"/>
                </a:lnTo>
                <a:lnTo>
                  <a:pt x="4926252" y="4559896"/>
                </a:lnTo>
                <a:lnTo>
                  <a:pt x="4951685" y="4514458"/>
                </a:lnTo>
                <a:lnTo>
                  <a:pt x="4976830" y="4469006"/>
                </a:lnTo>
                <a:lnTo>
                  <a:pt x="5001674" y="4423541"/>
                </a:lnTo>
                <a:lnTo>
                  <a:pt x="5026200" y="4378063"/>
                </a:lnTo>
                <a:lnTo>
                  <a:pt x="5050396" y="4332573"/>
                </a:lnTo>
                <a:lnTo>
                  <a:pt x="5074244" y="4287070"/>
                </a:lnTo>
                <a:lnTo>
                  <a:pt x="5097732" y="4241555"/>
                </a:lnTo>
                <a:lnTo>
                  <a:pt x="5120845" y="4196028"/>
                </a:lnTo>
                <a:lnTo>
                  <a:pt x="5143567" y="4150490"/>
                </a:lnTo>
                <a:lnTo>
                  <a:pt x="5165883" y="4104941"/>
                </a:lnTo>
                <a:lnTo>
                  <a:pt x="5187780" y="4059381"/>
                </a:lnTo>
                <a:lnTo>
                  <a:pt x="5209242" y="4013810"/>
                </a:lnTo>
                <a:lnTo>
                  <a:pt x="5230255" y="3968229"/>
                </a:lnTo>
                <a:lnTo>
                  <a:pt x="5250804" y="3922638"/>
                </a:lnTo>
                <a:lnTo>
                  <a:pt x="5270874" y="3877038"/>
                </a:lnTo>
                <a:lnTo>
                  <a:pt x="5290450" y="3831428"/>
                </a:lnTo>
                <a:lnTo>
                  <a:pt x="5309518" y="3785808"/>
                </a:lnTo>
                <a:lnTo>
                  <a:pt x="5328063" y="3740180"/>
                </a:lnTo>
                <a:lnTo>
                  <a:pt x="5346070" y="3694544"/>
                </a:lnTo>
                <a:lnTo>
                  <a:pt x="5363525" y="3648899"/>
                </a:lnTo>
                <a:lnTo>
                  <a:pt x="5380413" y="3603246"/>
                </a:lnTo>
                <a:lnTo>
                  <a:pt x="5396718" y="3557585"/>
                </a:lnTo>
                <a:lnTo>
                  <a:pt x="5412427" y="3511917"/>
                </a:lnTo>
                <a:lnTo>
                  <a:pt x="5427524" y="3466242"/>
                </a:lnTo>
                <a:lnTo>
                  <a:pt x="5441996" y="3420560"/>
                </a:lnTo>
                <a:lnTo>
                  <a:pt x="5455826" y="3374872"/>
                </a:lnTo>
                <a:lnTo>
                  <a:pt x="5469001" y="3329178"/>
                </a:lnTo>
                <a:lnTo>
                  <a:pt x="5482264" y="3280621"/>
                </a:lnTo>
                <a:lnTo>
                  <a:pt x="5494752" y="3232057"/>
                </a:lnTo>
                <a:lnTo>
                  <a:pt x="5506449" y="3183488"/>
                </a:lnTo>
                <a:lnTo>
                  <a:pt x="5517336" y="3134913"/>
                </a:lnTo>
                <a:lnTo>
                  <a:pt x="5527395" y="3086332"/>
                </a:lnTo>
                <a:lnTo>
                  <a:pt x="5536609" y="3037747"/>
                </a:lnTo>
                <a:lnTo>
                  <a:pt x="5544961" y="2989156"/>
                </a:lnTo>
                <a:lnTo>
                  <a:pt x="5552432" y="2940561"/>
                </a:lnTo>
                <a:lnTo>
                  <a:pt x="5559004" y="2891963"/>
                </a:lnTo>
                <a:lnTo>
                  <a:pt x="5564661" y="2843360"/>
                </a:lnTo>
                <a:lnTo>
                  <a:pt x="5569384" y="2794754"/>
                </a:lnTo>
                <a:lnTo>
                  <a:pt x="5573156" y="2746145"/>
                </a:lnTo>
                <a:lnTo>
                  <a:pt x="5575960" y="2697533"/>
                </a:lnTo>
                <a:lnTo>
                  <a:pt x="5577776" y="2648918"/>
                </a:lnTo>
                <a:lnTo>
                  <a:pt x="5578589" y="2600302"/>
                </a:lnTo>
                <a:lnTo>
                  <a:pt x="5578379" y="2551684"/>
                </a:lnTo>
                <a:lnTo>
                  <a:pt x="5577130" y="2503064"/>
                </a:lnTo>
                <a:lnTo>
                  <a:pt x="5574824" y="2454443"/>
                </a:lnTo>
                <a:lnTo>
                  <a:pt x="5571443" y="2405821"/>
                </a:lnTo>
                <a:lnTo>
                  <a:pt x="5566969" y="2357198"/>
                </a:lnTo>
                <a:lnTo>
                  <a:pt x="5561385" y="2308576"/>
                </a:lnTo>
                <a:lnTo>
                  <a:pt x="5554673" y="2259953"/>
                </a:lnTo>
                <a:lnTo>
                  <a:pt x="5546816" y="2211331"/>
                </a:lnTo>
                <a:lnTo>
                  <a:pt x="5537795" y="2162710"/>
                </a:lnTo>
                <a:lnTo>
                  <a:pt x="5527593" y="2114090"/>
                </a:lnTo>
                <a:lnTo>
                  <a:pt x="5516193" y="2065472"/>
                </a:lnTo>
                <a:lnTo>
                  <a:pt x="5503576" y="2016855"/>
                </a:lnTo>
                <a:lnTo>
                  <a:pt x="5489725" y="1968240"/>
                </a:lnTo>
                <a:lnTo>
                  <a:pt x="5474623" y="1919628"/>
                </a:lnTo>
                <a:lnTo>
                  <a:pt x="5458251" y="1871018"/>
                </a:lnTo>
                <a:lnTo>
                  <a:pt x="5440593" y="1822412"/>
                </a:lnTo>
                <a:lnTo>
                  <a:pt x="5421630" y="1773809"/>
                </a:lnTo>
                <a:lnTo>
                  <a:pt x="5405079" y="1733923"/>
                </a:lnTo>
                <a:lnTo>
                  <a:pt x="5387631" y="1694042"/>
                </a:lnTo>
                <a:lnTo>
                  <a:pt x="5369274" y="1654166"/>
                </a:lnTo>
                <a:lnTo>
                  <a:pt x="5350000" y="1614294"/>
                </a:lnTo>
                <a:lnTo>
                  <a:pt x="5329798" y="1574427"/>
                </a:lnTo>
                <a:lnTo>
                  <a:pt x="5308658" y="1534565"/>
                </a:lnTo>
                <a:lnTo>
                  <a:pt x="5286570" y="1494707"/>
                </a:lnTo>
                <a:lnTo>
                  <a:pt x="5263525" y="1454854"/>
                </a:lnTo>
                <a:lnTo>
                  <a:pt x="5239513" y="1415006"/>
                </a:lnTo>
                <a:lnTo>
                  <a:pt x="5214524" y="1375163"/>
                </a:lnTo>
                <a:lnTo>
                  <a:pt x="5188547" y="1335325"/>
                </a:lnTo>
                <a:lnTo>
                  <a:pt x="5161574" y="1295492"/>
                </a:lnTo>
                <a:lnTo>
                  <a:pt x="5133594" y="1255664"/>
                </a:lnTo>
                <a:lnTo>
                  <a:pt x="5104596" y="1215841"/>
                </a:lnTo>
                <a:lnTo>
                  <a:pt x="5074573" y="1176024"/>
                </a:lnTo>
                <a:lnTo>
                  <a:pt x="5043512" y="1136211"/>
                </a:lnTo>
                <a:lnTo>
                  <a:pt x="5011406" y="1096403"/>
                </a:lnTo>
                <a:lnTo>
                  <a:pt x="4978243" y="1056601"/>
                </a:lnTo>
                <a:lnTo>
                  <a:pt x="4944014" y="1016804"/>
                </a:lnTo>
                <a:lnTo>
                  <a:pt x="4908708" y="977013"/>
                </a:lnTo>
                <a:lnTo>
                  <a:pt x="4872317" y="937226"/>
                </a:lnTo>
                <a:lnTo>
                  <a:pt x="4834830" y="897446"/>
                </a:lnTo>
                <a:lnTo>
                  <a:pt x="4796238" y="857670"/>
                </a:lnTo>
                <a:lnTo>
                  <a:pt x="4756529" y="817900"/>
                </a:lnTo>
                <a:lnTo>
                  <a:pt x="4715696" y="778136"/>
                </a:lnTo>
                <a:lnTo>
                  <a:pt x="4673727" y="738377"/>
                </a:lnTo>
                <a:lnTo>
                  <a:pt x="4274058" y="360552"/>
                </a:lnTo>
                <a:lnTo>
                  <a:pt x="3897503" y="0"/>
                </a:lnTo>
                <a:close/>
              </a:path>
            </a:pathLst>
          </a:custGeom>
          <a:solidFill>
            <a:srgbClr val="A50021"/>
          </a:solidFill>
        </p:spPr>
        <p:txBody>
          <a:bodyPr wrap="square" lIns="0" tIns="0" rIns="0" bIns="0" rtlCol="0"/>
          <a:lstStyle/>
          <a:p>
            <a:endParaRPr sz="138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3AEEA38B-716D-4F3F-B8A7-1DDF659314C6}"/>
              </a:ext>
            </a:extLst>
          </p:cNvPr>
          <p:cNvSpPr/>
          <p:nvPr/>
        </p:nvSpPr>
        <p:spPr>
          <a:xfrm>
            <a:off x="136478" y="2388358"/>
            <a:ext cx="4858603" cy="1296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9600" dirty="0">
                <a:latin typeface="NikoshBAN" panose="02000000000000000000" pitchFamily="2" charset="0"/>
                <a:cs typeface="NikoshBAN" panose="02000000000000000000" pitchFamily="2" charset="0"/>
              </a:rPr>
              <a:t>স্বাগতম</a:t>
            </a:r>
          </a:p>
          <a:p>
            <a:pPr algn="ctr"/>
            <a:endParaRPr lang="en-US" dirty="0"/>
          </a:p>
        </p:txBody>
      </p:sp>
    </p:spTree>
    <p:extLst>
      <p:ext uri="{BB962C8B-B14F-4D97-AF65-F5344CB8AC3E}">
        <p14:creationId xmlns:p14="http://schemas.microsoft.com/office/powerpoint/2010/main" val="23416134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B1187C77-DB6E-4363-B71E-5017C7F68678}"/>
              </a:ext>
            </a:extLst>
          </p:cNvPr>
          <p:cNvSpPr/>
          <p:nvPr/>
        </p:nvSpPr>
        <p:spPr>
          <a:xfrm>
            <a:off x="8157971" y="6244601"/>
            <a:ext cx="4034154" cy="613410"/>
          </a:xfrm>
          <a:custGeom>
            <a:avLst/>
            <a:gdLst/>
            <a:ahLst/>
            <a:cxnLst/>
            <a:rect l="l" t="t" r="r" b="b"/>
            <a:pathLst>
              <a:path w="4034154" h="613409">
                <a:moveTo>
                  <a:pt x="1383086" y="0"/>
                </a:moveTo>
                <a:lnTo>
                  <a:pt x="1192529" y="1512"/>
                </a:lnTo>
                <a:lnTo>
                  <a:pt x="1144059" y="2646"/>
                </a:lnTo>
                <a:lnTo>
                  <a:pt x="1095406" y="4766"/>
                </a:lnTo>
                <a:lnTo>
                  <a:pt x="1046648" y="7923"/>
                </a:lnTo>
                <a:lnTo>
                  <a:pt x="997863" y="12167"/>
                </a:lnTo>
                <a:lnTo>
                  <a:pt x="949127" y="17550"/>
                </a:lnTo>
                <a:lnTo>
                  <a:pt x="900517" y="24121"/>
                </a:lnTo>
                <a:lnTo>
                  <a:pt x="852111" y="31932"/>
                </a:lnTo>
                <a:lnTo>
                  <a:pt x="803986" y="41033"/>
                </a:lnTo>
                <a:lnTo>
                  <a:pt x="756218" y="51474"/>
                </a:lnTo>
                <a:lnTo>
                  <a:pt x="708886" y="63307"/>
                </a:lnTo>
                <a:lnTo>
                  <a:pt x="662067" y="76581"/>
                </a:lnTo>
                <a:lnTo>
                  <a:pt x="615836" y="91348"/>
                </a:lnTo>
                <a:lnTo>
                  <a:pt x="570273" y="107658"/>
                </a:lnTo>
                <a:lnTo>
                  <a:pt x="525453" y="125563"/>
                </a:lnTo>
                <a:lnTo>
                  <a:pt x="481454" y="145111"/>
                </a:lnTo>
                <a:lnTo>
                  <a:pt x="438353" y="166355"/>
                </a:lnTo>
                <a:lnTo>
                  <a:pt x="396227" y="189344"/>
                </a:lnTo>
                <a:lnTo>
                  <a:pt x="355154" y="214130"/>
                </a:lnTo>
                <a:lnTo>
                  <a:pt x="315210" y="240763"/>
                </a:lnTo>
                <a:lnTo>
                  <a:pt x="276473" y="269293"/>
                </a:lnTo>
                <a:lnTo>
                  <a:pt x="239020" y="299772"/>
                </a:lnTo>
                <a:lnTo>
                  <a:pt x="202928" y="332250"/>
                </a:lnTo>
                <a:lnTo>
                  <a:pt x="168275" y="366777"/>
                </a:lnTo>
                <a:lnTo>
                  <a:pt x="137711" y="400609"/>
                </a:lnTo>
                <a:lnTo>
                  <a:pt x="108648" y="436260"/>
                </a:lnTo>
                <a:lnTo>
                  <a:pt x="81014" y="473627"/>
                </a:lnTo>
                <a:lnTo>
                  <a:pt x="54736" y="512608"/>
                </a:lnTo>
                <a:lnTo>
                  <a:pt x="0" y="613398"/>
                </a:lnTo>
                <a:lnTo>
                  <a:pt x="4034028" y="613398"/>
                </a:lnTo>
                <a:lnTo>
                  <a:pt x="4034028" y="494275"/>
                </a:lnTo>
                <a:lnTo>
                  <a:pt x="3831462" y="425172"/>
                </a:lnTo>
                <a:lnTo>
                  <a:pt x="3532616" y="317252"/>
                </a:lnTo>
                <a:lnTo>
                  <a:pt x="3435464" y="281365"/>
                </a:lnTo>
                <a:lnTo>
                  <a:pt x="3387940" y="264710"/>
                </a:lnTo>
                <a:lnTo>
                  <a:pt x="3340160" y="248692"/>
                </a:lnTo>
                <a:lnTo>
                  <a:pt x="3292132" y="233299"/>
                </a:lnTo>
                <a:lnTo>
                  <a:pt x="3243866" y="218520"/>
                </a:lnTo>
                <a:lnTo>
                  <a:pt x="3195372" y="204344"/>
                </a:lnTo>
                <a:lnTo>
                  <a:pt x="3146659" y="190759"/>
                </a:lnTo>
                <a:lnTo>
                  <a:pt x="3097737" y="177753"/>
                </a:lnTo>
                <a:lnTo>
                  <a:pt x="3048615" y="165317"/>
                </a:lnTo>
                <a:lnTo>
                  <a:pt x="2999303" y="153438"/>
                </a:lnTo>
                <a:lnTo>
                  <a:pt x="2949810" y="142105"/>
                </a:lnTo>
                <a:lnTo>
                  <a:pt x="2900147" y="131306"/>
                </a:lnTo>
                <a:lnTo>
                  <a:pt x="2850322" y="121032"/>
                </a:lnTo>
                <a:lnTo>
                  <a:pt x="2800346" y="111269"/>
                </a:lnTo>
                <a:lnTo>
                  <a:pt x="2750227" y="102007"/>
                </a:lnTo>
                <a:lnTo>
                  <a:pt x="2649601" y="84941"/>
                </a:lnTo>
                <a:lnTo>
                  <a:pt x="2548522" y="69743"/>
                </a:lnTo>
                <a:lnTo>
                  <a:pt x="2447065" y="56323"/>
                </a:lnTo>
                <a:lnTo>
                  <a:pt x="2345307" y="44590"/>
                </a:lnTo>
                <a:lnTo>
                  <a:pt x="2243325" y="34454"/>
                </a:lnTo>
                <a:lnTo>
                  <a:pt x="2141195" y="25825"/>
                </a:lnTo>
                <a:lnTo>
                  <a:pt x="1987891" y="15508"/>
                </a:lnTo>
                <a:lnTo>
                  <a:pt x="1834685" y="8073"/>
                </a:lnTo>
                <a:lnTo>
                  <a:pt x="1681837" y="3214"/>
                </a:lnTo>
                <a:lnTo>
                  <a:pt x="1479042" y="217"/>
                </a:lnTo>
                <a:lnTo>
                  <a:pt x="1383086" y="0"/>
                </a:lnTo>
                <a:close/>
              </a:path>
            </a:pathLst>
          </a:custGeom>
          <a:solidFill>
            <a:srgbClr val="002060"/>
          </a:solidFill>
        </p:spPr>
        <p:txBody>
          <a:bodyPr wrap="square" lIns="0" tIns="0" rIns="0" bIns="0" rtlCol="0"/>
          <a:lstStyle/>
          <a:p>
            <a:endParaRPr/>
          </a:p>
        </p:txBody>
      </p:sp>
      <p:sp>
        <p:nvSpPr>
          <p:cNvPr id="2" name="object 4">
            <a:extLst>
              <a:ext uri="{FF2B5EF4-FFF2-40B4-BE49-F238E27FC236}">
                <a16:creationId xmlns:a16="http://schemas.microsoft.com/office/drawing/2014/main" id="{1A257ECF-FE5F-44A0-930A-5CF34F8E995F}"/>
              </a:ext>
            </a:extLst>
          </p:cNvPr>
          <p:cNvSpPr txBox="1"/>
          <p:nvPr/>
        </p:nvSpPr>
        <p:spPr>
          <a:xfrm>
            <a:off x="915366" y="6528561"/>
            <a:ext cx="5485434"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FFFFFF"/>
                </a:solidFill>
                <a:latin typeface="Arial"/>
                <a:cs typeface="Arial"/>
              </a:rPr>
              <a:t>Abul Hashem Md. </a:t>
            </a:r>
            <a:r>
              <a:rPr lang="en-US" sz="1200" b="1" dirty="0" err="1">
                <a:solidFill>
                  <a:srgbClr val="FFFFFF"/>
                </a:solidFill>
                <a:latin typeface="Arial"/>
                <a:cs typeface="Arial"/>
              </a:rPr>
              <a:t>Nuruddin</a:t>
            </a:r>
            <a:r>
              <a:rPr lang="en-US" sz="1200" b="1" dirty="0">
                <a:solidFill>
                  <a:srgbClr val="FFFFFF"/>
                </a:solidFill>
                <a:latin typeface="Arial"/>
                <a:cs typeface="Arial"/>
              </a:rPr>
              <a:t>, Asst. Teacher (ICT), hashem.akt@gmai.com</a:t>
            </a:r>
            <a:endParaRPr sz="1200" dirty="0">
              <a:latin typeface="Arial"/>
              <a:cs typeface="Arial"/>
            </a:endParaRPr>
          </a:p>
        </p:txBody>
      </p:sp>
      <p:sp>
        <p:nvSpPr>
          <p:cNvPr id="3" name="object 5">
            <a:extLst>
              <a:ext uri="{FF2B5EF4-FFF2-40B4-BE49-F238E27FC236}">
                <a16:creationId xmlns:a16="http://schemas.microsoft.com/office/drawing/2014/main" id="{64F2A269-C408-4EED-9914-5754C03DF8D0}"/>
              </a:ext>
            </a:extLst>
          </p:cNvPr>
          <p:cNvSpPr txBox="1"/>
          <p:nvPr/>
        </p:nvSpPr>
        <p:spPr>
          <a:xfrm>
            <a:off x="7296150" y="6537197"/>
            <a:ext cx="108585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a:t>
            </a:r>
            <a:r>
              <a:rPr sz="1200" spc="-40" dirty="0">
                <a:solidFill>
                  <a:srgbClr val="FFFFFF"/>
                </a:solidFill>
                <a:latin typeface="Arial"/>
                <a:cs typeface="Arial"/>
              </a:rPr>
              <a:t> </a:t>
            </a:r>
            <a:r>
              <a:rPr lang="en-US" sz="1200" b="1" spc="-10" dirty="0">
                <a:solidFill>
                  <a:srgbClr val="FFFFFF"/>
                </a:solidFill>
                <a:latin typeface="Arial"/>
                <a:cs typeface="Arial"/>
              </a:rPr>
              <a:t>01818724938</a:t>
            </a:r>
            <a:endParaRPr sz="1200" dirty="0">
              <a:latin typeface="Arial"/>
              <a:cs typeface="Arial"/>
            </a:endParaRPr>
          </a:p>
        </p:txBody>
      </p:sp>
      <p:sp>
        <p:nvSpPr>
          <p:cNvPr id="4" name="object 6">
            <a:extLst>
              <a:ext uri="{FF2B5EF4-FFF2-40B4-BE49-F238E27FC236}">
                <a16:creationId xmlns:a16="http://schemas.microsoft.com/office/drawing/2014/main" id="{4916CBFA-7592-457D-BA23-6EFDB0143382}"/>
              </a:ext>
            </a:extLst>
          </p:cNvPr>
          <p:cNvSpPr txBox="1"/>
          <p:nvPr/>
        </p:nvSpPr>
        <p:spPr>
          <a:xfrm>
            <a:off x="9902033" y="6540713"/>
            <a:ext cx="2307102" cy="197490"/>
          </a:xfrm>
          <a:prstGeom prst="rect">
            <a:avLst/>
          </a:prstGeom>
        </p:spPr>
        <p:txBody>
          <a:bodyPr vert="horz" wrap="square" lIns="0" tIns="12700" rIns="0" bIns="0" rtlCol="0">
            <a:spAutoFit/>
          </a:bodyPr>
          <a:lstStyle/>
          <a:p>
            <a:pPr marL="899794" marR="5080" indent="-887730">
              <a:lnSpc>
                <a:spcPct val="100000"/>
              </a:lnSpc>
              <a:spcBef>
                <a:spcPts val="100"/>
              </a:spcBef>
            </a:pPr>
            <a:r>
              <a:rPr lang="en-US" sz="1200" spc="-10" dirty="0">
                <a:solidFill>
                  <a:srgbClr val="FFFFFF"/>
                </a:solidFill>
                <a:latin typeface="Arial"/>
                <a:cs typeface="Arial"/>
              </a:rPr>
              <a:t>www</a:t>
            </a:r>
            <a:r>
              <a:rPr sz="1200" spc="-10" dirty="0">
                <a:solidFill>
                  <a:srgbClr val="FFFFFF"/>
                </a:solidFill>
                <a:latin typeface="Arial"/>
                <a:cs typeface="Arial"/>
              </a:rPr>
              <a:t>.</a:t>
            </a:r>
            <a:r>
              <a:rPr lang="en-US" sz="1200" spc="-10" dirty="0">
                <a:solidFill>
                  <a:srgbClr val="FFFFFF"/>
                </a:solidFill>
                <a:latin typeface="Arial"/>
                <a:cs typeface="Arial"/>
              </a:rPr>
              <a:t>facebook</a:t>
            </a:r>
            <a:r>
              <a:rPr sz="1200" spc="-10" dirty="0">
                <a:solidFill>
                  <a:srgbClr val="FFFFFF"/>
                </a:solidFill>
                <a:latin typeface="Arial"/>
                <a:cs typeface="Arial"/>
              </a:rPr>
              <a:t>.</a:t>
            </a:r>
            <a:r>
              <a:rPr lang="en-US" sz="1200" spc="-10" dirty="0">
                <a:solidFill>
                  <a:srgbClr val="FFFFFF"/>
                </a:solidFill>
                <a:latin typeface="Arial"/>
                <a:cs typeface="Arial"/>
              </a:rPr>
              <a:t>com/hashem_akt</a:t>
            </a:r>
            <a:endParaRPr sz="1200" dirty="0">
              <a:latin typeface="Arial"/>
              <a:cs typeface="Arial"/>
            </a:endParaRPr>
          </a:p>
        </p:txBody>
      </p:sp>
      <p:sp>
        <p:nvSpPr>
          <p:cNvPr id="5" name="object 7">
            <a:extLst>
              <a:ext uri="{FF2B5EF4-FFF2-40B4-BE49-F238E27FC236}">
                <a16:creationId xmlns:a16="http://schemas.microsoft.com/office/drawing/2014/main" id="{C8FCBA72-7E97-47B5-B60A-058B24A162AF}"/>
              </a:ext>
            </a:extLst>
          </p:cNvPr>
          <p:cNvSpPr/>
          <p:nvPr/>
        </p:nvSpPr>
        <p:spPr>
          <a:xfrm>
            <a:off x="6752082" y="6490715"/>
            <a:ext cx="280415" cy="280416"/>
          </a:xfrm>
          <a:prstGeom prst="rect">
            <a:avLst/>
          </a:prstGeom>
          <a:blipFill>
            <a:blip r:embed="rId2" cstate="print"/>
            <a:stretch>
              <a:fillRect/>
            </a:stretch>
          </a:blipFill>
        </p:spPr>
        <p:txBody>
          <a:bodyPr wrap="square" lIns="0" tIns="0" rIns="0" bIns="0" rtlCol="0"/>
          <a:lstStyle/>
          <a:p>
            <a:endParaRPr/>
          </a:p>
        </p:txBody>
      </p:sp>
      <p:sp>
        <p:nvSpPr>
          <p:cNvPr id="6" name="object 8">
            <a:extLst>
              <a:ext uri="{FF2B5EF4-FFF2-40B4-BE49-F238E27FC236}">
                <a16:creationId xmlns:a16="http://schemas.microsoft.com/office/drawing/2014/main" id="{FF8F80F7-37C8-405F-B0D8-87130CEF16F0}"/>
              </a:ext>
            </a:extLst>
          </p:cNvPr>
          <p:cNvSpPr/>
          <p:nvPr/>
        </p:nvSpPr>
        <p:spPr>
          <a:xfrm>
            <a:off x="378714" y="6454138"/>
            <a:ext cx="307086" cy="305562"/>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1C07925B-FC26-43DB-A942-9D4AA285CA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6528561"/>
            <a:ext cx="310896" cy="310896"/>
          </a:xfrm>
          <a:prstGeom prst="rect">
            <a:avLst/>
          </a:prstGeom>
        </p:spPr>
      </p:pic>
      <p:sp>
        <p:nvSpPr>
          <p:cNvPr id="8" name="object 2">
            <a:extLst>
              <a:ext uri="{FF2B5EF4-FFF2-40B4-BE49-F238E27FC236}">
                <a16:creationId xmlns:a16="http://schemas.microsoft.com/office/drawing/2014/main" id="{1FC7D68D-290C-40B7-B09D-A22B61E1B7BA}"/>
              </a:ext>
            </a:extLst>
          </p:cNvPr>
          <p:cNvSpPr/>
          <p:nvPr/>
        </p:nvSpPr>
        <p:spPr>
          <a:xfrm>
            <a:off x="0" y="688086"/>
            <a:ext cx="448945" cy="1634489"/>
          </a:xfrm>
          <a:custGeom>
            <a:avLst/>
            <a:gdLst/>
            <a:ahLst/>
            <a:cxnLst/>
            <a:rect l="l" t="t" r="r" b="b"/>
            <a:pathLst>
              <a:path w="448945" h="1634489">
                <a:moveTo>
                  <a:pt x="0" y="0"/>
                </a:moveTo>
                <a:lnTo>
                  <a:pt x="0" y="1634489"/>
                </a:lnTo>
                <a:lnTo>
                  <a:pt x="74659" y="1543430"/>
                </a:lnTo>
                <a:lnTo>
                  <a:pt x="113082" y="1494614"/>
                </a:lnTo>
                <a:lnTo>
                  <a:pt x="148084" y="1449018"/>
                </a:lnTo>
                <a:lnTo>
                  <a:pt x="179529" y="1406858"/>
                </a:lnTo>
                <a:lnTo>
                  <a:pt x="207285" y="1368349"/>
                </a:lnTo>
                <a:lnTo>
                  <a:pt x="231218" y="1333707"/>
                </a:lnTo>
                <a:lnTo>
                  <a:pt x="276822" y="1261930"/>
                </a:lnTo>
                <a:lnTo>
                  <a:pt x="301859" y="1220238"/>
                </a:lnTo>
                <a:lnTo>
                  <a:pt x="325980" y="1178023"/>
                </a:lnTo>
                <a:lnTo>
                  <a:pt x="348860" y="1135238"/>
                </a:lnTo>
                <a:lnTo>
                  <a:pt x="370176" y="1091834"/>
                </a:lnTo>
                <a:lnTo>
                  <a:pt x="389603" y="1047764"/>
                </a:lnTo>
                <a:lnTo>
                  <a:pt x="406816" y="1002978"/>
                </a:lnTo>
                <a:lnTo>
                  <a:pt x="421492" y="957430"/>
                </a:lnTo>
                <a:lnTo>
                  <a:pt x="433306" y="911071"/>
                </a:lnTo>
                <a:lnTo>
                  <a:pt x="441934" y="863853"/>
                </a:lnTo>
                <a:lnTo>
                  <a:pt x="447076" y="816513"/>
                </a:lnTo>
                <a:lnTo>
                  <a:pt x="448818" y="769782"/>
                </a:lnTo>
                <a:lnTo>
                  <a:pt x="447292" y="723673"/>
                </a:lnTo>
                <a:lnTo>
                  <a:pt x="442632" y="678192"/>
                </a:lnTo>
                <a:lnTo>
                  <a:pt x="434971" y="633351"/>
                </a:lnTo>
                <a:lnTo>
                  <a:pt x="424443" y="589159"/>
                </a:lnTo>
                <a:lnTo>
                  <a:pt x="411180" y="545624"/>
                </a:lnTo>
                <a:lnTo>
                  <a:pt x="395316" y="502758"/>
                </a:lnTo>
                <a:lnTo>
                  <a:pt x="376983" y="460568"/>
                </a:lnTo>
                <a:lnTo>
                  <a:pt x="356316" y="419064"/>
                </a:lnTo>
                <a:lnTo>
                  <a:pt x="333448" y="378257"/>
                </a:lnTo>
                <a:lnTo>
                  <a:pt x="308511" y="338155"/>
                </a:lnTo>
                <a:lnTo>
                  <a:pt x="281639" y="298768"/>
                </a:lnTo>
                <a:lnTo>
                  <a:pt x="252966" y="260105"/>
                </a:lnTo>
                <a:lnTo>
                  <a:pt x="222623" y="222176"/>
                </a:lnTo>
                <a:lnTo>
                  <a:pt x="190746" y="184990"/>
                </a:lnTo>
                <a:lnTo>
                  <a:pt x="157466" y="148557"/>
                </a:lnTo>
                <a:lnTo>
                  <a:pt x="122918" y="112886"/>
                </a:lnTo>
                <a:lnTo>
                  <a:pt x="87234" y="77986"/>
                </a:lnTo>
                <a:lnTo>
                  <a:pt x="50547" y="43868"/>
                </a:lnTo>
                <a:lnTo>
                  <a:pt x="12992" y="10540"/>
                </a:lnTo>
                <a:lnTo>
                  <a:pt x="0" y="0"/>
                </a:lnTo>
                <a:close/>
              </a:path>
            </a:pathLst>
          </a:custGeom>
          <a:solidFill>
            <a:srgbClr val="7AB01F"/>
          </a:solidFill>
        </p:spPr>
        <p:txBody>
          <a:bodyPr wrap="square" lIns="0" tIns="0" rIns="0" bIns="0" rtlCol="0"/>
          <a:lstStyle/>
          <a:p>
            <a:endParaRPr/>
          </a:p>
        </p:txBody>
      </p:sp>
      <p:sp>
        <p:nvSpPr>
          <p:cNvPr id="10" name="object 4">
            <a:extLst>
              <a:ext uri="{FF2B5EF4-FFF2-40B4-BE49-F238E27FC236}">
                <a16:creationId xmlns:a16="http://schemas.microsoft.com/office/drawing/2014/main" id="{92AD16E6-CF92-42DD-BD03-8CE910CB3DA9}"/>
              </a:ext>
            </a:extLst>
          </p:cNvPr>
          <p:cNvSpPr/>
          <p:nvPr/>
        </p:nvSpPr>
        <p:spPr>
          <a:xfrm>
            <a:off x="7309728" y="6144386"/>
            <a:ext cx="4406900" cy="713740"/>
          </a:xfrm>
          <a:custGeom>
            <a:avLst/>
            <a:gdLst/>
            <a:ahLst/>
            <a:cxnLst/>
            <a:rect l="l" t="t" r="r" b="b"/>
            <a:pathLst>
              <a:path w="4406900" h="713740">
                <a:moveTo>
                  <a:pt x="0" y="713610"/>
                </a:moveTo>
                <a:lnTo>
                  <a:pt x="22178" y="658947"/>
                </a:lnTo>
                <a:lnTo>
                  <a:pt x="42931" y="613015"/>
                </a:lnTo>
                <a:lnTo>
                  <a:pt x="64889" y="568354"/>
                </a:lnTo>
                <a:lnTo>
                  <a:pt x="88132" y="525090"/>
                </a:lnTo>
                <a:lnTo>
                  <a:pt x="112742" y="483350"/>
                </a:lnTo>
                <a:lnTo>
                  <a:pt x="138798" y="443261"/>
                </a:lnTo>
                <a:lnTo>
                  <a:pt x="166381" y="404948"/>
                </a:lnTo>
                <a:lnTo>
                  <a:pt x="195572" y="368540"/>
                </a:lnTo>
                <a:lnTo>
                  <a:pt x="226451" y="334162"/>
                </a:lnTo>
                <a:lnTo>
                  <a:pt x="261119" y="299787"/>
                </a:lnTo>
                <a:lnTo>
                  <a:pt x="297351" y="267648"/>
                </a:lnTo>
                <a:lnTo>
                  <a:pt x="335056" y="237685"/>
                </a:lnTo>
                <a:lnTo>
                  <a:pt x="374140" y="209836"/>
                </a:lnTo>
                <a:lnTo>
                  <a:pt x="414512" y="184041"/>
                </a:lnTo>
                <a:lnTo>
                  <a:pt x="456079" y="160240"/>
                </a:lnTo>
                <a:lnTo>
                  <a:pt x="498749" y="138371"/>
                </a:lnTo>
                <a:lnTo>
                  <a:pt x="542429" y="118374"/>
                </a:lnTo>
                <a:lnTo>
                  <a:pt x="587026" y="100188"/>
                </a:lnTo>
                <a:lnTo>
                  <a:pt x="632449" y="83754"/>
                </a:lnTo>
                <a:lnTo>
                  <a:pt x="678605" y="69009"/>
                </a:lnTo>
                <a:lnTo>
                  <a:pt x="725402" y="55894"/>
                </a:lnTo>
                <a:lnTo>
                  <a:pt x="772747" y="44348"/>
                </a:lnTo>
                <a:lnTo>
                  <a:pt x="820548" y="34310"/>
                </a:lnTo>
                <a:lnTo>
                  <a:pt x="868712" y="25720"/>
                </a:lnTo>
                <a:lnTo>
                  <a:pt x="917147" y="18516"/>
                </a:lnTo>
                <a:lnTo>
                  <a:pt x="965761" y="12639"/>
                </a:lnTo>
                <a:lnTo>
                  <a:pt x="1014462" y="8028"/>
                </a:lnTo>
                <a:lnTo>
                  <a:pt x="1063156" y="4621"/>
                </a:lnTo>
                <a:lnTo>
                  <a:pt x="1111751" y="2359"/>
                </a:lnTo>
                <a:lnTo>
                  <a:pt x="1160155" y="1181"/>
                </a:lnTo>
                <a:lnTo>
                  <a:pt x="1421394" y="0"/>
                </a:lnTo>
                <a:lnTo>
                  <a:pt x="1471383" y="613"/>
                </a:lnTo>
                <a:lnTo>
                  <a:pt x="1521769" y="1842"/>
                </a:lnTo>
                <a:lnTo>
                  <a:pt x="1572515" y="3664"/>
                </a:lnTo>
                <a:lnTo>
                  <a:pt x="1623585" y="6060"/>
                </a:lnTo>
                <a:lnTo>
                  <a:pt x="1674942" y="9008"/>
                </a:lnTo>
                <a:lnTo>
                  <a:pt x="1726548" y="12489"/>
                </a:lnTo>
                <a:lnTo>
                  <a:pt x="1778367" y="16481"/>
                </a:lnTo>
                <a:lnTo>
                  <a:pt x="1830360" y="20965"/>
                </a:lnTo>
                <a:lnTo>
                  <a:pt x="1882493" y="25919"/>
                </a:lnTo>
                <a:lnTo>
                  <a:pt x="1934726" y="31323"/>
                </a:lnTo>
                <a:lnTo>
                  <a:pt x="1987024" y="37156"/>
                </a:lnTo>
                <a:lnTo>
                  <a:pt x="2039348" y="43398"/>
                </a:lnTo>
                <a:lnTo>
                  <a:pt x="2091663" y="50028"/>
                </a:lnTo>
                <a:lnTo>
                  <a:pt x="2143931" y="57025"/>
                </a:lnTo>
                <a:lnTo>
                  <a:pt x="2196115" y="64370"/>
                </a:lnTo>
                <a:lnTo>
                  <a:pt x="2248177" y="72041"/>
                </a:lnTo>
                <a:lnTo>
                  <a:pt x="2300082" y="80018"/>
                </a:lnTo>
                <a:lnTo>
                  <a:pt x="2351792" y="88280"/>
                </a:lnTo>
                <a:lnTo>
                  <a:pt x="2403269" y="96806"/>
                </a:lnTo>
                <a:lnTo>
                  <a:pt x="2454477" y="105577"/>
                </a:lnTo>
                <a:lnTo>
                  <a:pt x="2505378" y="114571"/>
                </a:lnTo>
                <a:lnTo>
                  <a:pt x="2555937" y="123768"/>
                </a:lnTo>
                <a:lnTo>
                  <a:pt x="2606114" y="133147"/>
                </a:lnTo>
                <a:lnTo>
                  <a:pt x="2655875" y="142688"/>
                </a:lnTo>
                <a:lnTo>
                  <a:pt x="2705180" y="152370"/>
                </a:lnTo>
                <a:lnTo>
                  <a:pt x="2753995" y="162173"/>
                </a:lnTo>
                <a:lnTo>
                  <a:pt x="2802280" y="172076"/>
                </a:lnTo>
                <a:lnTo>
                  <a:pt x="2850000" y="182058"/>
                </a:lnTo>
                <a:lnTo>
                  <a:pt x="2897117" y="192099"/>
                </a:lnTo>
                <a:lnTo>
                  <a:pt x="2943594" y="202178"/>
                </a:lnTo>
                <a:lnTo>
                  <a:pt x="2989395" y="212274"/>
                </a:lnTo>
                <a:lnTo>
                  <a:pt x="3034481" y="222368"/>
                </a:lnTo>
                <a:lnTo>
                  <a:pt x="3078817" y="232438"/>
                </a:lnTo>
                <a:lnTo>
                  <a:pt x="3122364" y="242464"/>
                </a:lnTo>
                <a:lnTo>
                  <a:pt x="3165087" y="252425"/>
                </a:lnTo>
                <a:lnTo>
                  <a:pt x="3206947" y="262301"/>
                </a:lnTo>
                <a:lnTo>
                  <a:pt x="3247908" y="272072"/>
                </a:lnTo>
                <a:lnTo>
                  <a:pt x="3306254" y="286404"/>
                </a:lnTo>
                <a:lnTo>
                  <a:pt x="3361565" y="300688"/>
                </a:lnTo>
                <a:lnTo>
                  <a:pt x="3414110" y="314967"/>
                </a:lnTo>
                <a:lnTo>
                  <a:pt x="3464161" y="329288"/>
                </a:lnTo>
                <a:lnTo>
                  <a:pt x="3511989" y="343694"/>
                </a:lnTo>
                <a:lnTo>
                  <a:pt x="3557864" y="358231"/>
                </a:lnTo>
                <a:lnTo>
                  <a:pt x="3602057" y="372942"/>
                </a:lnTo>
                <a:lnTo>
                  <a:pt x="3644839" y="387873"/>
                </a:lnTo>
                <a:lnTo>
                  <a:pt x="3686481" y="403068"/>
                </a:lnTo>
                <a:lnTo>
                  <a:pt x="3727253" y="418572"/>
                </a:lnTo>
                <a:lnTo>
                  <a:pt x="3767426" y="434429"/>
                </a:lnTo>
                <a:lnTo>
                  <a:pt x="3807271" y="450685"/>
                </a:lnTo>
                <a:lnTo>
                  <a:pt x="3847059" y="467383"/>
                </a:lnTo>
                <a:lnTo>
                  <a:pt x="3887060" y="484569"/>
                </a:lnTo>
                <a:lnTo>
                  <a:pt x="3927545" y="502287"/>
                </a:lnTo>
                <a:lnTo>
                  <a:pt x="3968785" y="520582"/>
                </a:lnTo>
                <a:lnTo>
                  <a:pt x="4011051" y="539499"/>
                </a:lnTo>
                <a:lnTo>
                  <a:pt x="4054614" y="559081"/>
                </a:lnTo>
                <a:lnTo>
                  <a:pt x="4099743" y="579375"/>
                </a:lnTo>
                <a:lnTo>
                  <a:pt x="4146711" y="600424"/>
                </a:lnTo>
                <a:lnTo>
                  <a:pt x="4195787" y="622273"/>
                </a:lnTo>
                <a:lnTo>
                  <a:pt x="4247243" y="644967"/>
                </a:lnTo>
                <a:lnTo>
                  <a:pt x="4301349" y="668551"/>
                </a:lnTo>
                <a:lnTo>
                  <a:pt x="4358376" y="693068"/>
                </a:lnTo>
                <a:lnTo>
                  <a:pt x="4406892" y="713610"/>
                </a:lnTo>
              </a:path>
            </a:pathLst>
          </a:custGeom>
          <a:ln/>
        </p:spPr>
        <p:style>
          <a:lnRef idx="3">
            <a:schemeClr val="accent6"/>
          </a:lnRef>
          <a:fillRef idx="0">
            <a:schemeClr val="accent6"/>
          </a:fillRef>
          <a:effectRef idx="2">
            <a:schemeClr val="accent6"/>
          </a:effectRef>
          <a:fontRef idx="minor">
            <a:schemeClr val="tx1"/>
          </a:fontRef>
        </p:style>
        <p:txBody>
          <a:bodyPr wrap="square" lIns="0" tIns="0" rIns="0" bIns="0" rtlCol="0"/>
          <a:lstStyle/>
          <a:p>
            <a:endParaRPr/>
          </a:p>
        </p:txBody>
      </p:sp>
      <p:sp>
        <p:nvSpPr>
          <p:cNvPr id="11" name="object 6">
            <a:extLst>
              <a:ext uri="{FF2B5EF4-FFF2-40B4-BE49-F238E27FC236}">
                <a16:creationId xmlns:a16="http://schemas.microsoft.com/office/drawing/2014/main" id="{D184FA5D-739F-46B9-9334-02D9A1AA8903}"/>
              </a:ext>
            </a:extLst>
          </p:cNvPr>
          <p:cNvSpPr/>
          <p:nvPr/>
        </p:nvSpPr>
        <p:spPr>
          <a:xfrm>
            <a:off x="0" y="0"/>
            <a:ext cx="5579110" cy="6028690"/>
          </a:xfrm>
          <a:custGeom>
            <a:avLst/>
            <a:gdLst/>
            <a:ahLst/>
            <a:cxnLst/>
            <a:rect l="l" t="t" r="r" b="b"/>
            <a:pathLst>
              <a:path w="5579110" h="6028690">
                <a:moveTo>
                  <a:pt x="3897503" y="0"/>
                </a:moveTo>
                <a:lnTo>
                  <a:pt x="0" y="0"/>
                </a:lnTo>
                <a:lnTo>
                  <a:pt x="0" y="5760085"/>
                </a:lnTo>
                <a:lnTo>
                  <a:pt x="137591" y="5803976"/>
                </a:lnTo>
                <a:lnTo>
                  <a:pt x="183075" y="5816576"/>
                </a:lnTo>
                <a:lnTo>
                  <a:pt x="228985" y="5828510"/>
                </a:lnTo>
                <a:lnTo>
                  <a:pt x="275313" y="5839807"/>
                </a:lnTo>
                <a:lnTo>
                  <a:pt x="322046" y="5850494"/>
                </a:lnTo>
                <a:lnTo>
                  <a:pt x="369175" y="5860602"/>
                </a:lnTo>
                <a:lnTo>
                  <a:pt x="416688" y="5870157"/>
                </a:lnTo>
                <a:lnTo>
                  <a:pt x="464576" y="5879189"/>
                </a:lnTo>
                <a:lnTo>
                  <a:pt x="512826" y="5887726"/>
                </a:lnTo>
                <a:lnTo>
                  <a:pt x="561430" y="5895796"/>
                </a:lnTo>
                <a:lnTo>
                  <a:pt x="610374" y="5903429"/>
                </a:lnTo>
                <a:lnTo>
                  <a:pt x="709247" y="5917496"/>
                </a:lnTo>
                <a:lnTo>
                  <a:pt x="809358" y="5930155"/>
                </a:lnTo>
                <a:lnTo>
                  <a:pt x="961686" y="5947004"/>
                </a:lnTo>
                <a:lnTo>
                  <a:pt x="1064494" y="5957138"/>
                </a:lnTo>
                <a:lnTo>
                  <a:pt x="1484685" y="5993250"/>
                </a:lnTo>
                <a:lnTo>
                  <a:pt x="1746448" y="6011155"/>
                </a:lnTo>
                <a:lnTo>
                  <a:pt x="1952362" y="6021373"/>
                </a:lnTo>
                <a:lnTo>
                  <a:pt x="2104583" y="6026162"/>
                </a:lnTo>
                <a:lnTo>
                  <a:pt x="2254780" y="6028146"/>
                </a:lnTo>
                <a:lnTo>
                  <a:pt x="2353731" y="6027759"/>
                </a:lnTo>
                <a:lnTo>
                  <a:pt x="2451699" y="6025898"/>
                </a:lnTo>
                <a:lnTo>
                  <a:pt x="2548650" y="6022471"/>
                </a:lnTo>
                <a:lnTo>
                  <a:pt x="2644552" y="6017388"/>
                </a:lnTo>
                <a:lnTo>
                  <a:pt x="2739370" y="6010557"/>
                </a:lnTo>
                <a:lnTo>
                  <a:pt x="2786362" y="6006458"/>
                </a:lnTo>
                <a:lnTo>
                  <a:pt x="2833071" y="6001888"/>
                </a:lnTo>
                <a:lnTo>
                  <a:pt x="2879492" y="5996835"/>
                </a:lnTo>
                <a:lnTo>
                  <a:pt x="2925621" y="5991289"/>
                </a:lnTo>
                <a:lnTo>
                  <a:pt x="2971455" y="5985238"/>
                </a:lnTo>
                <a:lnTo>
                  <a:pt x="3016988" y="5978669"/>
                </a:lnTo>
                <a:lnTo>
                  <a:pt x="3062217" y="5971574"/>
                </a:lnTo>
                <a:lnTo>
                  <a:pt x="3107137" y="5963938"/>
                </a:lnTo>
                <a:lnTo>
                  <a:pt x="3151745" y="5955752"/>
                </a:lnTo>
                <a:lnTo>
                  <a:pt x="3196048" y="5947002"/>
                </a:lnTo>
                <a:lnTo>
                  <a:pt x="3240006" y="5937683"/>
                </a:lnTo>
                <a:lnTo>
                  <a:pt x="3283650" y="5927776"/>
                </a:lnTo>
                <a:lnTo>
                  <a:pt x="3326965" y="5917273"/>
                </a:lnTo>
                <a:lnTo>
                  <a:pt x="3369947" y="5906163"/>
                </a:lnTo>
                <a:lnTo>
                  <a:pt x="3412590" y="5894434"/>
                </a:lnTo>
                <a:lnTo>
                  <a:pt x="3454892" y="5882074"/>
                </a:lnTo>
                <a:lnTo>
                  <a:pt x="3496847" y="5869073"/>
                </a:lnTo>
                <a:lnTo>
                  <a:pt x="3538453" y="5855418"/>
                </a:lnTo>
                <a:lnTo>
                  <a:pt x="3579703" y="5841099"/>
                </a:lnTo>
                <a:lnTo>
                  <a:pt x="3620595" y="5826104"/>
                </a:lnTo>
                <a:lnTo>
                  <a:pt x="3661124" y="5810421"/>
                </a:lnTo>
                <a:lnTo>
                  <a:pt x="3701286" y="5794040"/>
                </a:lnTo>
                <a:lnTo>
                  <a:pt x="3741077" y="5776949"/>
                </a:lnTo>
                <a:lnTo>
                  <a:pt x="3780492" y="5759136"/>
                </a:lnTo>
                <a:lnTo>
                  <a:pt x="3819528" y="5740591"/>
                </a:lnTo>
                <a:lnTo>
                  <a:pt x="3858180" y="5721301"/>
                </a:lnTo>
                <a:lnTo>
                  <a:pt x="3896443" y="5701256"/>
                </a:lnTo>
                <a:lnTo>
                  <a:pt x="3934315" y="5680443"/>
                </a:lnTo>
                <a:lnTo>
                  <a:pt x="3971790" y="5658853"/>
                </a:lnTo>
                <a:lnTo>
                  <a:pt x="4008865" y="5636472"/>
                </a:lnTo>
                <a:lnTo>
                  <a:pt x="4045535" y="5613290"/>
                </a:lnTo>
                <a:lnTo>
                  <a:pt x="4081796" y="5589296"/>
                </a:lnTo>
                <a:lnTo>
                  <a:pt x="4117644" y="5564478"/>
                </a:lnTo>
                <a:lnTo>
                  <a:pt x="4153075" y="5538825"/>
                </a:lnTo>
                <a:lnTo>
                  <a:pt x="4188085" y="5512325"/>
                </a:lnTo>
                <a:lnTo>
                  <a:pt x="4222668" y="5484966"/>
                </a:lnTo>
                <a:lnTo>
                  <a:pt x="4256822" y="5456739"/>
                </a:lnTo>
                <a:lnTo>
                  <a:pt x="4290542" y="5427630"/>
                </a:lnTo>
                <a:lnTo>
                  <a:pt x="4323824" y="5397630"/>
                </a:lnTo>
                <a:lnTo>
                  <a:pt x="4356663" y="5366725"/>
                </a:lnTo>
                <a:lnTo>
                  <a:pt x="4389056" y="5334906"/>
                </a:lnTo>
                <a:lnTo>
                  <a:pt x="4420998" y="5302160"/>
                </a:lnTo>
                <a:lnTo>
                  <a:pt x="4452485" y="5268477"/>
                </a:lnTo>
                <a:lnTo>
                  <a:pt x="4483514" y="5233844"/>
                </a:lnTo>
                <a:lnTo>
                  <a:pt x="4514078" y="5198251"/>
                </a:lnTo>
                <a:lnTo>
                  <a:pt x="4544176" y="5161686"/>
                </a:lnTo>
                <a:lnTo>
                  <a:pt x="4573802" y="5124138"/>
                </a:lnTo>
                <a:lnTo>
                  <a:pt x="4602952" y="5085595"/>
                </a:lnTo>
                <a:lnTo>
                  <a:pt x="4631621" y="5046046"/>
                </a:lnTo>
                <a:lnTo>
                  <a:pt x="4659807" y="5005479"/>
                </a:lnTo>
                <a:lnTo>
                  <a:pt x="4687505" y="4963884"/>
                </a:lnTo>
                <a:lnTo>
                  <a:pt x="4714709" y="4921249"/>
                </a:lnTo>
                <a:lnTo>
                  <a:pt x="4741418" y="4877562"/>
                </a:lnTo>
                <a:lnTo>
                  <a:pt x="4768449" y="4832226"/>
                </a:lnTo>
                <a:lnTo>
                  <a:pt x="4795296" y="4786875"/>
                </a:lnTo>
                <a:lnTo>
                  <a:pt x="4821944" y="4741508"/>
                </a:lnTo>
                <a:lnTo>
                  <a:pt x="4848378" y="4696127"/>
                </a:lnTo>
                <a:lnTo>
                  <a:pt x="4874584" y="4650731"/>
                </a:lnTo>
                <a:lnTo>
                  <a:pt x="4900547" y="4605320"/>
                </a:lnTo>
                <a:lnTo>
                  <a:pt x="4926252" y="4559896"/>
                </a:lnTo>
                <a:lnTo>
                  <a:pt x="4951685" y="4514458"/>
                </a:lnTo>
                <a:lnTo>
                  <a:pt x="4976830" y="4469006"/>
                </a:lnTo>
                <a:lnTo>
                  <a:pt x="5001674" y="4423541"/>
                </a:lnTo>
                <a:lnTo>
                  <a:pt x="5026200" y="4378063"/>
                </a:lnTo>
                <a:lnTo>
                  <a:pt x="5050396" y="4332573"/>
                </a:lnTo>
                <a:lnTo>
                  <a:pt x="5074244" y="4287070"/>
                </a:lnTo>
                <a:lnTo>
                  <a:pt x="5097732" y="4241555"/>
                </a:lnTo>
                <a:lnTo>
                  <a:pt x="5120845" y="4196028"/>
                </a:lnTo>
                <a:lnTo>
                  <a:pt x="5143567" y="4150490"/>
                </a:lnTo>
                <a:lnTo>
                  <a:pt x="5165883" y="4104941"/>
                </a:lnTo>
                <a:lnTo>
                  <a:pt x="5187780" y="4059381"/>
                </a:lnTo>
                <a:lnTo>
                  <a:pt x="5209242" y="4013810"/>
                </a:lnTo>
                <a:lnTo>
                  <a:pt x="5230255" y="3968229"/>
                </a:lnTo>
                <a:lnTo>
                  <a:pt x="5250804" y="3922638"/>
                </a:lnTo>
                <a:lnTo>
                  <a:pt x="5270874" y="3877038"/>
                </a:lnTo>
                <a:lnTo>
                  <a:pt x="5290450" y="3831428"/>
                </a:lnTo>
                <a:lnTo>
                  <a:pt x="5309518" y="3785808"/>
                </a:lnTo>
                <a:lnTo>
                  <a:pt x="5328063" y="3740180"/>
                </a:lnTo>
                <a:lnTo>
                  <a:pt x="5346070" y="3694544"/>
                </a:lnTo>
                <a:lnTo>
                  <a:pt x="5363525" y="3648899"/>
                </a:lnTo>
                <a:lnTo>
                  <a:pt x="5380413" y="3603246"/>
                </a:lnTo>
                <a:lnTo>
                  <a:pt x="5396718" y="3557585"/>
                </a:lnTo>
                <a:lnTo>
                  <a:pt x="5412427" y="3511917"/>
                </a:lnTo>
                <a:lnTo>
                  <a:pt x="5427524" y="3466242"/>
                </a:lnTo>
                <a:lnTo>
                  <a:pt x="5441996" y="3420560"/>
                </a:lnTo>
                <a:lnTo>
                  <a:pt x="5455826" y="3374872"/>
                </a:lnTo>
                <a:lnTo>
                  <a:pt x="5469001" y="3329178"/>
                </a:lnTo>
                <a:lnTo>
                  <a:pt x="5482264" y="3280621"/>
                </a:lnTo>
                <a:lnTo>
                  <a:pt x="5494752" y="3232057"/>
                </a:lnTo>
                <a:lnTo>
                  <a:pt x="5506449" y="3183488"/>
                </a:lnTo>
                <a:lnTo>
                  <a:pt x="5517336" y="3134913"/>
                </a:lnTo>
                <a:lnTo>
                  <a:pt x="5527395" y="3086332"/>
                </a:lnTo>
                <a:lnTo>
                  <a:pt x="5536609" y="3037747"/>
                </a:lnTo>
                <a:lnTo>
                  <a:pt x="5544961" y="2989156"/>
                </a:lnTo>
                <a:lnTo>
                  <a:pt x="5552432" y="2940561"/>
                </a:lnTo>
                <a:lnTo>
                  <a:pt x="5559004" y="2891963"/>
                </a:lnTo>
                <a:lnTo>
                  <a:pt x="5564661" y="2843360"/>
                </a:lnTo>
                <a:lnTo>
                  <a:pt x="5569384" y="2794754"/>
                </a:lnTo>
                <a:lnTo>
                  <a:pt x="5573156" y="2746145"/>
                </a:lnTo>
                <a:lnTo>
                  <a:pt x="5575960" y="2697533"/>
                </a:lnTo>
                <a:lnTo>
                  <a:pt x="5577776" y="2648918"/>
                </a:lnTo>
                <a:lnTo>
                  <a:pt x="5578589" y="2600302"/>
                </a:lnTo>
                <a:lnTo>
                  <a:pt x="5578379" y="2551684"/>
                </a:lnTo>
                <a:lnTo>
                  <a:pt x="5577130" y="2503064"/>
                </a:lnTo>
                <a:lnTo>
                  <a:pt x="5574824" y="2454443"/>
                </a:lnTo>
                <a:lnTo>
                  <a:pt x="5571443" y="2405821"/>
                </a:lnTo>
                <a:lnTo>
                  <a:pt x="5566969" y="2357198"/>
                </a:lnTo>
                <a:lnTo>
                  <a:pt x="5561385" y="2308576"/>
                </a:lnTo>
                <a:lnTo>
                  <a:pt x="5554673" y="2259953"/>
                </a:lnTo>
                <a:lnTo>
                  <a:pt x="5546816" y="2211331"/>
                </a:lnTo>
                <a:lnTo>
                  <a:pt x="5537795" y="2162710"/>
                </a:lnTo>
                <a:lnTo>
                  <a:pt x="5527593" y="2114090"/>
                </a:lnTo>
                <a:lnTo>
                  <a:pt x="5516193" y="2065472"/>
                </a:lnTo>
                <a:lnTo>
                  <a:pt x="5503576" y="2016855"/>
                </a:lnTo>
                <a:lnTo>
                  <a:pt x="5489725" y="1968240"/>
                </a:lnTo>
                <a:lnTo>
                  <a:pt x="5474623" y="1919628"/>
                </a:lnTo>
                <a:lnTo>
                  <a:pt x="5458251" y="1871018"/>
                </a:lnTo>
                <a:lnTo>
                  <a:pt x="5440593" y="1822412"/>
                </a:lnTo>
                <a:lnTo>
                  <a:pt x="5421630" y="1773809"/>
                </a:lnTo>
                <a:lnTo>
                  <a:pt x="5405079" y="1733923"/>
                </a:lnTo>
                <a:lnTo>
                  <a:pt x="5387631" y="1694042"/>
                </a:lnTo>
                <a:lnTo>
                  <a:pt x="5369274" y="1654166"/>
                </a:lnTo>
                <a:lnTo>
                  <a:pt x="5350000" y="1614294"/>
                </a:lnTo>
                <a:lnTo>
                  <a:pt x="5329798" y="1574427"/>
                </a:lnTo>
                <a:lnTo>
                  <a:pt x="5308658" y="1534565"/>
                </a:lnTo>
                <a:lnTo>
                  <a:pt x="5286570" y="1494707"/>
                </a:lnTo>
                <a:lnTo>
                  <a:pt x="5263525" y="1454854"/>
                </a:lnTo>
                <a:lnTo>
                  <a:pt x="5239513" y="1415006"/>
                </a:lnTo>
                <a:lnTo>
                  <a:pt x="5214524" y="1375163"/>
                </a:lnTo>
                <a:lnTo>
                  <a:pt x="5188547" y="1335325"/>
                </a:lnTo>
                <a:lnTo>
                  <a:pt x="5161574" y="1295492"/>
                </a:lnTo>
                <a:lnTo>
                  <a:pt x="5133594" y="1255664"/>
                </a:lnTo>
                <a:lnTo>
                  <a:pt x="5104596" y="1215841"/>
                </a:lnTo>
                <a:lnTo>
                  <a:pt x="5074573" y="1176024"/>
                </a:lnTo>
                <a:lnTo>
                  <a:pt x="5043512" y="1136211"/>
                </a:lnTo>
                <a:lnTo>
                  <a:pt x="5011406" y="1096403"/>
                </a:lnTo>
                <a:lnTo>
                  <a:pt x="4978243" y="1056601"/>
                </a:lnTo>
                <a:lnTo>
                  <a:pt x="4944014" y="1016804"/>
                </a:lnTo>
                <a:lnTo>
                  <a:pt x="4908708" y="977013"/>
                </a:lnTo>
                <a:lnTo>
                  <a:pt x="4872317" y="937226"/>
                </a:lnTo>
                <a:lnTo>
                  <a:pt x="4834830" y="897446"/>
                </a:lnTo>
                <a:lnTo>
                  <a:pt x="4796238" y="857670"/>
                </a:lnTo>
                <a:lnTo>
                  <a:pt x="4756529" y="817900"/>
                </a:lnTo>
                <a:lnTo>
                  <a:pt x="4715696" y="778136"/>
                </a:lnTo>
                <a:lnTo>
                  <a:pt x="4673727" y="738377"/>
                </a:lnTo>
                <a:lnTo>
                  <a:pt x="4274058" y="360552"/>
                </a:lnTo>
                <a:lnTo>
                  <a:pt x="3897503" y="0"/>
                </a:lnTo>
                <a:close/>
              </a:path>
            </a:pathLst>
          </a:custGeom>
          <a:blipFill>
            <a:blip r:embed="rId5"/>
            <a:stretch>
              <a:fillRect/>
            </a:stretch>
          </a:blipFill>
          <a:ln>
            <a:solidFill>
              <a:srgbClr val="7030A0"/>
            </a:solidFill>
          </a:ln>
        </p:spPr>
        <p:txBody>
          <a:bodyPr wrap="square" lIns="0" tIns="0" rIns="0" bIns="0" rtlCol="0"/>
          <a:lstStyle/>
          <a:p>
            <a:endParaRPr/>
          </a:p>
        </p:txBody>
      </p:sp>
      <p:sp>
        <p:nvSpPr>
          <p:cNvPr id="12" name="TextBox 11">
            <a:extLst>
              <a:ext uri="{FF2B5EF4-FFF2-40B4-BE49-F238E27FC236}">
                <a16:creationId xmlns:a16="http://schemas.microsoft.com/office/drawing/2014/main" id="{D98426EA-5DD6-4A57-8E39-2B9FFB72E7F8}"/>
              </a:ext>
            </a:extLst>
          </p:cNvPr>
          <p:cNvSpPr txBox="1"/>
          <p:nvPr/>
        </p:nvSpPr>
        <p:spPr>
          <a:xfrm>
            <a:off x="5095523" y="4370184"/>
            <a:ext cx="3286477" cy="2108269"/>
          </a:xfrm>
          <a:prstGeom prst="rect">
            <a:avLst/>
          </a:prstGeom>
          <a:noFill/>
        </p:spPr>
        <p:txBody>
          <a:bodyPr wrap="square" rtlCol="0">
            <a:spAutoFit/>
          </a:bodyPr>
          <a:lstStyle/>
          <a:p>
            <a:r>
              <a:rPr lang="en-US" sz="2800" dirty="0" err="1">
                <a:solidFill>
                  <a:schemeClr val="bg1"/>
                </a:solidFill>
                <a:latin typeface="NikoshBAN" panose="02000000000000000000" pitchFamily="2" charset="0"/>
                <a:cs typeface="NikoshBAN" panose="02000000000000000000" pitchFamily="2" charset="0"/>
              </a:rPr>
              <a:t>আবুল</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হাশেম</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মোঃ</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নূরউদ্দিন</a:t>
            </a:r>
            <a:endParaRPr lang="en-US" sz="2800" dirty="0">
              <a:solidFill>
                <a:schemeClr val="bg1"/>
              </a:solidFill>
              <a:latin typeface="NikoshBAN" panose="02000000000000000000" pitchFamily="2" charset="0"/>
              <a:cs typeface="NikoshBAN" panose="02000000000000000000" pitchFamily="2" charset="0"/>
            </a:endParaRPr>
          </a:p>
          <a:p>
            <a:r>
              <a:rPr lang="en-US" sz="2800" dirty="0" err="1">
                <a:solidFill>
                  <a:schemeClr val="bg1"/>
                </a:solidFill>
                <a:latin typeface="NikoshBAN" panose="02000000000000000000" pitchFamily="2" charset="0"/>
                <a:cs typeface="NikoshBAN" panose="02000000000000000000" pitchFamily="2" charset="0"/>
              </a:rPr>
              <a:t>সহকারী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শিক্ষক</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আইসিটি</a:t>
            </a:r>
            <a:r>
              <a:rPr lang="en-US" sz="2800" dirty="0">
                <a:solidFill>
                  <a:schemeClr val="bg1"/>
                </a:solidFill>
                <a:latin typeface="NikoshBAN" panose="02000000000000000000" pitchFamily="2" charset="0"/>
                <a:cs typeface="NikoshBAN" panose="02000000000000000000" pitchFamily="2" charset="0"/>
              </a:rPr>
              <a:t>)</a:t>
            </a:r>
          </a:p>
          <a:p>
            <a:r>
              <a:rPr lang="en-US" sz="2800" dirty="0" err="1">
                <a:solidFill>
                  <a:schemeClr val="bg1"/>
                </a:solidFill>
                <a:latin typeface="NikoshBAN" panose="02000000000000000000" pitchFamily="2" charset="0"/>
                <a:cs typeface="NikoshBAN" panose="02000000000000000000" pitchFamily="2" charset="0"/>
              </a:rPr>
              <a:t>দুধমুখা</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উচ্চ</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বিদ্যালয়</a:t>
            </a:r>
            <a:endParaRPr lang="en-US" sz="2800" dirty="0">
              <a:solidFill>
                <a:schemeClr val="bg1"/>
              </a:solidFill>
              <a:latin typeface="NikoshBAN" panose="02000000000000000000" pitchFamily="2" charset="0"/>
              <a:cs typeface="NikoshBAN" panose="02000000000000000000" pitchFamily="2" charset="0"/>
            </a:endParaRPr>
          </a:p>
          <a:p>
            <a:r>
              <a:rPr lang="en-US" sz="2800" dirty="0" err="1">
                <a:solidFill>
                  <a:schemeClr val="bg1"/>
                </a:solidFill>
                <a:latin typeface="NikoshBAN" panose="02000000000000000000" pitchFamily="2" charset="0"/>
                <a:cs typeface="NikoshBAN" panose="02000000000000000000" pitchFamily="2" charset="0"/>
              </a:rPr>
              <a:t>দাগনভূঞা</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ফেনী</a:t>
            </a:r>
            <a:r>
              <a:rPr lang="en-US" sz="2800" dirty="0">
                <a:solidFill>
                  <a:schemeClr val="bg1"/>
                </a:solidFill>
                <a:latin typeface="NikoshBAN" panose="02000000000000000000" pitchFamily="2" charset="0"/>
                <a:cs typeface="NikoshBAN" panose="02000000000000000000" pitchFamily="2" charset="0"/>
              </a:rPr>
              <a:t>।</a:t>
            </a:r>
          </a:p>
          <a:p>
            <a:endParaRPr lang="en-US" dirty="0">
              <a:solidFill>
                <a:schemeClr val="bg1"/>
              </a:solidFill>
              <a:latin typeface="Arial Rounded MT Bold" panose="020F0704030504030204" pitchFamily="34" charset="0"/>
              <a:cs typeface="NikoshBAN" panose="02000000000000000000" pitchFamily="2" charset="0"/>
            </a:endParaRPr>
          </a:p>
        </p:txBody>
      </p:sp>
      <p:sp>
        <p:nvSpPr>
          <p:cNvPr id="13" name="Rectangle 12">
            <a:extLst>
              <a:ext uri="{FF2B5EF4-FFF2-40B4-BE49-F238E27FC236}">
                <a16:creationId xmlns:a16="http://schemas.microsoft.com/office/drawing/2014/main" id="{F6EF482B-499A-4CA1-9CA1-506C47D8768A}"/>
              </a:ext>
            </a:extLst>
          </p:cNvPr>
          <p:cNvSpPr/>
          <p:nvPr/>
        </p:nvSpPr>
        <p:spPr>
          <a:xfrm>
            <a:off x="8177716" y="365290"/>
            <a:ext cx="2670924" cy="830997"/>
          </a:xfrm>
          <a:prstGeom prst="rect">
            <a:avLst/>
          </a:prstGeom>
        </p:spPr>
        <p:txBody>
          <a:bodyPr wrap="none">
            <a:spAutoFit/>
          </a:bodyPr>
          <a:lstStyle/>
          <a:p>
            <a:r>
              <a:rPr lang="en-US" sz="4800" b="1" i="1" dirty="0" err="1">
                <a:solidFill>
                  <a:schemeClr val="bg1"/>
                </a:solidFill>
                <a:latin typeface="NikoshBAN" pitchFamily="2" charset="0"/>
                <a:cs typeface="NikoshBAN" pitchFamily="2" charset="0"/>
              </a:rPr>
              <a:t>পাঠ</a:t>
            </a:r>
            <a:r>
              <a:rPr lang="en-US" sz="4800" b="1" i="1" dirty="0">
                <a:solidFill>
                  <a:schemeClr val="bg1"/>
                </a:solidFill>
                <a:latin typeface="NikoshBAN" pitchFamily="2" charset="0"/>
                <a:cs typeface="NikoshBAN" pitchFamily="2" charset="0"/>
              </a:rPr>
              <a:t> </a:t>
            </a:r>
            <a:r>
              <a:rPr lang="en-US" sz="4800" b="1" i="1" dirty="0" err="1">
                <a:solidFill>
                  <a:schemeClr val="bg1"/>
                </a:solidFill>
                <a:latin typeface="NikoshBAN" pitchFamily="2" charset="0"/>
                <a:cs typeface="NikoshBAN" pitchFamily="2" charset="0"/>
              </a:rPr>
              <a:t>পরিচিতি</a:t>
            </a:r>
            <a:endParaRPr lang="en-US" sz="4800" dirty="0">
              <a:solidFill>
                <a:schemeClr val="bg1"/>
              </a:solidFill>
            </a:endParaRPr>
          </a:p>
        </p:txBody>
      </p:sp>
      <p:sp>
        <p:nvSpPr>
          <p:cNvPr id="14" name="Rectangle 13">
            <a:extLst>
              <a:ext uri="{FF2B5EF4-FFF2-40B4-BE49-F238E27FC236}">
                <a16:creationId xmlns:a16="http://schemas.microsoft.com/office/drawing/2014/main" id="{9D8A6919-96BB-44D8-AAF7-9397499D6C7C}"/>
              </a:ext>
            </a:extLst>
          </p:cNvPr>
          <p:cNvSpPr/>
          <p:nvPr/>
        </p:nvSpPr>
        <p:spPr>
          <a:xfrm>
            <a:off x="7629458" y="1505330"/>
            <a:ext cx="4260475" cy="1384995"/>
          </a:xfrm>
          <a:prstGeom prst="rect">
            <a:avLst/>
          </a:prstGeom>
        </p:spPr>
        <p:txBody>
          <a:bodyPr wrap="square">
            <a:spAutoFit/>
          </a:bodyPr>
          <a:lstStyle/>
          <a:p>
            <a:pPr indent="0">
              <a:buNone/>
            </a:pPr>
            <a:r>
              <a:rPr lang="en-US" b="1" dirty="0">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শ্রেণি</a:t>
            </a:r>
            <a:r>
              <a:rPr lang="en-US" sz="2800" b="1" dirty="0">
                <a:solidFill>
                  <a:schemeClr val="bg1"/>
                </a:solidFill>
                <a:latin typeface="NikoshBAN" pitchFamily="2" charset="0"/>
                <a:cs typeface="NikoshBAN" pitchFamily="2" charset="0"/>
              </a:rPr>
              <a:t> :</a:t>
            </a:r>
            <a:r>
              <a:rPr lang="bn-IN" sz="2800" b="1" dirty="0">
                <a:solidFill>
                  <a:schemeClr val="bg1"/>
                </a:solidFill>
                <a:latin typeface="NikoshBAN" pitchFamily="2" charset="0"/>
                <a:cs typeface="NikoshBAN" pitchFamily="2" charset="0"/>
              </a:rPr>
              <a:t>	</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অষ্টম</a:t>
            </a:r>
            <a:r>
              <a:rPr lang="en-US" sz="2800" b="1" dirty="0">
                <a:solidFill>
                  <a:schemeClr val="bg1"/>
                </a:solidFill>
                <a:latin typeface="NikoshBAN" pitchFamily="2" charset="0"/>
                <a:cs typeface="NikoshBAN" pitchFamily="2" charset="0"/>
              </a:rPr>
              <a:t> </a:t>
            </a:r>
          </a:p>
          <a:p>
            <a:pPr indent="0">
              <a:buNone/>
            </a:pPr>
            <a:r>
              <a:rPr lang="bn-IN"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বিষয়</a:t>
            </a:r>
            <a:r>
              <a:rPr lang="en-US" sz="2800" b="1" dirty="0">
                <a:solidFill>
                  <a:schemeClr val="bg1"/>
                </a:solidFill>
                <a:latin typeface="NikoshBAN" pitchFamily="2" charset="0"/>
                <a:cs typeface="NikoshBAN" pitchFamily="2" charset="0"/>
              </a:rPr>
              <a:t> : </a:t>
            </a:r>
            <a:r>
              <a:rPr lang="bn-IN"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বাংলা</a:t>
            </a:r>
            <a:r>
              <a:rPr lang="en-US" sz="2800" b="1" dirty="0">
                <a:solidFill>
                  <a:schemeClr val="bg1"/>
                </a:solidFill>
                <a:latin typeface="NikoshBAN" pitchFamily="2" charset="0"/>
                <a:cs typeface="NikoshBAN" pitchFamily="2" charset="0"/>
              </a:rPr>
              <a:t> ১ম </a:t>
            </a:r>
            <a:r>
              <a:rPr lang="en-US" sz="2800" b="1" dirty="0" err="1">
                <a:solidFill>
                  <a:schemeClr val="bg1"/>
                </a:solidFill>
                <a:latin typeface="NikoshBAN" pitchFamily="2" charset="0"/>
                <a:cs typeface="NikoshBAN" pitchFamily="2" charset="0"/>
              </a:rPr>
              <a:t>পত্র</a:t>
            </a:r>
            <a:r>
              <a:rPr lang="en-US" sz="2800" b="1" dirty="0">
                <a:solidFill>
                  <a:schemeClr val="bg1"/>
                </a:solidFill>
                <a:latin typeface="NikoshBAN" pitchFamily="2" charset="0"/>
                <a:cs typeface="NikoshBAN" pitchFamily="2" charset="0"/>
              </a:rPr>
              <a:t> </a:t>
            </a:r>
            <a:endParaRPr lang="bn-IN" sz="2800" b="1" dirty="0">
              <a:solidFill>
                <a:schemeClr val="bg1"/>
              </a:solidFill>
              <a:latin typeface="NikoshBAN" pitchFamily="2" charset="0"/>
              <a:cs typeface="NikoshBAN" pitchFamily="2" charset="0"/>
            </a:endParaRPr>
          </a:p>
          <a:p>
            <a:pPr indent="0">
              <a:buNone/>
            </a:pPr>
            <a:r>
              <a:rPr lang="bn-IN"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সময়</a:t>
            </a:r>
            <a:r>
              <a:rPr lang="en-US" sz="2800" b="1" dirty="0">
                <a:solidFill>
                  <a:schemeClr val="bg1"/>
                </a:solidFill>
                <a:latin typeface="NikoshBAN" pitchFamily="2" charset="0"/>
                <a:cs typeface="NikoshBAN" pitchFamily="2" charset="0"/>
              </a:rPr>
              <a:t> : </a:t>
            </a:r>
            <a:r>
              <a:rPr lang="bn-IN" sz="2800" b="1" dirty="0">
                <a:solidFill>
                  <a:schemeClr val="bg1"/>
                </a:solidFill>
                <a:latin typeface="NikoshBAN" pitchFamily="2" charset="0"/>
                <a:cs typeface="NikoshBAN" pitchFamily="2" charset="0"/>
              </a:rPr>
              <a:t>	</a:t>
            </a:r>
            <a:r>
              <a:rPr lang="en-US" sz="2800" b="1" dirty="0">
                <a:solidFill>
                  <a:schemeClr val="bg1"/>
                </a:solidFill>
                <a:latin typeface="NikoshBAN" pitchFamily="2" charset="0"/>
                <a:cs typeface="NikoshBAN" pitchFamily="2" charset="0"/>
              </a:rPr>
              <a:t>৪০ </a:t>
            </a:r>
            <a:r>
              <a:rPr lang="en-US" sz="2800" b="1" dirty="0" err="1">
                <a:solidFill>
                  <a:schemeClr val="bg1"/>
                </a:solidFill>
                <a:latin typeface="NikoshBAN" pitchFamily="2" charset="0"/>
                <a:cs typeface="NikoshBAN" pitchFamily="2" charset="0"/>
              </a:rPr>
              <a:t>মিনিট</a:t>
            </a:r>
            <a:r>
              <a:rPr lang="en-US" sz="2800" b="1" dirty="0">
                <a:solidFill>
                  <a:schemeClr val="bg1"/>
                </a:solidFill>
                <a:latin typeface="NikoshBAN" pitchFamily="2" charset="0"/>
                <a:cs typeface="NikoshBAN" pitchFamily="2" charset="0"/>
              </a:rPr>
              <a:t> </a:t>
            </a:r>
            <a:endParaRPr lang="zh-CN" altLang="en-US" sz="2800" b="1" dirty="0">
              <a:solidFill>
                <a:schemeClr val="bg1"/>
              </a:solidFill>
            </a:endParaRPr>
          </a:p>
        </p:txBody>
      </p:sp>
    </p:spTree>
    <p:extLst>
      <p:ext uri="{BB962C8B-B14F-4D97-AF65-F5344CB8AC3E}">
        <p14:creationId xmlns:p14="http://schemas.microsoft.com/office/powerpoint/2010/main" val="2953092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15C1F-75F5-475C-BC41-56432A08E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8" y="1378225"/>
            <a:ext cx="5486400" cy="3657600"/>
          </a:xfrm>
          <a:prstGeom prst="rect">
            <a:avLst/>
          </a:prstGeom>
        </p:spPr>
      </p:pic>
      <p:pic>
        <p:nvPicPr>
          <p:cNvPr id="5" name="Picture 4">
            <a:extLst>
              <a:ext uri="{FF2B5EF4-FFF2-40B4-BE49-F238E27FC236}">
                <a16:creationId xmlns:a16="http://schemas.microsoft.com/office/drawing/2014/main" id="{519FEC73-700E-46EC-AFF3-E20F1DAE0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817" y="1378225"/>
            <a:ext cx="5486400" cy="3657600"/>
          </a:xfrm>
          <a:prstGeom prst="rect">
            <a:avLst/>
          </a:prstGeom>
        </p:spPr>
      </p:pic>
      <p:sp>
        <p:nvSpPr>
          <p:cNvPr id="6" name="Rectangle 5">
            <a:extLst>
              <a:ext uri="{FF2B5EF4-FFF2-40B4-BE49-F238E27FC236}">
                <a16:creationId xmlns:a16="http://schemas.microsoft.com/office/drawing/2014/main" id="{7CACAEDA-2AA4-4B21-8390-61FD49099436}"/>
              </a:ext>
            </a:extLst>
          </p:cNvPr>
          <p:cNvSpPr/>
          <p:nvPr/>
        </p:nvSpPr>
        <p:spPr>
          <a:xfrm>
            <a:off x="3631096" y="5340626"/>
            <a:ext cx="4929809" cy="742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NikoshBAN" panose="02000000000000000000" pitchFamily="2" charset="0"/>
                <a:cs typeface="NikoshBAN" panose="02000000000000000000" pitchFamily="2" charset="0"/>
              </a:rPr>
              <a:t>অ</a:t>
            </a:r>
            <a:r>
              <a:rPr lang="as-IN" sz="4400" dirty="0">
                <a:latin typeface="NikoshBAN" panose="02000000000000000000" pitchFamily="2" charset="0"/>
                <a:cs typeface="NikoshBAN" panose="02000000000000000000" pitchFamily="2" charset="0"/>
              </a:rPr>
              <a:t>ত</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থ</a:t>
            </a:r>
            <a:r>
              <a:rPr lang="en-US" sz="4400" dirty="0">
                <a:latin typeface="NikoshBAN" panose="02000000000000000000" pitchFamily="2" charset="0"/>
                <a:cs typeface="NikoshBAN" panose="02000000000000000000" pitchFamily="2" charset="0"/>
              </a:rPr>
              <a:t>ি আ</a:t>
            </a:r>
            <a:r>
              <a:rPr lang="as-IN" sz="4400" dirty="0">
                <a:latin typeface="NikoshBAN" panose="02000000000000000000" pitchFamily="2" charset="0"/>
                <a:cs typeface="NikoshBAN" panose="02000000000000000000" pitchFamily="2" charset="0"/>
              </a:rPr>
              <a:t>প</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য</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য়</a:t>
            </a:r>
            <a:r>
              <a:rPr lang="en-US" sz="4400" dirty="0">
                <a:latin typeface="NikoshBAN" panose="02000000000000000000" pitchFamily="2" charset="0"/>
                <a:cs typeface="NikoshBAN" panose="02000000000000000000" pitchFamily="2" charset="0"/>
              </a:rPr>
              <a:t>ন</a:t>
            </a:r>
          </a:p>
        </p:txBody>
      </p:sp>
      <p:sp>
        <p:nvSpPr>
          <p:cNvPr id="7" name="Rectangle 6">
            <a:extLst>
              <a:ext uri="{FF2B5EF4-FFF2-40B4-BE49-F238E27FC236}">
                <a16:creationId xmlns:a16="http://schemas.microsoft.com/office/drawing/2014/main" id="{34CCB3CC-E850-46FF-B471-65B04C90111F}"/>
              </a:ext>
            </a:extLst>
          </p:cNvPr>
          <p:cNvSpPr/>
          <p:nvPr/>
        </p:nvSpPr>
        <p:spPr>
          <a:xfrm>
            <a:off x="3154018" y="112643"/>
            <a:ext cx="4929809" cy="742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NikoshBAN" panose="02000000000000000000" pitchFamily="2" charset="0"/>
                <a:cs typeface="NikoshBAN" panose="02000000000000000000" pitchFamily="2" charset="0"/>
              </a:rPr>
              <a:t>ছ</a:t>
            </a:r>
            <a:r>
              <a:rPr lang="as-IN" sz="4400" dirty="0">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গ</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ল</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দ</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খ</a:t>
            </a:r>
            <a:r>
              <a:rPr lang="en-US" sz="4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86813276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2CD18-97B1-4FA1-87AE-FD27FA69C486}"/>
              </a:ext>
            </a:extLst>
          </p:cNvPr>
          <p:cNvSpPr txBox="1"/>
          <p:nvPr/>
        </p:nvSpPr>
        <p:spPr>
          <a:xfrm>
            <a:off x="2171700" y="159660"/>
            <a:ext cx="48006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en-US" sz="4000"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8EC63D6A-D0E1-4F9C-B419-354E0D2EE709}"/>
              </a:ext>
            </a:extLst>
          </p:cNvPr>
          <p:cNvSpPr txBox="1"/>
          <p:nvPr/>
        </p:nvSpPr>
        <p:spPr>
          <a:xfrm>
            <a:off x="6137728" y="935091"/>
            <a:ext cx="2812143" cy="76944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4400" dirty="0">
                <a:latin typeface="NikoshBAN" pitchFamily="2" charset="0"/>
                <a:cs typeface="NikoshBAN" pitchFamily="2" charset="0"/>
              </a:rPr>
              <a:t>--</a:t>
            </a:r>
            <a:r>
              <a:rPr lang="bn-IN" sz="2400" dirty="0">
                <a:latin typeface="NikoshBAN" panose="02000000000000000000" pitchFamily="2" charset="0"/>
                <a:cs typeface="NikoshBAN" panose="02000000000000000000" pitchFamily="2" charset="0"/>
              </a:rPr>
              <a:t> শরৎচন্দ্র চট্টোপাধ্যা</a:t>
            </a:r>
            <a:r>
              <a:rPr lang="en-US" sz="2400" dirty="0">
                <a:latin typeface="NikoshBAN" panose="02000000000000000000" pitchFamily="2" charset="0"/>
                <a:cs typeface="NikoshBAN" panose="02000000000000000000" pitchFamily="2" charset="0"/>
              </a:rPr>
              <a:t>য়</a:t>
            </a:r>
            <a:endParaRPr lang="en-US" sz="3600" dirty="0">
              <a:latin typeface="NikoshBAN" pitchFamily="2" charset="0"/>
              <a:cs typeface="NikoshBAN" pitchFamily="2" charset="0"/>
            </a:endParaRPr>
          </a:p>
        </p:txBody>
      </p:sp>
      <p:sp>
        <p:nvSpPr>
          <p:cNvPr id="8" name="Rectangle 7">
            <a:extLst>
              <a:ext uri="{FF2B5EF4-FFF2-40B4-BE49-F238E27FC236}">
                <a16:creationId xmlns:a16="http://schemas.microsoft.com/office/drawing/2014/main" id="{2CF5B97D-A3E1-4D8B-B2DB-D6D0DEA5A648}"/>
              </a:ext>
            </a:extLst>
          </p:cNvPr>
          <p:cNvSpPr/>
          <p:nvPr/>
        </p:nvSpPr>
        <p:spPr>
          <a:xfrm>
            <a:off x="3482659" y="221215"/>
            <a:ext cx="2178682" cy="646331"/>
          </a:xfrm>
          <a:prstGeom prst="rect">
            <a:avLst/>
          </a:prstGeom>
        </p:spPr>
        <p:txBody>
          <a:bodyPr wrap="square" anchor="ctr">
            <a:spAutoFit/>
          </a:bodyPr>
          <a:lstStyle/>
          <a:p>
            <a:pPr lvl="0"/>
            <a:r>
              <a:rPr lang="en-US" sz="3600" b="1" dirty="0" err="1">
                <a:solidFill>
                  <a:srgbClr val="3300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অতিথির</a:t>
            </a:r>
            <a:r>
              <a:rPr lang="en-US" sz="3600" b="1" dirty="0">
                <a:solidFill>
                  <a:srgbClr val="3300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3300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স্মৃতি</a:t>
            </a:r>
            <a:endParaRPr lang="en-US" sz="3600" dirty="0">
              <a:solidFill>
                <a:prstClr val="black"/>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6B149591-260E-48D9-984E-B84F5115C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2120348"/>
            <a:ext cx="6563152" cy="39625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132941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arn(inHorizontal)">
                                      <p:cBhvr>
                                        <p:cTn id="25" dur="500"/>
                                        <p:tgtEl>
                                          <p:spTgt spid="5">
                                            <p:txEl>
                                              <p:pRg st="0" end="0"/>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274BD4-57AC-442D-82A9-5110E3A9F9CB}"/>
              </a:ext>
            </a:extLst>
          </p:cNvPr>
          <p:cNvSpPr/>
          <p:nvPr/>
        </p:nvSpPr>
        <p:spPr>
          <a:xfrm>
            <a:off x="4710043" y="0"/>
            <a:ext cx="2771913" cy="1200329"/>
          </a:xfrm>
          <a:prstGeom prst="rect">
            <a:avLst/>
          </a:prstGeom>
        </p:spPr>
        <p:txBody>
          <a:bodyPr wrap="none">
            <a:spAutoFit/>
          </a:bodyPr>
          <a:lstStyle/>
          <a:p>
            <a:pPr algn="ctr"/>
            <a:r>
              <a:rPr lang="bn-BD" sz="7200" dirty="0">
                <a:solidFill>
                  <a:srgbClr val="00B0F0"/>
                </a:solidFill>
                <a:latin typeface="NikoshBAN" panose="02000000000000000000" pitchFamily="2" charset="0"/>
                <a:cs typeface="NikoshBAN" panose="02000000000000000000" pitchFamily="2" charset="0"/>
              </a:rPr>
              <a:t>শিখনফল</a:t>
            </a:r>
            <a:endParaRPr lang="en-AU" sz="7200" dirty="0">
              <a:solidFill>
                <a:srgbClr val="00B0F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2F9C59CB-973F-4B73-A9AB-EB4617AF009C}"/>
              </a:ext>
            </a:extLst>
          </p:cNvPr>
          <p:cNvSpPr/>
          <p:nvPr/>
        </p:nvSpPr>
        <p:spPr>
          <a:xfrm>
            <a:off x="2099383" y="1997839"/>
            <a:ext cx="8474765" cy="2862322"/>
          </a:xfrm>
          <a:prstGeom prst="rect">
            <a:avLst/>
          </a:prstGeom>
        </p:spPr>
        <p:txBody>
          <a:bodyPr wrap="square">
            <a:spAutoFit/>
          </a:bodyPr>
          <a:lstStyle/>
          <a:p>
            <a:r>
              <a:rPr lang="bn-BD" sz="3600" dirty="0">
                <a:solidFill>
                  <a:srgbClr val="002060"/>
                </a:solidFill>
                <a:latin typeface="NikoshBAN" panose="02000000000000000000" pitchFamily="2" charset="0"/>
                <a:cs typeface="NikoshBAN" panose="02000000000000000000" pitchFamily="2" charset="0"/>
              </a:rPr>
              <a:t>পাঠ শেষে শিক্ষার্থীরা যা জান</a:t>
            </a:r>
            <a:r>
              <a:rPr lang="en-US" sz="3600" dirty="0">
                <a:solidFill>
                  <a:srgbClr val="002060"/>
                </a:solidFill>
                <a:latin typeface="NikoshBAN" panose="02000000000000000000" pitchFamily="2" charset="0"/>
                <a:cs typeface="NikoshBAN" panose="02000000000000000000" pitchFamily="2" charset="0"/>
              </a:rPr>
              <a:t>ত</a:t>
            </a:r>
            <a:r>
              <a:rPr lang="as-IN" sz="3600" dirty="0">
                <a:solidFill>
                  <a:srgbClr val="002060"/>
                </a:solidFill>
                <a:latin typeface="NikoshBAN" panose="02000000000000000000" pitchFamily="2" charset="0"/>
                <a:cs typeface="NikoshBAN" panose="02000000000000000000" pitchFamily="2" charset="0"/>
              </a:rPr>
              <a:t>ে</a:t>
            </a:r>
            <a:r>
              <a:rPr lang="en-US" sz="3600" dirty="0">
                <a:solidFill>
                  <a:srgbClr val="002060"/>
                </a:solidFill>
                <a:latin typeface="NikoshBAN" panose="02000000000000000000" pitchFamily="2" charset="0"/>
                <a:cs typeface="NikoshBAN" panose="02000000000000000000" pitchFamily="2" charset="0"/>
              </a:rPr>
              <a:t> </a:t>
            </a:r>
            <a:r>
              <a:rPr lang="as-IN" sz="3600" dirty="0">
                <a:solidFill>
                  <a:srgbClr val="002060"/>
                </a:solidFill>
                <a:latin typeface="NikoshBAN" panose="02000000000000000000" pitchFamily="2" charset="0"/>
                <a:cs typeface="NikoshBAN" panose="02000000000000000000" pitchFamily="2" charset="0"/>
              </a:rPr>
              <a:t>প</a:t>
            </a:r>
            <a:r>
              <a:rPr lang="en-US" sz="3600" dirty="0">
                <a:solidFill>
                  <a:srgbClr val="002060"/>
                </a:solidFill>
                <a:latin typeface="NikoshBAN" panose="02000000000000000000" pitchFamily="2" charset="0"/>
                <a:cs typeface="NikoshBAN" panose="02000000000000000000" pitchFamily="2" charset="0"/>
              </a:rPr>
              <a:t>া</a:t>
            </a:r>
            <a:r>
              <a:rPr lang="as-IN" sz="3600" dirty="0">
                <a:solidFill>
                  <a:srgbClr val="002060"/>
                </a:solidFill>
                <a:latin typeface="NikoshBAN" panose="02000000000000000000" pitchFamily="2" charset="0"/>
                <a:cs typeface="NikoshBAN" panose="02000000000000000000" pitchFamily="2" charset="0"/>
              </a:rPr>
              <a:t>র</a:t>
            </a:r>
            <a:r>
              <a:rPr lang="en-US" sz="3600" dirty="0">
                <a:solidFill>
                  <a:srgbClr val="002060"/>
                </a:solidFill>
                <a:latin typeface="NikoshBAN" panose="02000000000000000000" pitchFamily="2" charset="0"/>
                <a:cs typeface="NikoshBAN" panose="02000000000000000000" pitchFamily="2" charset="0"/>
              </a:rPr>
              <a:t>ব</a:t>
            </a:r>
            <a:r>
              <a:rPr lang="as-IN" sz="3600" dirty="0">
                <a:solidFill>
                  <a:srgbClr val="002060"/>
                </a:solidFill>
                <a:latin typeface="NikoshBAN" panose="02000000000000000000" pitchFamily="2" charset="0"/>
                <a:cs typeface="NikoshBAN" panose="02000000000000000000" pitchFamily="2" charset="0"/>
              </a:rPr>
              <a:t>ে</a:t>
            </a:r>
            <a:r>
              <a:rPr lang="bn-BD" sz="3600" dirty="0">
                <a:solidFill>
                  <a:srgbClr val="002060"/>
                </a:solidFill>
                <a:latin typeface="NikoshBAN" panose="02000000000000000000" pitchFamily="2" charset="0"/>
                <a:cs typeface="NikoshBAN" panose="02000000000000000000" pitchFamily="2" charset="0"/>
              </a:rPr>
              <a:t>-</a:t>
            </a:r>
          </a:p>
          <a:p>
            <a:r>
              <a:rPr lang="bn-BD" sz="3600" dirty="0">
                <a:solidFill>
                  <a:schemeClr val="bg1"/>
                </a:solidFill>
                <a:latin typeface="NikoshBAN" panose="02000000000000000000" pitchFamily="2" charset="0"/>
                <a:cs typeface="NikoshBAN" panose="02000000000000000000" pitchFamily="2" charset="0"/>
              </a:rPr>
              <a:t>১।</a:t>
            </a:r>
            <a:r>
              <a:rPr lang="en-US" sz="3600" dirty="0">
                <a:solidFill>
                  <a:schemeClr val="bg1"/>
                </a:solidFill>
                <a:latin typeface="NikoshBAN" panose="02000000000000000000" pitchFamily="2" charset="0"/>
                <a:cs typeface="NikoshBAN" panose="02000000000000000000" pitchFamily="2" charset="0"/>
              </a:rPr>
              <a:t> </a:t>
            </a:r>
            <a:r>
              <a:rPr lang="bn-BD" sz="3600" dirty="0">
                <a:solidFill>
                  <a:schemeClr val="bg1"/>
                </a:solidFill>
                <a:latin typeface="NikoshBAN" panose="02000000000000000000" pitchFamily="2" charset="0"/>
                <a:cs typeface="NikoshBAN" panose="02000000000000000000" pitchFamily="2" charset="0"/>
              </a:rPr>
              <a:t>লেখক সম্পর্কে বলতে  পারবে।</a:t>
            </a:r>
          </a:p>
          <a:p>
            <a:r>
              <a:rPr lang="bn-BD" sz="3600" dirty="0">
                <a:solidFill>
                  <a:schemeClr val="bg1"/>
                </a:solidFill>
                <a:latin typeface="NikoshBAN" panose="02000000000000000000" pitchFamily="2" charset="0"/>
                <a:cs typeface="NikoshBAN" panose="02000000000000000000" pitchFamily="2" charset="0"/>
              </a:rPr>
              <a:t>২।</a:t>
            </a:r>
            <a:r>
              <a:rPr lang="en-US" sz="3600" dirty="0">
                <a:solidFill>
                  <a:schemeClr val="bg1"/>
                </a:solidFill>
                <a:latin typeface="NikoshBAN" panose="02000000000000000000" pitchFamily="2" charset="0"/>
                <a:cs typeface="NikoshBAN" panose="02000000000000000000" pitchFamily="2" charset="0"/>
              </a:rPr>
              <a:t> </a:t>
            </a:r>
            <a:r>
              <a:rPr lang="bn-BD" sz="3600" dirty="0">
                <a:solidFill>
                  <a:schemeClr val="bg1"/>
                </a:solidFill>
                <a:latin typeface="NikoshBAN" panose="02000000000000000000" pitchFamily="2" charset="0"/>
                <a:cs typeface="NikoshBAN" panose="02000000000000000000" pitchFamily="2" charset="0"/>
              </a:rPr>
              <a:t>নতুন শ</a:t>
            </a:r>
            <a:r>
              <a:rPr lang="en-US" sz="3600" dirty="0" err="1">
                <a:solidFill>
                  <a:schemeClr val="bg1"/>
                </a:solidFill>
                <a:latin typeface="NikoshBAN" panose="02000000000000000000" pitchFamily="2" charset="0"/>
                <a:cs typeface="NikoshBAN" panose="02000000000000000000" pitchFamily="2" charset="0"/>
              </a:rPr>
              <a:t>ব্দের</a:t>
            </a:r>
            <a:r>
              <a:rPr lang="en-US" sz="3600" dirty="0">
                <a:solidFill>
                  <a:schemeClr val="bg1"/>
                </a:solidFill>
                <a:latin typeface="NikoshBAN" panose="02000000000000000000" pitchFamily="2" charset="0"/>
                <a:cs typeface="NikoshBAN" panose="02000000000000000000" pitchFamily="2" charset="0"/>
              </a:rPr>
              <a:t> </a:t>
            </a:r>
            <a:r>
              <a:rPr lang="bn-BD" sz="3600" dirty="0">
                <a:solidFill>
                  <a:schemeClr val="bg1"/>
                </a:solidFill>
                <a:latin typeface="NikoshBAN" panose="02000000000000000000" pitchFamily="2" charset="0"/>
                <a:cs typeface="NikoshBAN" panose="02000000000000000000" pitchFamily="2" charset="0"/>
              </a:rPr>
              <a:t>অর্থ বলা ও বাক্য গঠন করতে পারবে।</a:t>
            </a:r>
          </a:p>
          <a:p>
            <a:r>
              <a:rPr lang="bn-BD" sz="3600" dirty="0">
                <a:solidFill>
                  <a:schemeClr val="bg1"/>
                </a:solidFill>
                <a:latin typeface="NikoshBAN" panose="02000000000000000000" pitchFamily="2" charset="0"/>
                <a:cs typeface="NikoshBAN" panose="02000000000000000000" pitchFamily="2" charset="0"/>
              </a:rPr>
              <a:t>৩।</a:t>
            </a:r>
            <a:r>
              <a:rPr lang="en-US" sz="3600" dirty="0">
                <a:solidFill>
                  <a:schemeClr val="bg1"/>
                </a:solidFill>
                <a:latin typeface="NikoshBAN" panose="02000000000000000000" pitchFamily="2" charset="0"/>
                <a:cs typeface="NikoshBAN" panose="02000000000000000000" pitchFamily="2" charset="0"/>
              </a:rPr>
              <a:t> </a:t>
            </a:r>
            <a:r>
              <a:rPr lang="bn-BD" sz="3600" dirty="0">
                <a:solidFill>
                  <a:schemeClr val="bg1"/>
                </a:solidFill>
                <a:latin typeface="NikoshBAN" panose="02000000000000000000" pitchFamily="2" charset="0"/>
                <a:cs typeface="NikoshBAN" panose="02000000000000000000" pitchFamily="2" charset="0"/>
              </a:rPr>
              <a:t>মানবেতর প্রাণীর প্রতি সহানুভূতিশীল হতে শিখবে</a:t>
            </a:r>
            <a:endParaRPr lang="en-US" sz="3600" dirty="0">
              <a:solidFill>
                <a:schemeClr val="bg1"/>
              </a:solidFill>
              <a:latin typeface="NikoshBAN" panose="02000000000000000000" pitchFamily="2" charset="0"/>
              <a:cs typeface="NikoshBAN" panose="02000000000000000000" pitchFamily="2" charset="0"/>
            </a:endParaRPr>
          </a:p>
          <a:p>
            <a:r>
              <a:rPr lang="en-US" sz="3600" dirty="0">
                <a:solidFill>
                  <a:schemeClr val="bg1"/>
                </a:solidFill>
                <a:latin typeface="NikoshBAN" panose="02000000000000000000" pitchFamily="2" charset="0"/>
                <a:cs typeface="NikoshBAN" panose="02000000000000000000" pitchFamily="2" charset="0"/>
              </a:rPr>
              <a:t>4। </a:t>
            </a:r>
            <a:r>
              <a:rPr lang="bn-BD" sz="3600" dirty="0">
                <a:solidFill>
                  <a:schemeClr val="bg1"/>
                </a:solidFill>
                <a:latin typeface="NikoshBAN" panose="02000000000000000000" pitchFamily="2" charset="0"/>
                <a:cs typeface="NikoshBAN" panose="02000000000000000000" pitchFamily="2" charset="0"/>
              </a:rPr>
              <a:t>অসহায় প্রাণীর প্রতি মানুষের মমত্ববোধের পরিচয় পাবে ।</a:t>
            </a:r>
            <a:endParaRPr lang="en-AU" sz="2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79855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ACD9B98-2BED-4DC5-9888-3F853DC715BF}"/>
              </a:ext>
            </a:extLst>
          </p:cNvPr>
          <p:cNvSpPr/>
          <p:nvPr/>
        </p:nvSpPr>
        <p:spPr>
          <a:xfrm>
            <a:off x="1524000" y="1007166"/>
            <a:ext cx="1895061" cy="74212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NikoshBAN" panose="02000000000000000000" pitchFamily="2" charset="0"/>
                <a:cs typeface="NikoshBAN" panose="02000000000000000000" pitchFamily="2" charset="0"/>
              </a:rPr>
              <a:t>জন্ম</a:t>
            </a:r>
            <a:endParaRPr lang="en-US" sz="2400" dirty="0">
              <a:latin typeface="NikoshBAN" panose="02000000000000000000" pitchFamily="2" charset="0"/>
              <a:cs typeface="NikoshBAN" panose="02000000000000000000" pitchFamily="2" charset="0"/>
            </a:endParaRPr>
          </a:p>
        </p:txBody>
      </p:sp>
      <p:sp>
        <p:nvSpPr>
          <p:cNvPr id="6" name="Rectangle: Rounded Corners 5">
            <a:extLst>
              <a:ext uri="{FF2B5EF4-FFF2-40B4-BE49-F238E27FC236}">
                <a16:creationId xmlns:a16="http://schemas.microsoft.com/office/drawing/2014/main" id="{843ACB05-3785-4F7A-B3DC-5AA2849F04A2}"/>
              </a:ext>
            </a:extLst>
          </p:cNvPr>
          <p:cNvSpPr/>
          <p:nvPr/>
        </p:nvSpPr>
        <p:spPr>
          <a:xfrm>
            <a:off x="3750364" y="1007166"/>
            <a:ext cx="7010399" cy="74212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dirty="0">
                <a:latin typeface="NikoshBAN" panose="02000000000000000000" pitchFamily="2" charset="0"/>
                <a:cs typeface="NikoshBAN" panose="02000000000000000000" pitchFamily="2" charset="0"/>
              </a:rPr>
              <a:t>১৫ সেপ্টেম্বর ১৮৭৬</a:t>
            </a:r>
            <a:endParaRPr lang="en-US" sz="2400" dirty="0">
              <a:latin typeface="NikoshBAN" panose="02000000000000000000" pitchFamily="2" charset="0"/>
              <a:cs typeface="NikoshBAN" panose="02000000000000000000" pitchFamily="2" charset="0"/>
            </a:endParaRPr>
          </a:p>
        </p:txBody>
      </p:sp>
      <p:sp>
        <p:nvSpPr>
          <p:cNvPr id="7" name="Rectangle: Rounded Corners 6">
            <a:extLst>
              <a:ext uri="{FF2B5EF4-FFF2-40B4-BE49-F238E27FC236}">
                <a16:creationId xmlns:a16="http://schemas.microsoft.com/office/drawing/2014/main" id="{85DE6C34-0A18-4EF5-97FD-3D2235FC290A}"/>
              </a:ext>
            </a:extLst>
          </p:cNvPr>
          <p:cNvSpPr/>
          <p:nvPr/>
        </p:nvSpPr>
        <p:spPr>
          <a:xfrm>
            <a:off x="1524000" y="1908313"/>
            <a:ext cx="1895061" cy="742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NikoshBAN" panose="02000000000000000000" pitchFamily="2" charset="0"/>
                <a:cs typeface="NikoshBAN" panose="02000000000000000000" pitchFamily="2" charset="0"/>
              </a:rPr>
              <a:t>জন্মস্থান</a:t>
            </a:r>
            <a:endParaRPr lang="en-US" sz="2400" dirty="0">
              <a:latin typeface="NikoshBAN" panose="02000000000000000000" pitchFamily="2" charset="0"/>
              <a:cs typeface="NikoshBAN" panose="02000000000000000000" pitchFamily="2" charset="0"/>
            </a:endParaRPr>
          </a:p>
        </p:txBody>
      </p:sp>
      <p:sp>
        <p:nvSpPr>
          <p:cNvPr id="8" name="Rectangle: Rounded Corners 7">
            <a:extLst>
              <a:ext uri="{FF2B5EF4-FFF2-40B4-BE49-F238E27FC236}">
                <a16:creationId xmlns:a16="http://schemas.microsoft.com/office/drawing/2014/main" id="{CF659A63-3BD5-4A6D-A354-55C68B7D9A3C}"/>
              </a:ext>
            </a:extLst>
          </p:cNvPr>
          <p:cNvSpPr/>
          <p:nvPr/>
        </p:nvSpPr>
        <p:spPr>
          <a:xfrm>
            <a:off x="3750365" y="1908313"/>
            <a:ext cx="7010400" cy="742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dirty="0">
                <a:latin typeface="NikoshBAN" panose="02000000000000000000" pitchFamily="2" charset="0"/>
                <a:cs typeface="NikoshBAN" panose="02000000000000000000" pitchFamily="2" charset="0"/>
              </a:rPr>
              <a:t>দেবানন্দপুর গ্রাম</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হ</a:t>
            </a:r>
            <a:r>
              <a:rPr lang="en-US" sz="2400" dirty="0" err="1">
                <a:latin typeface="NikoshBAN" panose="02000000000000000000" pitchFamily="2" charset="0"/>
                <a:cs typeface="NikoshBAN" panose="02000000000000000000" pitchFamily="2" charset="0"/>
              </a:rPr>
              <a:t>গলী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পশ্চিমবঙ্গ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ভারত</a:t>
            </a:r>
            <a:endParaRPr lang="en-US" sz="2400" dirty="0">
              <a:latin typeface="NikoshBAN" panose="02000000000000000000" pitchFamily="2" charset="0"/>
              <a:cs typeface="NikoshBAN" panose="02000000000000000000" pitchFamily="2" charset="0"/>
            </a:endParaRPr>
          </a:p>
        </p:txBody>
      </p:sp>
      <p:sp>
        <p:nvSpPr>
          <p:cNvPr id="9" name="Rectangle: Rounded Corners 8">
            <a:extLst>
              <a:ext uri="{FF2B5EF4-FFF2-40B4-BE49-F238E27FC236}">
                <a16:creationId xmlns:a16="http://schemas.microsoft.com/office/drawing/2014/main" id="{EF2BE4C6-140C-407A-8101-3420740AFE03}"/>
              </a:ext>
            </a:extLst>
          </p:cNvPr>
          <p:cNvSpPr/>
          <p:nvPr/>
        </p:nvSpPr>
        <p:spPr>
          <a:xfrm>
            <a:off x="1524000" y="2796210"/>
            <a:ext cx="1895061" cy="9939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NikoshBAN" panose="02000000000000000000" pitchFamily="2" charset="0"/>
                <a:cs typeface="NikoshBAN" panose="02000000000000000000" pitchFamily="2" charset="0"/>
              </a:rPr>
              <a:t>উল্লেখ</a:t>
            </a:r>
            <a:r>
              <a:rPr lang="as-IN" sz="2400" dirty="0">
                <a:latin typeface="NikoshBAN" panose="02000000000000000000" pitchFamily="2" charset="0"/>
                <a:cs typeface="NikoshBAN" panose="02000000000000000000" pitchFamily="2" charset="0"/>
              </a:rPr>
              <a:t>য</a:t>
            </a:r>
            <a:r>
              <a:rPr lang="en-US" sz="2400" dirty="0" err="1">
                <a:latin typeface="NikoshBAN" panose="02000000000000000000" pitchFamily="2" charset="0"/>
                <a:cs typeface="NikoshBAN" panose="02000000000000000000" pitchFamily="2" charset="0"/>
              </a:rPr>
              <a:t>োগ্য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পুরষ্কার</a:t>
            </a:r>
            <a:endParaRPr lang="en-US" sz="2400" dirty="0">
              <a:latin typeface="NikoshBAN" panose="02000000000000000000" pitchFamily="2" charset="0"/>
              <a:cs typeface="NikoshBAN" panose="02000000000000000000" pitchFamily="2" charset="0"/>
            </a:endParaRPr>
          </a:p>
        </p:txBody>
      </p:sp>
      <p:sp>
        <p:nvSpPr>
          <p:cNvPr id="10" name="Rectangle: Rounded Corners 9">
            <a:extLst>
              <a:ext uri="{FF2B5EF4-FFF2-40B4-BE49-F238E27FC236}">
                <a16:creationId xmlns:a16="http://schemas.microsoft.com/office/drawing/2014/main" id="{2F1868F1-8034-4A6C-8C01-6150F6FBEB32}"/>
              </a:ext>
            </a:extLst>
          </p:cNvPr>
          <p:cNvSpPr/>
          <p:nvPr/>
        </p:nvSpPr>
        <p:spPr>
          <a:xfrm>
            <a:off x="3750365" y="2796209"/>
            <a:ext cx="7116418" cy="99391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dirty="0">
                <a:solidFill>
                  <a:schemeClr val="bg1"/>
                </a:solidFill>
                <a:latin typeface="NikoshBAN" panose="02000000000000000000" pitchFamily="2" charset="0"/>
                <a:cs typeface="NikoshBAN" panose="02000000000000000000" pitchFamily="2" charset="0"/>
              </a:rPr>
              <a:t>১৯২৩ খ্রিষ্টাব্দে  </a:t>
            </a:r>
            <a:r>
              <a:rPr lang="en-US" sz="2400" dirty="0" err="1">
                <a:solidFill>
                  <a:schemeClr val="bg1"/>
                </a:solidFill>
                <a:latin typeface="NikoshBAN" panose="02000000000000000000" pitchFamily="2" charset="0"/>
                <a:cs typeface="NikoshBAN" panose="02000000000000000000" pitchFamily="2" charset="0"/>
              </a:rPr>
              <a:t>কলিকাতা</a:t>
            </a:r>
            <a:r>
              <a:rPr lang="as-IN" sz="2400" dirty="0">
                <a:solidFill>
                  <a:schemeClr val="bg1"/>
                </a:solidFill>
                <a:latin typeface="NikoshBAN" panose="02000000000000000000" pitchFamily="2" charset="0"/>
                <a:cs typeface="NikoshBAN" panose="02000000000000000000" pitchFamily="2" charset="0"/>
              </a:rPr>
              <a:t> থেকে  </a:t>
            </a:r>
            <a:r>
              <a:rPr lang="as-IN" sz="2400" i="1" dirty="0">
                <a:solidFill>
                  <a:schemeClr val="bg1"/>
                </a:solidFill>
                <a:latin typeface="NikoshBAN" panose="02000000000000000000" pitchFamily="2" charset="0"/>
                <a:cs typeface="NikoshBAN" panose="02000000000000000000" pitchFamily="2" charset="0"/>
              </a:rPr>
              <a:t>জগত্তারিণী স্বর্ণপদক</a:t>
            </a:r>
            <a:r>
              <a:rPr lang="as-IN" sz="2400" dirty="0">
                <a:solidFill>
                  <a:schemeClr val="bg1"/>
                </a:solidFill>
                <a:latin typeface="NikoshBAN" panose="02000000000000000000" pitchFamily="2" charset="0"/>
                <a:cs typeface="NikoshBAN" panose="02000000000000000000" pitchFamily="2" charset="0"/>
              </a:rPr>
              <a:t> </a:t>
            </a:r>
            <a:r>
              <a:rPr lang="en-US" sz="2400" dirty="0">
                <a:solidFill>
                  <a:schemeClr val="bg1"/>
                </a:solidFill>
                <a:latin typeface="NikoshBAN" panose="02000000000000000000" pitchFamily="2" charset="0"/>
                <a:cs typeface="NikoshBAN" panose="02000000000000000000" pitchFamily="2" charset="0"/>
              </a:rPr>
              <a:t> </a:t>
            </a:r>
            <a:r>
              <a:rPr lang="as-IN" sz="2400" dirty="0">
                <a:solidFill>
                  <a:schemeClr val="bg1"/>
                </a:solidFill>
                <a:latin typeface="NikoshBAN" panose="02000000000000000000" pitchFamily="2" charset="0"/>
                <a:cs typeface="NikoshBAN" panose="02000000000000000000" pitchFamily="2" charset="0"/>
              </a:rPr>
              <a:t>প</a:t>
            </a:r>
            <a:r>
              <a:rPr lang="en-US" sz="2400" dirty="0">
                <a:solidFill>
                  <a:schemeClr val="bg1"/>
                </a:solidFill>
                <a:latin typeface="NikoshBAN" panose="02000000000000000000" pitchFamily="2" charset="0"/>
                <a:cs typeface="NikoshBAN" panose="02000000000000000000" pitchFamily="2" charset="0"/>
              </a:rPr>
              <a:t>া</a:t>
            </a:r>
            <a:r>
              <a:rPr lang="as-IN" sz="2400" dirty="0">
                <a:solidFill>
                  <a:schemeClr val="bg1"/>
                </a:solidFill>
                <a:latin typeface="NikoshBAN" panose="02000000000000000000" pitchFamily="2" charset="0"/>
                <a:cs typeface="NikoshBAN" panose="02000000000000000000" pitchFamily="2" charset="0"/>
              </a:rPr>
              <a:t>ন</a:t>
            </a:r>
            <a:r>
              <a:rPr lang="en-US" sz="2400" dirty="0">
                <a:solidFill>
                  <a:schemeClr val="bg1"/>
                </a:solidFill>
                <a:latin typeface="NikoshBAN" panose="02000000000000000000" pitchFamily="2" charset="0"/>
                <a:cs typeface="NikoshBAN" panose="02000000000000000000" pitchFamily="2" charset="0"/>
              </a:rPr>
              <a:t>।</a:t>
            </a:r>
          </a:p>
          <a:p>
            <a:pPr algn="ctr"/>
            <a:r>
              <a:rPr lang="as-IN" sz="2400" dirty="0">
                <a:solidFill>
                  <a:schemeClr val="bg1"/>
                </a:solidFill>
                <a:latin typeface="NikoshBAN" panose="02000000000000000000" pitchFamily="2" charset="0"/>
                <a:cs typeface="NikoshBAN" panose="02000000000000000000" pitchFamily="2" charset="0"/>
              </a:rPr>
              <a:t>  ১৯৩৬ খ্রিষ্টাব্দে ঢাকা বিশ্ববিদ্যালয়ের থেকে 'ডিলিট' উপাধি পান ।</a:t>
            </a:r>
            <a:endParaRPr lang="en-US" sz="2400" dirty="0">
              <a:solidFill>
                <a:schemeClr val="bg1"/>
              </a:solidFill>
              <a:latin typeface="NikoshBAN" panose="02000000000000000000" pitchFamily="2" charset="0"/>
              <a:cs typeface="NikoshBAN" panose="02000000000000000000" pitchFamily="2" charset="0"/>
            </a:endParaRPr>
          </a:p>
        </p:txBody>
      </p:sp>
      <p:sp>
        <p:nvSpPr>
          <p:cNvPr id="11" name="Rectangle: Rounded Corners 10">
            <a:extLst>
              <a:ext uri="{FF2B5EF4-FFF2-40B4-BE49-F238E27FC236}">
                <a16:creationId xmlns:a16="http://schemas.microsoft.com/office/drawing/2014/main" id="{0EDE5054-0E3F-4232-8E75-DBF1B7FEA6A6}"/>
              </a:ext>
            </a:extLst>
          </p:cNvPr>
          <p:cNvSpPr/>
          <p:nvPr/>
        </p:nvSpPr>
        <p:spPr>
          <a:xfrm>
            <a:off x="1524000" y="3969021"/>
            <a:ext cx="1895061" cy="99391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NikoshBAN" panose="02000000000000000000" pitchFamily="2" charset="0"/>
                <a:cs typeface="NikoshBAN" panose="02000000000000000000" pitchFamily="2" charset="0"/>
              </a:rPr>
              <a:t>উল্লেখয</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গ</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য </a:t>
            </a:r>
            <a:r>
              <a:rPr lang="as-IN" sz="2400" dirty="0">
                <a:latin typeface="NikoshBAN" panose="02000000000000000000" pitchFamily="2" charset="0"/>
                <a:cs typeface="NikoshBAN" panose="02000000000000000000" pitchFamily="2" charset="0"/>
              </a:rPr>
              <a:t>গ</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ন</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থ</a:t>
            </a:r>
          </a:p>
        </p:txBody>
      </p:sp>
      <p:sp>
        <p:nvSpPr>
          <p:cNvPr id="12" name="Rectangle: Rounded Corners 11">
            <a:extLst>
              <a:ext uri="{FF2B5EF4-FFF2-40B4-BE49-F238E27FC236}">
                <a16:creationId xmlns:a16="http://schemas.microsoft.com/office/drawing/2014/main" id="{A6381744-D1A2-4CB8-ADAB-64FAEC3D4393}"/>
              </a:ext>
            </a:extLst>
          </p:cNvPr>
          <p:cNvSpPr/>
          <p:nvPr/>
        </p:nvSpPr>
        <p:spPr>
          <a:xfrm>
            <a:off x="3687417" y="3969021"/>
            <a:ext cx="7116418" cy="9939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NikoshBAN" panose="02000000000000000000" pitchFamily="2" charset="0"/>
                <a:cs typeface="NikoshBAN" panose="02000000000000000000" pitchFamily="2" charset="0"/>
              </a:rPr>
              <a:t>বড়দিদি</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জ</a:t>
            </a:r>
            <a:r>
              <a:rPr lang="en-US" sz="2400" dirty="0">
                <a:latin typeface="NikoshBAN" panose="02000000000000000000" pitchFamily="2" charset="0"/>
                <a:cs typeface="NikoshBAN" panose="02000000000000000000" pitchFamily="2" charset="0"/>
              </a:rPr>
              <a:t> ব</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ম</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ম</a:t>
            </a:r>
            <a:r>
              <a:rPr lang="en-US" sz="2400" dirty="0">
                <a:latin typeface="NikoshBAN" panose="02000000000000000000" pitchFamily="2" charset="0"/>
                <a:cs typeface="NikoshBAN" panose="02000000000000000000" pitchFamily="2" charset="0"/>
              </a:rPr>
              <a:t>ত</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দ</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স, </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ছ</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ল</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প</a:t>
            </a:r>
            <a:r>
              <a:rPr lang="en-US" sz="2400" dirty="0">
                <a:latin typeface="NikoshBAN" panose="02000000000000000000" pitchFamily="2" charset="0"/>
                <a:cs typeface="NikoshBAN" panose="02000000000000000000" pitchFamily="2" charset="0"/>
              </a:rPr>
              <a:t>র</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ণ</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ত</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প</a:t>
            </a:r>
            <a:r>
              <a:rPr lang="en-US" sz="2400" dirty="0" err="1">
                <a:latin typeface="NikoshBAN" panose="02000000000000000000" pitchFamily="2" charset="0"/>
                <a:cs typeface="NikoshBAN" panose="02000000000000000000" pitchFamily="2" charset="0"/>
              </a:rPr>
              <a:t>ণ্ডিতমশাই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মেজদি</a:t>
            </a:r>
            <a:r>
              <a:rPr lang="as-IN" sz="2400" dirty="0">
                <a:latin typeface="NikoshBAN" panose="02000000000000000000" pitchFamily="2" charset="0"/>
                <a:cs typeface="NikoshBAN" panose="02000000000000000000" pitchFamily="2" charset="0"/>
              </a:rPr>
              <a:t>দ</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প</a:t>
            </a:r>
            <a:r>
              <a:rPr lang="en-US" sz="2400" dirty="0" err="1">
                <a:latin typeface="NikoshBAN" panose="02000000000000000000" pitchFamily="2" charset="0"/>
                <a:cs typeface="NikoshBAN" panose="02000000000000000000" pitchFamily="2" charset="0"/>
              </a:rPr>
              <a:t>ল্লিসমাজ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বৈকুণ্ঠের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উ</a:t>
            </a:r>
            <a:r>
              <a:rPr lang="en-US" sz="2400" dirty="0" err="1">
                <a:latin typeface="NikoshBAN" panose="02000000000000000000" pitchFamily="2" charset="0"/>
                <a:cs typeface="NikoshBAN" panose="02000000000000000000" pitchFamily="2" charset="0"/>
              </a:rPr>
              <a:t>ইল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শ্রীকান্ত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চরিত্রহীন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দত্তা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গৃহদাহ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পথের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প্রশ্ন</a:t>
            </a:r>
            <a:endParaRPr lang="en-US" sz="2400" dirty="0">
              <a:latin typeface="NikoshBAN" panose="02000000000000000000" pitchFamily="2" charset="0"/>
              <a:cs typeface="NikoshBAN" panose="02000000000000000000" pitchFamily="2" charset="0"/>
            </a:endParaRPr>
          </a:p>
        </p:txBody>
      </p:sp>
      <p:sp>
        <p:nvSpPr>
          <p:cNvPr id="13" name="Rectangle: Rounded Corners 12">
            <a:extLst>
              <a:ext uri="{FF2B5EF4-FFF2-40B4-BE49-F238E27FC236}">
                <a16:creationId xmlns:a16="http://schemas.microsoft.com/office/drawing/2014/main" id="{5064EE6E-6E2B-49AF-A865-474F76C70241}"/>
              </a:ext>
            </a:extLst>
          </p:cNvPr>
          <p:cNvSpPr/>
          <p:nvPr/>
        </p:nvSpPr>
        <p:spPr>
          <a:xfrm>
            <a:off x="1524000" y="5128589"/>
            <a:ext cx="1895061" cy="74212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NikoshBAN" panose="02000000000000000000" pitchFamily="2" charset="0"/>
                <a:cs typeface="NikoshBAN" panose="02000000000000000000" pitchFamily="2" charset="0"/>
              </a:rPr>
              <a:t>ম</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ত</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য</a:t>
            </a:r>
          </a:p>
        </p:txBody>
      </p:sp>
      <p:sp>
        <p:nvSpPr>
          <p:cNvPr id="14" name="Rectangle: Rounded Corners 13">
            <a:extLst>
              <a:ext uri="{FF2B5EF4-FFF2-40B4-BE49-F238E27FC236}">
                <a16:creationId xmlns:a16="http://schemas.microsoft.com/office/drawing/2014/main" id="{ADEADF42-5CE2-4964-B306-EEA4FD3E4829}"/>
              </a:ext>
            </a:extLst>
          </p:cNvPr>
          <p:cNvSpPr/>
          <p:nvPr/>
        </p:nvSpPr>
        <p:spPr>
          <a:xfrm>
            <a:off x="3750365" y="5128589"/>
            <a:ext cx="7116418" cy="74212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dirty="0">
                <a:latin typeface="NikoshBAN" panose="02000000000000000000" pitchFamily="2" charset="0"/>
                <a:cs typeface="NikoshBAN" panose="02000000000000000000" pitchFamily="2" charset="0"/>
              </a:rPr>
              <a:t>১৬ জানুয়ারি ১৯৩৮</a:t>
            </a:r>
            <a:endParaRPr lang="en-US" sz="2400" dirty="0">
              <a:latin typeface="NikoshBAN" panose="02000000000000000000" pitchFamily="2" charset="0"/>
              <a:cs typeface="NikoshBAN" panose="02000000000000000000" pitchFamily="2" charset="0"/>
            </a:endParaRPr>
          </a:p>
        </p:txBody>
      </p:sp>
      <p:sp>
        <p:nvSpPr>
          <p:cNvPr id="15" name="Rectangle: Rounded Corners 14">
            <a:extLst>
              <a:ext uri="{FF2B5EF4-FFF2-40B4-BE49-F238E27FC236}">
                <a16:creationId xmlns:a16="http://schemas.microsoft.com/office/drawing/2014/main" id="{9C9655BF-5A71-439B-AEC3-59B98E090835}"/>
              </a:ext>
            </a:extLst>
          </p:cNvPr>
          <p:cNvSpPr/>
          <p:nvPr/>
        </p:nvSpPr>
        <p:spPr>
          <a:xfrm>
            <a:off x="4946373" y="112643"/>
            <a:ext cx="2299253" cy="7421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চ</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a:t>
            </a:r>
            <a:r>
              <a:rPr lang="as-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8672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3"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F7CE8-1480-4020-953D-EBB94E206045}"/>
              </a:ext>
            </a:extLst>
          </p:cNvPr>
          <p:cNvSpPr/>
          <p:nvPr/>
        </p:nvSpPr>
        <p:spPr>
          <a:xfrm>
            <a:off x="4489174" y="0"/>
            <a:ext cx="3213652" cy="675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NikoshBAN" panose="02000000000000000000" pitchFamily="2" charset="0"/>
                <a:cs typeface="NikoshBAN" panose="02000000000000000000" pitchFamily="2" charset="0"/>
              </a:rPr>
              <a:t>গল্প</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পাঠ</a:t>
            </a:r>
            <a:r>
              <a:rPr lang="en-US" sz="5400" dirty="0">
                <a:latin typeface="NikoshBAN" panose="02000000000000000000" pitchFamily="2" charset="0"/>
                <a:cs typeface="NikoshBAN" panose="02000000000000000000" pitchFamily="2" charset="0"/>
              </a:rPr>
              <a:t>….</a:t>
            </a:r>
          </a:p>
        </p:txBody>
      </p:sp>
      <p:sp>
        <p:nvSpPr>
          <p:cNvPr id="3" name="Rectangle 2">
            <a:extLst>
              <a:ext uri="{FF2B5EF4-FFF2-40B4-BE49-F238E27FC236}">
                <a16:creationId xmlns:a16="http://schemas.microsoft.com/office/drawing/2014/main" id="{8B650B4F-AABE-46F7-AF9F-A34EBCFE85E7}"/>
              </a:ext>
            </a:extLst>
          </p:cNvPr>
          <p:cNvSpPr/>
          <p:nvPr/>
        </p:nvSpPr>
        <p:spPr>
          <a:xfrm>
            <a:off x="437321" y="782121"/>
            <a:ext cx="11317357" cy="5293757"/>
          </a:xfrm>
          <a:prstGeom prst="rect">
            <a:avLst/>
          </a:prstGeom>
        </p:spPr>
        <p:txBody>
          <a:bodyPr wrap="square">
            <a:spAutoFit/>
          </a:bodyPr>
          <a:lstStyle/>
          <a:p>
            <a:pPr algn="just"/>
            <a:r>
              <a:rPr lang="as-IN" sz="2000" dirty="0">
                <a:solidFill>
                  <a:schemeClr val="bg1"/>
                </a:solidFill>
                <a:latin typeface="NikoshBAN" panose="02000000000000000000" pitchFamily="2" charset="0"/>
                <a:cs typeface="NikoshBAN" panose="02000000000000000000" pitchFamily="2" charset="0"/>
              </a:rPr>
              <a:t>চিকিৎসকের আদেশে দেওঘরে এসেছিলাম বায়ু পরিবর্তনের জন্যে। বায়ু পরিবর্তনে সাধারণত যা হয়</a:t>
            </a:r>
          </a:p>
          <a:p>
            <a:pPr algn="just"/>
            <a:r>
              <a:rPr lang="as-IN" sz="2000" dirty="0">
                <a:solidFill>
                  <a:schemeClr val="bg1"/>
                </a:solidFill>
                <a:latin typeface="NikoshBAN" panose="02000000000000000000" pitchFamily="2" charset="0"/>
                <a:cs typeface="NikoshBAN" panose="02000000000000000000" pitchFamily="2" charset="0"/>
              </a:rPr>
              <a:t>সেও লোকে জানে, আবার আসেও। আমিও এসেছি। প্রাচীর ঘেরা বাগানের মধ্যে একটা বড় বাড়িতে থাকি। রাত্রি তিনটে থেকে কাছে কোথাও একজন গলাভাঙা একঘেয়ে সুরে ভজন শুরু করে, ঘুম ভেঙে যায়, দোর খুলে বারান্দায় এসে বসি। ধীরে ধীরে রাত্রি শেষ হয়ে আসে-পাখিদের আনাগোনা  শুরু হয়। দেখতাম ওদের মধ্যে সবচেয়ে ভোরে ওঠে দোয়েল। অন্ধকার শেষ না হতেই তাদের গান আরম্ভ হয়, তারপরে একটি দুটি করে আসতে থাকে বুলবুলি, শ্যামা, শালিক, টুনটুনি-পাশের বাড়ির আমগাছে, এ বাড়ির বকুল-কুঞ্জে, পথের ধারের অশ্বত্থ গাছের মাথায়-সকলকে চোখে দেখতে পেতাম না, কিন্তু প্রতিদিন ডাক শোনার অভ্যাসে মনে হতো যেন ওদের প্রত্যেককেই চিনি। হলদে রঙের একজোড়া, বেনে-বৌ পাখি একটু দেরি করে আসত। প্রাচীরের ধারের ইউক্যালিপটাস গাছের সবচেয়ে উঁচু ডালটায় বসে তারা প্রত্যহ হাজিরা হেঁকে যেত। হঠাৎ কি জানি কেন দিন-দুই এলো না দেখে ব্যস্ত হয়ে উঠলাম, কেউ ধরলে না তো? এদেশে ব্যাধের অভাব নেই, পাখি চালান দেওয়াই তাদের ব্যবসা-কিন্তু তিন দিনের দিন আবার দুটিকে ফিরে আসতে দেখে মনে হলো যেন সত্যিকার একটা ভাবনা ঘুচে গেল।এমনি করে সকাল কাটে। বিকালে গেটের বাইরে পথের ধারে এসে বসি। নিজের সামর্থ নেই বেড়াবার, যাদের আছে তাদের প্রতি চেয়ে চেয়ে দেখি। দেখতাম মধ্যবিত্ত গৃহস্থের ঘরে পীড়িতদের মধ্যে মেয়েদের সংখ্যাই ঢের বেশি। প্রথমেই যেত পা ফুলো ফুলো অল্পবয়সী একদল মেয়ে। বুঝতাম এরা বেরিবেরির আসামি। ফোলা পায়ের লজ্জা ঢাকতে বেচারাদের কত না যত্ন। মোজা পরার দিন নয়, গরম পড়েছে, তবু দেখি কারও পায়ে আঁট করে মোজা পরা। কেউ বা দেখলাম মাটি পর্যন্ত লুটিয়ে কাপড় পরেছে-সেটা পথ চলার বিঘ্ন, তবু, কৌতূহলী লোকচক্ষু থেকে তারা বিকৃতিটা আড়াল রাখতে চায়। আর সবচেয়ে দুঃখ হতো আমার একটি দরিদ্র ঘরের মেয়েকে দেখে। সে একলা যেত। সঙ্গে আত্মীয়-স্বজন নেই, শুধু তিনটি ছোট ছোট ছেলেমেয়ে। বয়স বোধ করি চব্বিশ-পঁচিশ, কিন্তু দেহ যেমন শীর্ণ মুখ তেমনি পান্ডুর-কোথাও যেন এতটুকু রক্ত নেই। শক্তি নেই নিজের দেহটাকে টানবার, তবু সবচেয়ে ছোট ছেলেটি তার কোলে। সে তো আর হাটতে পারে না-অথচ, আসবারও ঠাঁই নেই। কি ক্লান্তই না মেয়েটির চোখের চাহনি</a:t>
            </a:r>
            <a:r>
              <a:rPr lang="as-IN" dirty="0">
                <a:solidFill>
                  <a:schemeClr val="bg1"/>
                </a:solidFill>
                <a:latin typeface="NikoshBAN" panose="02000000000000000000" pitchFamily="2" charset="0"/>
                <a:cs typeface="NikoshBAN" panose="02000000000000000000" pitchFamily="2" charset="0"/>
              </a:rPr>
              <a:t>।</a:t>
            </a:r>
            <a:r>
              <a:rPr lang="en-US" dirty="0">
                <a:solidFill>
                  <a:schemeClr val="bg1"/>
                </a:solidFill>
                <a:latin typeface="NikoshBAN" panose="02000000000000000000" pitchFamily="2" charset="0"/>
                <a:cs typeface="NikoshBAN" panose="02000000000000000000" pitchFamily="2" charset="0"/>
              </a:rPr>
              <a:t> (</a:t>
            </a:r>
            <a:r>
              <a:rPr lang="as-IN" dirty="0">
                <a:solidFill>
                  <a:schemeClr val="bg1"/>
                </a:solidFill>
                <a:latin typeface="NikoshBAN" panose="02000000000000000000" pitchFamily="2" charset="0"/>
                <a:cs typeface="NikoshBAN" panose="02000000000000000000" pitchFamily="2" charset="0"/>
              </a:rPr>
              <a:t>স</a:t>
            </a:r>
            <a:r>
              <a:rPr lang="en-US" dirty="0">
                <a:solidFill>
                  <a:schemeClr val="bg1"/>
                </a:solidFill>
                <a:latin typeface="NikoshBAN" panose="02000000000000000000" pitchFamily="2" charset="0"/>
                <a:cs typeface="NikoshBAN" panose="02000000000000000000" pitchFamily="2" charset="0"/>
              </a:rPr>
              <a:t>ং</a:t>
            </a:r>
            <a:r>
              <a:rPr lang="as-IN" dirty="0">
                <a:solidFill>
                  <a:schemeClr val="bg1"/>
                </a:solidFill>
                <a:latin typeface="NikoshBAN" panose="02000000000000000000" pitchFamily="2" charset="0"/>
                <a:cs typeface="NikoshBAN" panose="02000000000000000000" pitchFamily="2" charset="0"/>
              </a:rPr>
              <a:t>ক</a:t>
            </a:r>
            <a:r>
              <a:rPr lang="en-US" dirty="0" err="1">
                <a:solidFill>
                  <a:schemeClr val="bg1"/>
                </a:solidFill>
                <a:latin typeface="NikoshBAN" panose="02000000000000000000" pitchFamily="2" charset="0"/>
                <a:cs typeface="NikoshBAN" panose="02000000000000000000" pitchFamily="2" charset="0"/>
              </a:rPr>
              <a:t>্ষিপ্ত</a:t>
            </a:r>
            <a:r>
              <a:rPr lang="en-US" dirty="0">
                <a:solidFill>
                  <a:schemeClr val="bg1"/>
                </a:solidFill>
                <a:latin typeface="NikoshBAN" panose="02000000000000000000" pitchFamily="2" charset="0"/>
                <a:cs typeface="NikoshBAN" panose="02000000000000000000" pitchFamily="2" charset="0"/>
              </a:rPr>
              <a:t>)</a:t>
            </a:r>
            <a:endParaRPr lang="as-IN" dirty="0">
              <a:solidFill>
                <a:schemeClr val="bg1"/>
              </a:solidFill>
              <a:latin typeface="NikoshBAN" panose="02000000000000000000" pitchFamily="2" charset="0"/>
              <a:cs typeface="NikoshBAN" panose="02000000000000000000" pitchFamily="2" charset="0"/>
            </a:endParaRPr>
          </a:p>
          <a:p>
            <a:pPr algn="just"/>
            <a:endParaRPr lang="en-US"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6043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F4AA4B-C9E6-4B6B-85B3-2F03729C0FE4}"/>
              </a:ext>
            </a:extLst>
          </p:cNvPr>
          <p:cNvSpPr txBox="1"/>
          <p:nvPr/>
        </p:nvSpPr>
        <p:spPr>
          <a:xfrm>
            <a:off x="3733800" y="609600"/>
            <a:ext cx="4724400" cy="830997"/>
          </a:xfrm>
          <a:prstGeom prst="rect">
            <a:avLst/>
          </a:prstGeom>
          <a:effectLst>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bn-BD" sz="4800" dirty="0">
                <a:latin typeface="NikoshBAN" pitchFamily="2" charset="0"/>
                <a:cs typeface="NikoshBAN" pitchFamily="2" charset="0"/>
              </a:rPr>
              <a:t>একক কাজ</a:t>
            </a:r>
            <a:endParaRPr lang="en-US" sz="4800" dirty="0">
              <a:latin typeface="NikoshBAN" pitchFamily="2" charset="0"/>
              <a:cs typeface="NikoshBAN" pitchFamily="2" charset="0"/>
            </a:endParaRPr>
          </a:p>
        </p:txBody>
      </p:sp>
      <p:sp>
        <p:nvSpPr>
          <p:cNvPr id="3" name="TextBox 2">
            <a:extLst>
              <a:ext uri="{FF2B5EF4-FFF2-40B4-BE49-F238E27FC236}">
                <a16:creationId xmlns:a16="http://schemas.microsoft.com/office/drawing/2014/main" id="{A092989D-D684-40A0-8796-D1E3D9678332}"/>
              </a:ext>
            </a:extLst>
          </p:cNvPr>
          <p:cNvSpPr txBox="1"/>
          <p:nvPr/>
        </p:nvSpPr>
        <p:spPr>
          <a:xfrm>
            <a:off x="1060172" y="1915549"/>
            <a:ext cx="2057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dirty="0">
                <a:solidFill>
                  <a:srgbClr val="002060"/>
                </a:solidFill>
                <a:latin typeface="NikoshBAN" panose="02000000000000000000" pitchFamily="2" charset="0"/>
                <a:cs typeface="NikoshBAN" panose="02000000000000000000" pitchFamily="2" charset="0"/>
              </a:rPr>
              <a:t>ভজন</a:t>
            </a:r>
            <a:endParaRPr lang="en-US" sz="3600" b="1" dirty="0">
              <a:solidFill>
                <a:srgbClr val="002060"/>
              </a:solidFill>
              <a:latin typeface="NikoshBAN" pitchFamily="2" charset="0"/>
              <a:cs typeface="NikoshBAN" pitchFamily="2" charset="0"/>
            </a:endParaRPr>
          </a:p>
        </p:txBody>
      </p:sp>
      <p:sp>
        <p:nvSpPr>
          <p:cNvPr id="4" name="TextBox 3">
            <a:extLst>
              <a:ext uri="{FF2B5EF4-FFF2-40B4-BE49-F238E27FC236}">
                <a16:creationId xmlns:a16="http://schemas.microsoft.com/office/drawing/2014/main" id="{60CF7957-BD7E-4641-8D68-EC1788A74BD5}"/>
              </a:ext>
            </a:extLst>
          </p:cNvPr>
          <p:cNvSpPr txBox="1"/>
          <p:nvPr/>
        </p:nvSpPr>
        <p:spPr>
          <a:xfrm>
            <a:off x="1022072" y="2914484"/>
            <a:ext cx="20574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BD" sz="3600" dirty="0">
                <a:solidFill>
                  <a:srgbClr val="7030A0"/>
                </a:solidFill>
                <a:latin typeface="NikoshBAN" panose="02000000000000000000" pitchFamily="2" charset="0"/>
                <a:cs typeface="NikoshBAN" panose="02000000000000000000" pitchFamily="2" charset="0"/>
              </a:rPr>
              <a:t>কুঞ্জ</a:t>
            </a:r>
            <a:endParaRPr lang="en-US" sz="3600" b="1" dirty="0">
              <a:solidFill>
                <a:srgbClr val="7030A0"/>
              </a:solidFill>
              <a:latin typeface="NikoshBAN" pitchFamily="2" charset="0"/>
              <a:cs typeface="NikoshBAN" pitchFamily="2" charset="0"/>
            </a:endParaRPr>
          </a:p>
        </p:txBody>
      </p:sp>
      <p:sp>
        <p:nvSpPr>
          <p:cNvPr id="5" name="TextBox 4">
            <a:extLst>
              <a:ext uri="{FF2B5EF4-FFF2-40B4-BE49-F238E27FC236}">
                <a16:creationId xmlns:a16="http://schemas.microsoft.com/office/drawing/2014/main" id="{072CC098-BF9E-4371-856E-11BFEEBA99E5}"/>
              </a:ext>
            </a:extLst>
          </p:cNvPr>
          <p:cNvSpPr txBox="1"/>
          <p:nvPr/>
        </p:nvSpPr>
        <p:spPr>
          <a:xfrm>
            <a:off x="1060172" y="3972949"/>
            <a:ext cx="2057400" cy="646331"/>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600" dirty="0">
                <a:solidFill>
                  <a:srgbClr val="00B050"/>
                </a:solidFill>
                <a:latin typeface="NikoshBAN" panose="02000000000000000000" pitchFamily="2" charset="0"/>
                <a:cs typeface="NikoshBAN" panose="02000000000000000000" pitchFamily="2" charset="0"/>
              </a:rPr>
              <a:t>বেরিবেরি</a:t>
            </a:r>
            <a:endParaRPr lang="en-US" sz="3600" b="1" dirty="0">
              <a:solidFill>
                <a:srgbClr val="00B050"/>
              </a:solidFill>
              <a:latin typeface="NikoshBAN" pitchFamily="2" charset="0"/>
              <a:cs typeface="NikoshBAN" pitchFamily="2" charset="0"/>
            </a:endParaRPr>
          </a:p>
        </p:txBody>
      </p:sp>
      <p:sp>
        <p:nvSpPr>
          <p:cNvPr id="6" name="TextBox 5">
            <a:extLst>
              <a:ext uri="{FF2B5EF4-FFF2-40B4-BE49-F238E27FC236}">
                <a16:creationId xmlns:a16="http://schemas.microsoft.com/office/drawing/2014/main" id="{EDFB3BCA-690D-4BDB-AF6B-3A1EEF04C429}"/>
              </a:ext>
            </a:extLst>
          </p:cNvPr>
          <p:cNvSpPr txBox="1"/>
          <p:nvPr/>
        </p:nvSpPr>
        <p:spPr>
          <a:xfrm>
            <a:off x="3650972" y="1915548"/>
            <a:ext cx="5068958"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BD" sz="3600" b="1" dirty="0">
                <a:latin typeface="NikoshBAN" pitchFamily="2" charset="0"/>
                <a:cs typeface="NikoshBAN" pitchFamily="2" charset="0"/>
              </a:rPr>
              <a:t>= </a:t>
            </a:r>
            <a:r>
              <a:rPr lang="en-US" sz="3600" dirty="0" err="1">
                <a:solidFill>
                  <a:srgbClr val="002060"/>
                </a:solidFill>
                <a:latin typeface="NikoshBAN" panose="02000000000000000000" pitchFamily="2" charset="0"/>
                <a:cs typeface="NikoshBAN" panose="02000000000000000000" pitchFamily="2" charset="0"/>
              </a:rPr>
              <a:t>ঈশ্বরের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স্তুতি</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বা</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প্রার্থনামূলক</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গান</a:t>
            </a:r>
            <a:endParaRPr lang="en-US" sz="3600" b="1" dirty="0">
              <a:solidFill>
                <a:srgbClr val="002060"/>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id="{B2B09FEB-BBF7-4841-A920-E44FC7B74BA5}"/>
              </a:ext>
            </a:extLst>
          </p:cNvPr>
          <p:cNvSpPr txBox="1"/>
          <p:nvPr/>
        </p:nvSpPr>
        <p:spPr>
          <a:xfrm>
            <a:off x="3650972" y="2914483"/>
            <a:ext cx="6473688"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BD" sz="3600" b="1" dirty="0">
                <a:latin typeface="NikoshBAN" pitchFamily="2" charset="0"/>
                <a:cs typeface="NikoshBAN" pitchFamily="2" charset="0"/>
              </a:rPr>
              <a:t>= </a:t>
            </a:r>
            <a:r>
              <a:rPr lang="en-US" sz="3600" dirty="0" err="1">
                <a:solidFill>
                  <a:srgbClr val="330066"/>
                </a:solidFill>
                <a:latin typeface="NikoshBAN" panose="02000000000000000000" pitchFamily="2" charset="0"/>
                <a:cs typeface="NikoshBAN" panose="02000000000000000000" pitchFamily="2" charset="0"/>
              </a:rPr>
              <a:t>লতাপাতা</a:t>
            </a:r>
            <a:r>
              <a:rPr lang="en-US" sz="3600" dirty="0">
                <a:solidFill>
                  <a:srgbClr val="330066"/>
                </a:solidFill>
                <a:latin typeface="NikoshBAN" panose="02000000000000000000" pitchFamily="2" charset="0"/>
                <a:cs typeface="NikoshBAN" panose="02000000000000000000" pitchFamily="2" charset="0"/>
              </a:rPr>
              <a:t> </a:t>
            </a:r>
            <a:r>
              <a:rPr lang="en-US" sz="3600" dirty="0" err="1">
                <a:solidFill>
                  <a:srgbClr val="330066"/>
                </a:solidFill>
                <a:latin typeface="NikoshBAN" panose="02000000000000000000" pitchFamily="2" charset="0"/>
                <a:cs typeface="NikoshBAN" panose="02000000000000000000" pitchFamily="2" charset="0"/>
              </a:rPr>
              <a:t>আচ্ছাদিত</a:t>
            </a:r>
            <a:r>
              <a:rPr lang="en-US" sz="3600" dirty="0">
                <a:solidFill>
                  <a:srgbClr val="330066"/>
                </a:solidFill>
                <a:latin typeface="NikoshBAN" panose="02000000000000000000" pitchFamily="2" charset="0"/>
                <a:cs typeface="NikoshBAN" panose="02000000000000000000" pitchFamily="2" charset="0"/>
              </a:rPr>
              <a:t> </a:t>
            </a:r>
            <a:r>
              <a:rPr lang="en-US" sz="3600" dirty="0" err="1">
                <a:solidFill>
                  <a:srgbClr val="330066"/>
                </a:solidFill>
                <a:latin typeface="NikoshBAN" panose="02000000000000000000" pitchFamily="2" charset="0"/>
                <a:cs typeface="NikoshBAN" panose="02000000000000000000" pitchFamily="2" charset="0"/>
              </a:rPr>
              <a:t>বৃত্তকার</a:t>
            </a:r>
            <a:r>
              <a:rPr lang="en-US" sz="3600" dirty="0">
                <a:solidFill>
                  <a:srgbClr val="330066"/>
                </a:solidFill>
                <a:latin typeface="NikoshBAN" panose="02000000000000000000" pitchFamily="2" charset="0"/>
                <a:cs typeface="NikoshBAN" panose="02000000000000000000" pitchFamily="2" charset="0"/>
              </a:rPr>
              <a:t> </a:t>
            </a:r>
            <a:r>
              <a:rPr lang="en-US" sz="3600" dirty="0" err="1">
                <a:solidFill>
                  <a:srgbClr val="330066"/>
                </a:solidFill>
                <a:latin typeface="NikoshBAN" panose="02000000000000000000" pitchFamily="2" charset="0"/>
                <a:cs typeface="NikoshBAN" panose="02000000000000000000" pitchFamily="2" charset="0"/>
              </a:rPr>
              <a:t>স্থান</a:t>
            </a:r>
            <a:r>
              <a:rPr lang="en-US" sz="3600" dirty="0">
                <a:solidFill>
                  <a:srgbClr val="330066"/>
                </a:solidFill>
                <a:latin typeface="NikoshBAN" panose="02000000000000000000" pitchFamily="2" charset="0"/>
                <a:cs typeface="NikoshBAN" panose="02000000000000000000" pitchFamily="2" charset="0"/>
              </a:rPr>
              <a:t> </a:t>
            </a:r>
            <a:r>
              <a:rPr lang="en-US" sz="3600" dirty="0" err="1">
                <a:solidFill>
                  <a:srgbClr val="330066"/>
                </a:solidFill>
                <a:latin typeface="NikoshBAN" panose="02000000000000000000" pitchFamily="2" charset="0"/>
                <a:cs typeface="NikoshBAN" panose="02000000000000000000" pitchFamily="2" charset="0"/>
              </a:rPr>
              <a:t>বা</a:t>
            </a:r>
            <a:r>
              <a:rPr lang="en-US" sz="3600" dirty="0">
                <a:solidFill>
                  <a:srgbClr val="330066"/>
                </a:solidFill>
                <a:latin typeface="NikoshBAN" panose="02000000000000000000" pitchFamily="2" charset="0"/>
                <a:cs typeface="NikoshBAN" panose="02000000000000000000" pitchFamily="2" charset="0"/>
              </a:rPr>
              <a:t> </a:t>
            </a:r>
            <a:r>
              <a:rPr lang="en-US" sz="3600" dirty="0" err="1">
                <a:solidFill>
                  <a:srgbClr val="330066"/>
                </a:solidFill>
                <a:latin typeface="NikoshBAN" panose="02000000000000000000" pitchFamily="2" charset="0"/>
                <a:cs typeface="NikoshBAN" panose="02000000000000000000" pitchFamily="2" charset="0"/>
              </a:rPr>
              <a:t>উপবন</a:t>
            </a:r>
            <a:endParaRPr lang="en-US" sz="3600" b="1" dirty="0">
              <a:latin typeface="NikoshBAN" pitchFamily="2" charset="0"/>
              <a:cs typeface="NikoshBAN" pitchFamily="2" charset="0"/>
            </a:endParaRPr>
          </a:p>
        </p:txBody>
      </p:sp>
      <p:sp>
        <p:nvSpPr>
          <p:cNvPr id="8" name="TextBox 7">
            <a:extLst>
              <a:ext uri="{FF2B5EF4-FFF2-40B4-BE49-F238E27FC236}">
                <a16:creationId xmlns:a16="http://schemas.microsoft.com/office/drawing/2014/main" id="{97F2205E-8067-41E1-884F-D90F1B2B87B9}"/>
              </a:ext>
            </a:extLst>
          </p:cNvPr>
          <p:cNvSpPr txBox="1"/>
          <p:nvPr/>
        </p:nvSpPr>
        <p:spPr>
          <a:xfrm>
            <a:off x="3650972" y="3907836"/>
            <a:ext cx="6473688"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600" b="1" dirty="0">
                <a:latin typeface="NikoshBAN" pitchFamily="2" charset="0"/>
                <a:cs typeface="NikoshBAN" pitchFamily="2" charset="0"/>
              </a:rPr>
              <a:t>= </a:t>
            </a:r>
            <a:r>
              <a:rPr lang="en-US" sz="3600" dirty="0" err="1">
                <a:solidFill>
                  <a:srgbClr val="00B050"/>
                </a:solidFill>
                <a:latin typeface="NikoshBAN" panose="02000000000000000000" pitchFamily="2" charset="0"/>
                <a:cs typeface="NikoshBAN" panose="02000000000000000000" pitchFamily="2" charset="0"/>
              </a:rPr>
              <a:t>শোথ</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জাতীয়</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রোগ</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যাতে</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হাত</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পা</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ফুলে</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যায়</a:t>
            </a:r>
            <a:endParaRPr lang="en-US" sz="3600" b="1" dirty="0">
              <a:solidFill>
                <a:srgbClr val="00B050"/>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id="{BFFB5F2C-3FEE-4A36-94FC-8F3EFC8D0BA7}"/>
              </a:ext>
            </a:extLst>
          </p:cNvPr>
          <p:cNvSpPr txBox="1"/>
          <p:nvPr/>
        </p:nvSpPr>
        <p:spPr>
          <a:xfrm>
            <a:off x="1022072" y="4966301"/>
            <a:ext cx="20574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3600" dirty="0">
                <a:solidFill>
                  <a:srgbClr val="C00000"/>
                </a:solidFill>
                <a:latin typeface="NikoshBAN" panose="02000000000000000000" pitchFamily="2" charset="0"/>
                <a:cs typeface="NikoshBAN" panose="02000000000000000000" pitchFamily="2" charset="0"/>
              </a:rPr>
              <a:t>পাণ্ডুর</a:t>
            </a:r>
            <a:endParaRPr lang="en-US" sz="3600" b="1" dirty="0">
              <a:solidFill>
                <a:srgbClr val="C00000"/>
              </a:solidFill>
              <a:latin typeface="NikoshBAN" pitchFamily="2" charset="0"/>
              <a:cs typeface="NikoshBAN" pitchFamily="2" charset="0"/>
            </a:endParaRPr>
          </a:p>
        </p:txBody>
      </p:sp>
      <p:sp>
        <p:nvSpPr>
          <p:cNvPr id="10" name="TextBox 9">
            <a:extLst>
              <a:ext uri="{FF2B5EF4-FFF2-40B4-BE49-F238E27FC236}">
                <a16:creationId xmlns:a16="http://schemas.microsoft.com/office/drawing/2014/main" id="{402AB375-A397-454A-8D0A-8F9B326AA9FE}"/>
              </a:ext>
            </a:extLst>
          </p:cNvPr>
          <p:cNvSpPr txBox="1"/>
          <p:nvPr/>
        </p:nvSpPr>
        <p:spPr>
          <a:xfrm>
            <a:off x="3612872" y="4901188"/>
            <a:ext cx="182051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3600" b="1" dirty="0">
                <a:latin typeface="NikoshBAN" pitchFamily="2" charset="0"/>
                <a:cs typeface="NikoshBAN" pitchFamily="2" charset="0"/>
              </a:rPr>
              <a:t>= </a:t>
            </a:r>
            <a:r>
              <a:rPr lang="en-US" sz="3600" dirty="0" err="1">
                <a:solidFill>
                  <a:srgbClr val="C00000"/>
                </a:solidFill>
                <a:latin typeface="NikoshBAN" panose="02000000000000000000" pitchFamily="2" charset="0"/>
                <a:cs typeface="NikoshBAN" panose="02000000000000000000" pitchFamily="2" charset="0"/>
              </a:rPr>
              <a:t>ফ্যাকাশে</a:t>
            </a:r>
            <a:endParaRPr lang="en-US" sz="36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8689626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
                                        </p:tgtEl>
                                        <p:attrNameLst>
                                          <p:attrName>ppt_y</p:attrName>
                                        </p:attrNameLst>
                                      </p:cBhvr>
                                      <p:tavLst>
                                        <p:tav tm="0">
                                          <p:val>
                                            <p:strVal val="#ppt_y"/>
                                          </p:val>
                                        </p:tav>
                                        <p:tav tm="100000">
                                          <p:val>
                                            <p:strVal val="#ppt_y"/>
                                          </p:val>
                                        </p:tav>
                                      </p:tavLst>
                                    </p:anim>
                                    <p:anim calcmode="lin" valueType="num">
                                      <p:cBhvr>
                                        <p:cTn id="4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9"/>
                                        </p:tgtEl>
                                        <p:attrNameLst>
                                          <p:attrName>ppt_y</p:attrName>
                                        </p:attrNameLst>
                                      </p:cBhvr>
                                      <p:tavLst>
                                        <p:tav tm="0">
                                          <p:val>
                                            <p:strVal val="#ppt_y"/>
                                          </p:val>
                                        </p:tav>
                                        <p:tav tm="100000">
                                          <p:val>
                                            <p:strVal val="#ppt_y"/>
                                          </p:val>
                                        </p:tav>
                                      </p:tavLst>
                                    </p:anim>
                                    <p:anim calcmode="lin" valueType="num">
                                      <p:cBhvr>
                                        <p:cTn id="6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444</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Hashem Sir</dc:creator>
  <cp:lastModifiedBy>Hashem Sir</cp:lastModifiedBy>
  <cp:revision>21</cp:revision>
  <dcterms:created xsi:type="dcterms:W3CDTF">2020-10-12T19:02:21Z</dcterms:created>
  <dcterms:modified xsi:type="dcterms:W3CDTF">2020-10-13T19:47:13Z</dcterms:modified>
</cp:coreProperties>
</file>