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5" r:id="rId2"/>
    <p:sldId id="294" r:id="rId3"/>
    <p:sldId id="279" r:id="rId4"/>
    <p:sldId id="258" r:id="rId5"/>
    <p:sldId id="259" r:id="rId6"/>
    <p:sldId id="293" r:id="rId7"/>
    <p:sldId id="287" r:id="rId8"/>
    <p:sldId id="280" r:id="rId9"/>
    <p:sldId id="260" r:id="rId10"/>
    <p:sldId id="288" r:id="rId11"/>
    <p:sldId id="261" r:id="rId12"/>
    <p:sldId id="282" r:id="rId13"/>
    <p:sldId id="283" r:id="rId14"/>
    <p:sldId id="285" r:id="rId15"/>
    <p:sldId id="286" r:id="rId16"/>
    <p:sldId id="289" r:id="rId17"/>
    <p:sldId id="290" r:id="rId18"/>
    <p:sldId id="262" r:id="rId19"/>
    <p:sldId id="264" r:id="rId20"/>
    <p:sldId id="270" r:id="rId21"/>
    <p:sldId id="281" r:id="rId22"/>
    <p:sldId id="291" r:id="rId23"/>
    <p:sldId id="292" r:id="rId24"/>
    <p:sldId id="266" r:id="rId25"/>
    <p:sldId id="271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8707-5FF0-4923-9AC9-1E4322DB7A2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C80E-F475-4BA1-AE04-967EF2BD4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6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1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56E5-F543-4222-9A4B-18923A27727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5264-00C1-4720-918E-B0213F94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23171"/>
            <a:ext cx="11240086" cy="59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"/>
            <a:ext cx="11648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6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2151"/>
            <a:ext cx="5336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আমাদের আজকের পাঠ: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306" y="2078182"/>
            <a:ext cx="4043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অবাক জলপান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সুকুমার রায়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1306" y="5065320"/>
            <a:ext cx="427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পৃষ্ঠা নং : ৬৭- ৬৯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226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b="57654"/>
          <a:stretch/>
        </p:blipFill>
        <p:spPr>
          <a:xfrm>
            <a:off x="1728788" y="421792"/>
            <a:ext cx="9442794" cy="40216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3712" y="4672013"/>
            <a:ext cx="1967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দ্বিতীয় দৃশ্য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042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r="1" b="4327"/>
          <a:stretch/>
        </p:blipFill>
        <p:spPr>
          <a:xfrm>
            <a:off x="214314" y="0"/>
            <a:ext cx="1187291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9" y="314325"/>
            <a:ext cx="11016746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414338"/>
            <a:ext cx="115443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-1" b="3741"/>
          <a:stretch/>
        </p:blipFill>
        <p:spPr>
          <a:xfrm>
            <a:off x="757238" y="571501"/>
            <a:ext cx="10658475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42888"/>
            <a:ext cx="11329987" cy="63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2" y="1644143"/>
            <a:ext cx="4754880" cy="668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</a:rPr>
              <a:t>নতুন শব্দ /শব্দার্থ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382" y="2548523"/>
            <a:ext cx="1145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খাটিয়া – কাঠের তৈরি খাট।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979" y="4498786"/>
            <a:ext cx="3972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রুক্ষমূর্তি – উগ্ররুপ।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648" y="3492361"/>
            <a:ext cx="626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এক্সপেরিমেন্ট – পরীক্ষা - নিরীক্ষা।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904" y="584363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u="sng" dirty="0" smtClean="0"/>
              <a:t>দলীয় কাজ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53544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583" y="2958653"/>
            <a:ext cx="714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শ্ল = শ্ + ল – বিশ্লেষণ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583" y="3868064"/>
            <a:ext cx="429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স্ট = স্+ ট – ডিস্টিল 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904" y="2049242"/>
            <a:ext cx="772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u="sng" dirty="0" smtClean="0"/>
              <a:t>যুক্তবর্ণ ভেঙ্গে দেখায় ও নতুন শব্দ তৈরি করি।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02583" y="4897038"/>
            <a:ext cx="334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চ্ছ= চ্ + ছ - ইচ্ছা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87606" y="50769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583" y="5803615"/>
            <a:ext cx="359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শ্ব = শ্ + ব - বিশ্বাস</a:t>
            </a:r>
            <a:endParaRPr lang="en-US" sz="4000" b="1" dirty="0"/>
          </a:p>
        </p:txBody>
      </p:sp>
      <p:sp>
        <p:nvSpPr>
          <p:cNvPr id="8" name="TextBox 5"/>
          <p:cNvSpPr txBox="1"/>
          <p:nvPr/>
        </p:nvSpPr>
        <p:spPr>
          <a:xfrm>
            <a:off x="2960453" y="1020268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u="sng" dirty="0" smtClean="0"/>
              <a:t>জোড়ায় কাজ :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60093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3" y="370473"/>
            <a:ext cx="11798300" cy="6070824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56994" y="638603"/>
            <a:ext cx="44149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সবাইকে শুভেচ্ছা ও স্বাগত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34" y="4039657"/>
            <a:ext cx="943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ক )</a:t>
            </a:r>
            <a:r>
              <a:rPr lang="en-US" sz="4000" dirty="0" smtClean="0"/>
              <a:t> </a:t>
            </a:r>
            <a:r>
              <a:rPr lang="en-US" sz="4000" b="1" dirty="0" smtClean="0"/>
              <a:t>পথিক ক্লান্ত হয়ে অবশেষে             ওপর বসে পড়ল 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656" y="5014512"/>
            <a:ext cx="1110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খ ) </a:t>
            </a:r>
            <a:r>
              <a:rPr lang="en-US" sz="4000" b="1" dirty="0" smtClean="0"/>
              <a:t>নোংরা জলের ভিতর কী আছে তা                    করে বলা যাবে ।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6534" y="5947659"/>
            <a:ext cx="7513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গ )              লোকটিকে দেখলেই ভয় লাগে ।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8378" y="1880447"/>
            <a:ext cx="119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ঘরের ভিতরের শব্দগুলো খালি জায়গায় বসিয়ে বাক্য তৈরি করি ।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81620"/>
              </p:ext>
            </p:extLst>
          </p:nvPr>
        </p:nvGraphicFramePr>
        <p:xfrm>
          <a:off x="863972" y="3059000"/>
          <a:ext cx="812449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487"/>
                <a:gridCol w="2616487"/>
                <a:gridCol w="2616487"/>
                <a:gridCol w="2750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এক্সপিরিমেন্ট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খাটিয়ার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রুক্ষমূর্তি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3441" y="4972804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</a:rPr>
              <a:t>এক্সপিরিমেন্ট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136" y="4039657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</a:rPr>
              <a:t>খাটিয়ার</a:t>
            </a:r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7039" y="5886724"/>
            <a:ext cx="15279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2060"/>
                </a:solidFill>
              </a:rPr>
              <a:t>রুক্ষমূর্তি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6534" y="68513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u="sng" dirty="0" smtClean="0"/>
              <a:t>একক কাজ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06720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51" y="2977905"/>
            <a:ext cx="120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  <a:r>
              <a:rPr lang="en-US" sz="3200" b="1" dirty="0" smtClean="0"/>
              <a:t>২ ) প্রশ্ন : পথিককে ঝুড়িওয়ালা কত রকম জলের কথা শুনিয়েছিল? নামগুলো লেখ ।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451" y="4171309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উত্তর 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3378" y="4094365"/>
            <a:ext cx="935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পথিককে ঝুড়িওয়ালা পাচঁ রকম জলের কথা শুনিয়েছিল । </a:t>
            </a:r>
          </a:p>
          <a:p>
            <a:r>
              <a:rPr lang="en-US" sz="3200" b="1" dirty="0" smtClean="0"/>
              <a:t>যথা : কুয়োর জল , নদীর জল , পুকুরের জল , কলের জল , </a:t>
            </a:r>
          </a:p>
          <a:p>
            <a:r>
              <a:rPr lang="en-US" sz="3200" b="1" dirty="0" smtClean="0"/>
              <a:t>মামাবাড়ির জল 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423" y="1524431"/>
            <a:ext cx="566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নিচের প্রশ্ন-উত্তর বলি ও লিখি ।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423" y="604564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/>
              <a:t>মূল্যায়ণ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00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196948"/>
            <a:ext cx="10325687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0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71014"/>
            <a:ext cx="9622302" cy="56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9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79" y="821635"/>
            <a:ext cx="1080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এক দিনে একটি শব্দ কার্যক্রমে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2367" y="3326297"/>
            <a:ext cx="1080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স্বাদ – খেতে ভাল লাগে এমন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429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473" y="168390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/>
              <a:t>বাড়ির </a:t>
            </a:r>
            <a:r>
              <a:rPr lang="en-US" sz="4000" b="1" u="sng" dirty="0" smtClean="0"/>
              <a:t>কাজ:</a:t>
            </a:r>
            <a:endParaRPr lang="en-US" sz="40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28473" y="4456469"/>
            <a:ext cx="11744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২ । প্রশ্ন : জলের তেষ্টায় পথিকের মন ও শরীরের অবস্থা কী হয়েছিল ? ব্যাখ্যা কর ।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b="19365"/>
          <a:stretch/>
        </p:blipFill>
        <p:spPr>
          <a:xfrm>
            <a:off x="9656618" y="168391"/>
            <a:ext cx="2022762" cy="2451618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8473" y="2813635"/>
            <a:ext cx="11925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১ ।প্রশ্ন মনে কর এই পথিকের সাথে তুমি কথা বলছ ।তোমাদের দুজনের কথোপকথন কেমন হতে পারে তা নিজের ভাষায় লেখ ।?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218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58" y="198783"/>
            <a:ext cx="5096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আজকের মত সবাইকে ধন্যবাদ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75" y="1522222"/>
            <a:ext cx="9398369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4" y="304799"/>
            <a:ext cx="9727709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624840"/>
            <a:ext cx="11529391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শিক্ষক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2231004"/>
            <a:ext cx="4297680" cy="42976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141844" y="2337022"/>
            <a:ext cx="6838121" cy="31700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মোছা: আকলিমা খাতুন</a:t>
            </a:r>
          </a:p>
          <a:p>
            <a:pPr algn="ctr"/>
            <a:r>
              <a:rPr lang="en-US" sz="4000" b="1" dirty="0"/>
              <a:t>সহকারি শিক্ষক</a:t>
            </a:r>
          </a:p>
          <a:p>
            <a:pPr algn="ctr"/>
            <a:r>
              <a:rPr lang="en-US" sz="4000" b="1" dirty="0"/>
              <a:t>রায়পুর সরকারি প্রাথমিক বিদ্যালয়</a:t>
            </a:r>
          </a:p>
          <a:p>
            <a:pPr algn="ctr"/>
            <a:r>
              <a:rPr lang="en-US" sz="4000" b="1" dirty="0"/>
              <a:t>রায়পুর , গাংনী , মেহরেপুর।</a:t>
            </a:r>
          </a:p>
          <a:p>
            <a:pPr algn="ctr"/>
            <a:r>
              <a:rPr lang="en-US" sz="4000" b="1" dirty="0"/>
              <a:t>মোবাইল নং: ০১৭৩৫৮৯৭২০১</a:t>
            </a:r>
          </a:p>
        </p:txBody>
      </p:sp>
    </p:spTree>
    <p:extLst>
      <p:ext uri="{BB962C8B-B14F-4D97-AF65-F5344CB8AC3E}">
        <p14:creationId xmlns:p14="http://schemas.microsoft.com/office/powerpoint/2010/main" val="283014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42" y="629529"/>
            <a:ext cx="9910594" cy="1143000"/>
          </a:xfrm>
        </p:spPr>
        <p:txBody>
          <a:bodyPr>
            <a:noAutofit/>
          </a:bodyPr>
          <a:lstStyle/>
          <a:p>
            <a:r>
              <a:rPr lang="en-US" sz="4000" b="1" u="sng" dirty="0"/>
              <a:t>পাঠ পরিচিতি</a:t>
            </a:r>
          </a:p>
        </p:txBody>
      </p:sp>
      <p:pic>
        <p:nvPicPr>
          <p:cNvPr id="4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8931154" y="2851664"/>
            <a:ext cx="2454249" cy="29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422" y="2057400"/>
            <a:ext cx="8132961" cy="3293209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শ্রেনি : ৫ম</a:t>
            </a:r>
          </a:p>
          <a:p>
            <a:r>
              <a:rPr lang="en-US" sz="4000" b="1" dirty="0"/>
              <a:t>বিষয় : বাংলা</a:t>
            </a:r>
          </a:p>
          <a:p>
            <a:r>
              <a:rPr lang="en-US" sz="4000" b="1" dirty="0" smtClean="0"/>
              <a:t>পাঠ শিরোনাম : অবাক জলপান </a:t>
            </a:r>
          </a:p>
          <a:p>
            <a:r>
              <a:rPr lang="en-US" sz="4000" b="1" dirty="0" smtClean="0"/>
              <a:t>পাঠ্যাংশ : পথিক ......আমি বলে দিচ্ছি ।</a:t>
            </a:r>
            <a:endParaRPr lang="en-US" sz="4000" b="1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3334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345079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বলা: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00135" y="3601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7625" y="3105682"/>
            <a:ext cx="773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২ . ৫ . ১ নাটকের সংলাপ বলতে পারবে ও বর্ণনা করতে পারবে 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7963" y="4552703"/>
            <a:ext cx="611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২ . ৫ . ১নির্দিষ্ট বিষয়ের বর্ণনা শুনে বুঝতে পারবে 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7963" y="3938792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পড়া: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5746620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২ . ৩ . ১২ পাঠ সংশ্লিষ্ট বিষয়ের প্র্রশ্নের উত্তর লিখতে পারবে ।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5161845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লেখা 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65760" y="1476452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৩ . ১ .১ নাটকের </a:t>
            </a:r>
            <a:r>
              <a:rPr lang="en-US" sz="2800" dirty="0"/>
              <a:t>সংলাপ শুনে বুঝতে পারবে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963" y="489972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শোনা: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786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785598"/>
            <a:ext cx="8543498" cy="54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565" y="225287"/>
            <a:ext cx="3589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4000" b="1" u="sng" dirty="0" smtClean="0"/>
              <a:t>কবি পরিচিতি: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5774" y="1548726"/>
            <a:ext cx="1134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শিশুসাহিত্যিক সুকুমার রায় ৩০ শে অক্টোবর ১৮৮৭ খ্রিষ্টাব্দে জন্মগ্রণ করেন ।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774" y="2195057"/>
            <a:ext cx="835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 smtClean="0"/>
              <a:t>তিনি ছোটদের জন্য হাসির গল্প ও কবিতা লিখেছেন ।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2618" y="2902944"/>
            <a:ext cx="8779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‘আবোল – তাবোল’, ‘ হ-য-ব-র-ল’ , ‘পাগলা দাশু’ , ‘বহুরুপী’ , </a:t>
            </a:r>
          </a:p>
          <a:p>
            <a:r>
              <a:rPr lang="en-US" sz="3200" b="1" dirty="0" smtClean="0"/>
              <a:t>‘ অবাক জলপান’ , তারঁ অমর সৃষ্টি </a:t>
            </a:r>
            <a:r>
              <a:rPr lang="en-US" b="1" dirty="0" smtClean="0"/>
              <a:t>।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2618" y="4041718"/>
            <a:ext cx="883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তার পিতা উপেন্দ্রকিশোর রায় চেৌধুরীও শিশুসাহিত্যিক ছিলেন ।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2618" y="4688049"/>
            <a:ext cx="11206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পুত্র সত্যজিত রায় বিশ্ববিখ্যাত চলচ্চিত্র পরিচালক হয়েও শিশুুকিশোরদের জন্য প্রচুর</a:t>
            </a:r>
          </a:p>
          <a:p>
            <a:r>
              <a:rPr lang="en-US" sz="3200" b="1" dirty="0" smtClean="0"/>
              <a:t> লিখেছেন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774" y="5765267"/>
            <a:ext cx="783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১০ই সেপ্টেম্বর ১৯২৩ সালে সুকুমার রায় মৃত্যুবরণ করেন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114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07" y="326687"/>
            <a:ext cx="10667999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নিচের ছবি গুলো লক্ষ্য কর।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652250"/>
            <a:ext cx="10601739" cy="48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423</Words>
  <Application>Microsoft Office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নিচের ছবি গুলো লক্ষ্য কর।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Shimul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Nurjahan</dc:creator>
  <cp:lastModifiedBy>Nurjahan</cp:lastModifiedBy>
  <cp:revision>371</cp:revision>
  <dcterms:created xsi:type="dcterms:W3CDTF">2020-09-27T04:54:06Z</dcterms:created>
  <dcterms:modified xsi:type="dcterms:W3CDTF">2020-10-19T10:31:48Z</dcterms:modified>
</cp:coreProperties>
</file>