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C577A-5A63-4753-BC75-97D1D2988BC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AEC18-EEA1-485A-BB71-15D13D00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6C51-BBED-4821-A4E5-4F123ECFA8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10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6C51-BBED-4821-A4E5-4F123ECFA8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6C51-BBED-4821-A4E5-4F123ECFA8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0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019808" y="2457190"/>
            <a:ext cx="3757808" cy="28058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4204181" y="1824172"/>
            <a:ext cx="5715004" cy="4369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07997" y="43552"/>
            <a:ext cx="4344459" cy="110799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6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6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u="sng" dirty="0"/>
          </a:p>
        </p:txBody>
      </p:sp>
      <p:sp>
        <p:nvSpPr>
          <p:cNvPr id="5" name="Rectangle 4"/>
          <p:cNvSpPr/>
          <p:nvPr/>
        </p:nvSpPr>
        <p:spPr>
          <a:xfrm>
            <a:off x="76200" y="-10148"/>
            <a:ext cx="4876800" cy="637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আ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দুল ইসলাম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বি.এসসি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এড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ইন্ডেক্স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নং-২০৯৬০০৭।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সূফিয়াবাদ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ব্রাহ্মণবাড়ীয়া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প্রশিক্ষন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),</a:t>
            </a:r>
          </a:p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ব্যাচ</a:t>
            </a:r>
            <a:r>
              <a:rPr lang="en-US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নং-১৫৬, </a:t>
            </a:r>
            <a:endParaRPr lang="bn-BD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বিএমটিটিআই,গাজিপুর,ঢাকা</a:t>
            </a:r>
            <a:r>
              <a:rPr lang="bn-BD" sz="2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আইডি নং-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মোবাইলঃ-০১৮১৪৮৬৮২৮৯ </a:t>
            </a:r>
          </a:p>
          <a:p>
            <a:r>
              <a:rPr lang="en-US" sz="2800" dirty="0" err="1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;-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asadwl</a:t>
            </a:r>
            <a:r>
              <a:rPr lang="bn-BD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1986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@gmail.com</a:t>
            </a:r>
            <a:endParaRPr lang="bn-BD" sz="2800" dirty="0">
              <a:solidFill>
                <a:srgbClr val="000099"/>
              </a:solidFill>
              <a:latin typeface="Times New Roman" pitchFamily="18" charset="0"/>
              <a:cs typeface="NikoshBAN" pitchFamily="2" charset="0"/>
            </a:endParaRPr>
          </a:p>
          <a:p>
            <a:endParaRPr lang="en-US" sz="2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22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3"/>
    </mc:Choice>
    <mc:Fallback xmlns="">
      <p:transition spd="slow" advTm="3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971800" y="447675"/>
            <a:ext cx="3352800" cy="9144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648772"/>
            <a:ext cx="57912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</a:rPr>
              <a:t>সমস্যার সমাধান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399" y="1600199"/>
            <a:ext cx="361593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4514850" algn="l"/>
              </a:tabLst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স্রোতের অনুকূলে,</a:t>
            </a:r>
          </a:p>
          <a:p>
            <a:pPr>
              <a:tabLst>
                <a:tab pos="4514850" algn="l"/>
              </a:tabLst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৬ মিনিটে যেতে পারে ১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>
              <a:tabLst>
                <a:tab pos="4514850" algn="l"/>
              </a:tabLst>
            </a:pP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১    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..              ..     ..   </a:t>
            </a:r>
            <a:r>
              <a:rPr lang="bn-BD" sz="1200" u="sng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1200" u="sng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200" u="sng" dirty="0" smtClean="0">
                <a:latin typeface="NikoshBAN" pitchFamily="2" charset="0"/>
                <a:cs typeface="NikoshBAN" pitchFamily="2" charset="0"/>
              </a:rPr>
              <a:t>৫ 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,, </a:t>
            </a:r>
            <a:r>
              <a:rPr lang="bn-BD" sz="1200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tabLst>
                <a:tab pos="4514850" algn="l"/>
              </a:tabLst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                             ৬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514850" algn="l"/>
              </a:tabLst>
            </a:pPr>
            <a:endParaRPr lang="en-US" sz="1200" dirty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514850" algn="l"/>
              </a:tabLst>
            </a:pP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                                     = </a:t>
            </a:r>
            <a:r>
              <a:rPr lang="bn-BD" sz="1200" u="sng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 , ,</a:t>
            </a:r>
          </a:p>
          <a:p>
            <a:pPr>
              <a:tabLst>
                <a:tab pos="4514850" algn="l"/>
              </a:tabLst>
            </a:pPr>
            <a:r>
              <a:rPr lang="bn-BD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                              ৪</a:t>
            </a:r>
          </a:p>
          <a:p>
            <a:pPr>
              <a:tabLst>
                <a:tab pos="4514850" algn="l"/>
              </a:tabLst>
            </a:pP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514850" algn="l"/>
              </a:tabLst>
            </a:pPr>
            <a:endParaRPr lang="bn-BD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2900" y="1798433"/>
            <a:ext cx="468630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4514850" algn="l"/>
              </a:tabLst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tabLst>
                <a:tab pos="4514850" algn="l"/>
              </a:tabLst>
            </a:pPr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      ১৫ মিনিটে যেতে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পারে ১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২৫ কি মি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>
              <a:tabLst>
                <a:tab pos="4514850" algn="l"/>
              </a:tabLst>
            </a:pPr>
            <a:r>
              <a:rPr lang="en-US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১    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..              ..     ..   </a:t>
            </a:r>
            <a:r>
              <a:rPr lang="bn-BD" sz="1600" u="sng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1600" u="sng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u="sng" dirty="0" smtClean="0">
                <a:latin typeface="NikoshBAN" pitchFamily="2" charset="0"/>
                <a:cs typeface="NikoshBAN" pitchFamily="2" charset="0"/>
              </a:rPr>
              <a:t>২৫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,, </a:t>
            </a:r>
            <a:r>
              <a:rPr lang="bn-BD" sz="1600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tabLst>
                <a:tab pos="4514850" algn="l"/>
              </a:tabLst>
            </a:pPr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                                     ১৫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514850" algn="l"/>
              </a:tabLst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514850" algn="l"/>
              </a:tabLst>
            </a:pP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                                                 = </a:t>
            </a:r>
            <a:r>
              <a:rPr lang="bn-BD" sz="1600" u="sng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, ,</a:t>
            </a:r>
          </a:p>
          <a:p>
            <a:pPr>
              <a:tabLst>
                <a:tab pos="4514850" algn="l"/>
              </a:tabLst>
            </a:pPr>
            <a:r>
              <a:rPr lang="bn-BD" sz="1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                                       ১২</a:t>
            </a:r>
          </a:p>
          <a:p>
            <a:pPr>
              <a:tabLst>
                <a:tab pos="4514850" algn="l"/>
              </a:tabLst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pPr>
              <a:tabLst>
                <a:tab pos="4514850" algn="l"/>
              </a:tabLst>
            </a:pPr>
            <a:endParaRPr lang="bn-BD" sz="16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86200" y="1676400"/>
            <a:ext cx="0" cy="133350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1" name="Rectangle 10"/>
          <p:cNvSpPr/>
          <p:nvPr/>
        </p:nvSpPr>
        <p:spPr>
          <a:xfrm>
            <a:off x="324149" y="3396503"/>
            <a:ext cx="170591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1200" dirty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অনুকূলে</a:t>
            </a:r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1200" dirty="0">
              <a:solidFill>
                <a:srgbClr val="29293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নৌকার বেগ  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+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20595" y="3552759"/>
            <a:ext cx="142699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স্রোতের বেগ        </a:t>
            </a:r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=  </a:t>
            </a:r>
            <a:r>
              <a:rPr lang="bn-BD" sz="1200" u="sng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১  </a:t>
            </a:r>
            <a:endParaRPr lang="bn-BD" sz="1200" u="sng" dirty="0">
              <a:solidFill>
                <a:srgbClr val="29293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3870303"/>
            <a:ext cx="857927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1200" dirty="0" smtClean="0">
                <a:solidFill>
                  <a:srgbClr val="292934"/>
                </a:solidFill>
              </a:rPr>
              <a:t>প্রতিকূলে ,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" y="4008802"/>
            <a:ext cx="1606879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1600" dirty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নৌকার বেগ     </a:t>
            </a:r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-  </a:t>
            </a:r>
            <a:endParaRPr lang="en-US" sz="1200" dirty="0">
              <a:solidFill>
                <a:srgbClr val="292934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95500" y="4008802"/>
            <a:ext cx="23276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  স্রোতের বেগ</a:t>
            </a:r>
            <a:r>
              <a:rPr lang="en-US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=  </a:t>
            </a:r>
            <a:r>
              <a:rPr lang="bn-BD" sz="1200" u="sng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১   </a:t>
            </a:r>
            <a:endParaRPr lang="bn-BD" sz="1200" u="sng" dirty="0">
              <a:solidFill>
                <a:srgbClr val="29293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00" y="4470467"/>
            <a:ext cx="4572000" cy="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0" name="TextBox 19"/>
          <p:cNvSpPr txBox="1"/>
          <p:nvPr/>
        </p:nvSpPr>
        <p:spPr>
          <a:xfrm>
            <a:off x="384804" y="4579352"/>
            <a:ext cx="470505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" dirty="0" smtClean="0">
                <a:latin typeface="NikoshBAN" pitchFamily="2" charset="0"/>
                <a:cs typeface="NikoshBAN" pitchFamily="2" charset="0"/>
              </a:rPr>
              <a:t>যোগ করে ,  </a:t>
            </a:r>
            <a:r>
              <a:rPr lang="bn-BD" sz="105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1600" dirty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নৌকার বেগ </a:t>
            </a:r>
            <a:r>
              <a:rPr lang="bn-BD" sz="16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                         = </a:t>
            </a:r>
            <a:r>
              <a:rPr lang="bn-BD" sz="1600" u="sng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r>
              <a:rPr lang="bn-BD" sz="16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৩</a:t>
            </a:r>
          </a:p>
          <a:p>
            <a:endParaRPr lang="en-US" sz="16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2606" y="3648619"/>
            <a:ext cx="54053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1200" dirty="0" smtClean="0">
                <a:solidFill>
                  <a:srgbClr val="292934"/>
                </a:solidFill>
              </a:rPr>
              <a:t>কি</a:t>
            </a:r>
            <a:r>
              <a:rPr lang="en-US" sz="1200" dirty="0">
                <a:solidFill>
                  <a:srgbClr val="292934"/>
                </a:solidFill>
              </a:rPr>
              <a:t>.</a:t>
            </a:r>
            <a:r>
              <a:rPr lang="bn-BD" sz="1200" dirty="0">
                <a:solidFill>
                  <a:srgbClr val="292934"/>
                </a:solidFill>
              </a:rPr>
              <a:t>মি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768333" y="4717851"/>
            <a:ext cx="54053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1200" dirty="0">
                <a:solidFill>
                  <a:srgbClr val="292934"/>
                </a:solidFill>
              </a:rPr>
              <a:t>কি</a:t>
            </a:r>
            <a:r>
              <a:rPr lang="en-US" sz="1200" dirty="0">
                <a:solidFill>
                  <a:srgbClr val="292934"/>
                </a:solidFill>
              </a:rPr>
              <a:t>.</a:t>
            </a:r>
            <a:r>
              <a:rPr lang="bn-BD" sz="1200" dirty="0">
                <a:solidFill>
                  <a:srgbClr val="292934"/>
                </a:solidFill>
              </a:rPr>
              <a:t>মি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3867" y="5120164"/>
            <a:ext cx="339446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050" dirty="0" smtClean="0">
                <a:latin typeface="NikoshBAN" pitchFamily="2" charset="0"/>
                <a:cs typeface="NikoshBAN" pitchFamily="2" charset="0"/>
              </a:rPr>
              <a:t>   সুতরাং    </a:t>
            </a:r>
            <a:r>
              <a:rPr lang="bn-BD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নৌকার </a:t>
            </a:r>
            <a:r>
              <a:rPr lang="bn-BD" dirty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বেগ </a:t>
            </a:r>
            <a:r>
              <a:rPr lang="bn-BD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                    =১/৬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68332" y="5271849"/>
            <a:ext cx="540533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1200" dirty="0">
                <a:solidFill>
                  <a:srgbClr val="292934"/>
                </a:solidFill>
              </a:rPr>
              <a:t>কি</a:t>
            </a:r>
            <a:r>
              <a:rPr lang="en-US" sz="1200" dirty="0">
                <a:solidFill>
                  <a:srgbClr val="292934"/>
                </a:solidFill>
              </a:rPr>
              <a:t>.</a:t>
            </a:r>
            <a:r>
              <a:rPr lang="bn-BD" sz="1200" dirty="0">
                <a:solidFill>
                  <a:srgbClr val="292934"/>
                </a:solidFill>
              </a:rPr>
              <a:t>মি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059285" y="5893226"/>
            <a:ext cx="22669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1200" dirty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স্রোতের </a:t>
            </a:r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বেগ                        = ১/৪- ১/৬</a:t>
            </a:r>
          </a:p>
          <a:p>
            <a:r>
              <a:rPr lang="bn-BD" sz="1200" dirty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                                     =১/১২ কি</a:t>
            </a:r>
            <a:r>
              <a:rPr lang="en-US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মি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236240" y="1659933"/>
            <a:ext cx="708848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1200" dirty="0" smtClean="0">
                <a:solidFill>
                  <a:srgbClr val="292934"/>
                </a:solidFill>
                <a:latin typeface="NikoshBAN" pitchFamily="2" charset="0"/>
                <a:cs typeface="NikoshBAN" pitchFamily="2" charset="0"/>
              </a:rPr>
              <a:t>প্রতিকূলে</a:t>
            </a:r>
            <a:r>
              <a:rPr lang="bn-BD" sz="1200" dirty="0" smtClean="0">
                <a:solidFill>
                  <a:srgbClr val="292934"/>
                </a:solidFill>
              </a:rPr>
              <a:t> 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6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38400" y="562317"/>
            <a:ext cx="5181600" cy="90213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002060"/>
                </a:solidFill>
              </a:rPr>
              <a:t>দলীয় কাজ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25146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219200" y="685800"/>
            <a:ext cx="7086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en-US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524000"/>
            <a:ext cx="7772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</a:t>
            </a:r>
          </a:p>
          <a:p>
            <a:r>
              <a:rPr lang="bn-BD" dirty="0">
                <a:solidFill>
                  <a:srgbClr val="002060"/>
                </a:solidFill>
              </a:rPr>
              <a:t> </a:t>
            </a:r>
            <a:r>
              <a:rPr lang="bn-BD" dirty="0" smtClean="0">
                <a:solidFill>
                  <a:srgbClr val="002060"/>
                </a:solidFill>
              </a:rPr>
              <a:t>          </a:t>
            </a:r>
            <a:r>
              <a:rPr lang="bn-BD" sz="3200" dirty="0" smtClean="0">
                <a:solidFill>
                  <a:srgbClr val="002060"/>
                </a:solidFill>
              </a:rPr>
              <a:t>একটি </a:t>
            </a:r>
            <a:r>
              <a:rPr lang="bn-BD" sz="3200" dirty="0">
                <a:solidFill>
                  <a:srgbClr val="002060"/>
                </a:solidFill>
              </a:rPr>
              <a:t>নৌকা </a:t>
            </a:r>
            <a:r>
              <a:rPr lang="bn-BD" sz="3200" dirty="0" smtClean="0">
                <a:solidFill>
                  <a:srgbClr val="002060"/>
                </a:solidFill>
              </a:rPr>
              <a:t>স্রোতেরঅনুকূলে১০মিনিটে     </a:t>
            </a:r>
          </a:p>
          <a:p>
            <a:r>
              <a:rPr lang="bn-BD" sz="3200" dirty="0">
                <a:solidFill>
                  <a:srgbClr val="002060"/>
                </a:solidFill>
              </a:rPr>
              <a:t> </a:t>
            </a:r>
            <a:r>
              <a:rPr lang="bn-BD" sz="3200" dirty="0" smtClean="0">
                <a:solidFill>
                  <a:srgbClr val="002060"/>
                </a:solidFill>
              </a:rPr>
              <a:t>   ৫কি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bn-BD" sz="3200" dirty="0">
                <a:solidFill>
                  <a:srgbClr val="002060"/>
                </a:solidFill>
              </a:rPr>
              <a:t>মি এবং স্থির পানিতে </a:t>
            </a:r>
            <a:r>
              <a:rPr lang="bn-BD" sz="3200" dirty="0" smtClean="0">
                <a:solidFill>
                  <a:srgbClr val="002060"/>
                </a:solidFill>
              </a:rPr>
              <a:t>একই সময়ে </a:t>
            </a:r>
          </a:p>
          <a:p>
            <a:r>
              <a:rPr lang="bn-BD" sz="3200" dirty="0" smtClean="0">
                <a:solidFill>
                  <a:srgbClr val="002060"/>
                </a:solidFill>
              </a:rPr>
              <a:t>    ৩কি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bn-BD" sz="3200" dirty="0">
                <a:solidFill>
                  <a:srgbClr val="002060"/>
                </a:solidFill>
              </a:rPr>
              <a:t>মি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bn-BD" sz="3200" dirty="0" smtClean="0">
                <a:solidFill>
                  <a:srgbClr val="002060"/>
                </a:solidFill>
              </a:rPr>
              <a:t>যায় । স্রোতের  বেগ </a:t>
            </a:r>
            <a:r>
              <a:rPr lang="bn-BD" sz="3200" dirty="0">
                <a:solidFill>
                  <a:srgbClr val="002060"/>
                </a:solidFill>
              </a:rPr>
              <a:t>নির্নয় কর</a:t>
            </a:r>
            <a:r>
              <a:rPr lang="bn-BD" sz="3200" dirty="0" smtClean="0">
                <a:solidFill>
                  <a:srgbClr val="002060"/>
                </a:solidFill>
              </a:rPr>
              <a:t>।</a:t>
            </a:r>
          </a:p>
          <a:p>
            <a:endParaRPr lang="bn-BD" sz="3200" dirty="0">
              <a:solidFill>
                <a:srgbClr val="002060"/>
              </a:solidFill>
            </a:endParaRPr>
          </a:p>
          <a:p>
            <a:r>
              <a:rPr lang="bn-BD" sz="3200" dirty="0" smtClean="0">
                <a:solidFill>
                  <a:srgbClr val="002060"/>
                </a:solidFill>
              </a:rPr>
              <a:t>      একটি নৌকাস্রোতেরঅনুকূলে১৫মিনিটে     </a:t>
            </a:r>
            <a:endParaRPr lang="bn-BD" sz="3200" dirty="0">
              <a:solidFill>
                <a:srgbClr val="002060"/>
              </a:solidFill>
            </a:endParaRPr>
          </a:p>
          <a:p>
            <a:r>
              <a:rPr lang="bn-BD" sz="3200" dirty="0">
                <a:solidFill>
                  <a:srgbClr val="002060"/>
                </a:solidFill>
              </a:rPr>
              <a:t>    </a:t>
            </a:r>
            <a:r>
              <a:rPr lang="bn-BD" sz="3200" dirty="0" smtClean="0">
                <a:solidFill>
                  <a:srgbClr val="002060"/>
                </a:solidFill>
              </a:rPr>
              <a:t>১০কি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bn-BD" sz="3200" dirty="0">
                <a:solidFill>
                  <a:srgbClr val="002060"/>
                </a:solidFill>
              </a:rPr>
              <a:t>মি এবং </a:t>
            </a:r>
            <a:r>
              <a:rPr lang="bn-BD" sz="3200" dirty="0" smtClean="0">
                <a:solidFill>
                  <a:srgbClr val="002060"/>
                </a:solidFill>
              </a:rPr>
              <a:t> প্রতিকূলে ১৫ মিনিটে ৫  </a:t>
            </a:r>
            <a:endParaRPr lang="bn-BD" sz="3200" dirty="0">
              <a:solidFill>
                <a:srgbClr val="002060"/>
              </a:solidFill>
            </a:endParaRPr>
          </a:p>
          <a:p>
            <a:r>
              <a:rPr lang="bn-BD" sz="3200" dirty="0">
                <a:solidFill>
                  <a:srgbClr val="002060"/>
                </a:solidFill>
              </a:rPr>
              <a:t>    </a:t>
            </a:r>
            <a:r>
              <a:rPr lang="bn-BD" sz="3200" dirty="0" smtClean="0">
                <a:solidFill>
                  <a:srgbClr val="002060"/>
                </a:solidFill>
              </a:rPr>
              <a:t> কি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r>
              <a:rPr lang="bn-BD" sz="3200" dirty="0">
                <a:solidFill>
                  <a:srgbClr val="002060"/>
                </a:solidFill>
              </a:rPr>
              <a:t>মি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bn-BD" sz="3200" dirty="0">
                <a:solidFill>
                  <a:srgbClr val="002060"/>
                </a:solidFill>
              </a:rPr>
              <a:t>যায় । </a:t>
            </a:r>
            <a:r>
              <a:rPr lang="bn-BD" sz="3200" dirty="0" smtClean="0">
                <a:solidFill>
                  <a:srgbClr val="002060"/>
                </a:solidFill>
              </a:rPr>
              <a:t> নৌকার  </a:t>
            </a:r>
            <a:r>
              <a:rPr lang="bn-BD" sz="3200" dirty="0">
                <a:solidFill>
                  <a:srgbClr val="002060"/>
                </a:solidFill>
              </a:rPr>
              <a:t>বেগ নির্নয় কর।</a:t>
            </a:r>
          </a:p>
          <a:p>
            <a:endParaRPr lang="bn-BD" sz="3200" dirty="0" smtClean="0">
              <a:solidFill>
                <a:srgbClr val="002060"/>
              </a:solidFill>
            </a:endParaRPr>
          </a:p>
          <a:p>
            <a:endParaRPr lang="bn-BD" sz="32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914400" y="1904316"/>
            <a:ext cx="609600" cy="32316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790575" y="3844680"/>
            <a:ext cx="609600" cy="323166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9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2971800" y="533400"/>
            <a:ext cx="3657600" cy="1371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647700" y="2667000"/>
            <a:ext cx="762000" cy="990600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62124" y="2819400"/>
            <a:ext cx="70008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প্রতিকূলে নৌকার বেগ নির্ণয়ের সূত্র বল।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>
            <a:off x="762000" y="4600575"/>
            <a:ext cx="762000" cy="990600"/>
          </a:xfrm>
          <a:prstGeom prst="irregularSeal1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43050" y="4495710"/>
            <a:ext cx="6772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একটি ট্রেন ঘণ্টায় ৮০ 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মি যায় ,প্রতি মিনিটে উহার গতিবেগ নির্নয় কর।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8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tored Data 2"/>
          <p:cNvSpPr/>
          <p:nvPr/>
        </p:nvSpPr>
        <p:spPr>
          <a:xfrm>
            <a:off x="533400" y="685800"/>
            <a:ext cx="8077200" cy="208966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1219200"/>
            <a:ext cx="5562600" cy="129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বাড়ীর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276600"/>
            <a:ext cx="73152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১০০ মিটার দীর্ঘ একটি ট্রেনের গতিবেগ    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ঘণ্টায় ৪৮ 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ঐ ট্রেনটি ২১ সেকেন্ডে একটি সেতু অতিক্রম করে। সেতুটির দৈর্ঘ কত?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    সবাইকে ধন্যবাদ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400" y="3429000"/>
            <a:ext cx="59436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832670"/>
            <a:ext cx="8915401" cy="50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22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3657600" cy="26609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47" y="3326884"/>
            <a:ext cx="4104653" cy="2616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47" y="550223"/>
            <a:ext cx="4028453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2" y="3328760"/>
            <a:ext cx="3701088" cy="2957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6096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বিভিন্ন প্রকার পরিবহন </a:t>
            </a:r>
          </a:p>
        </p:txBody>
      </p:sp>
    </p:spTree>
    <p:extLst>
      <p:ext uri="{BB962C8B-B14F-4D97-AF65-F5344CB8AC3E}">
        <p14:creationId xmlns:p14="http://schemas.microsoft.com/office/powerpoint/2010/main" val="35015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1" y="685800"/>
            <a:ext cx="3505200" cy="18693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83" y="533400"/>
            <a:ext cx="3306233" cy="1865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3962401"/>
            <a:ext cx="3429000" cy="224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2" y="3733800"/>
            <a:ext cx="3566160" cy="182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38825" y="2558534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dirty="0" smtClean="0">
                <a:solidFill>
                  <a:srgbClr val="002060"/>
                </a:solidFill>
              </a:rPr>
              <a:t> </a:t>
            </a:r>
            <a:r>
              <a:rPr lang="bn-BD" b="1" dirty="0" smtClean="0">
                <a:solidFill>
                  <a:srgbClr val="0070C0"/>
                </a:solidFill>
              </a:rPr>
              <a:t>স্রোতের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bn-BD" b="1" dirty="0" smtClean="0">
                <a:solidFill>
                  <a:srgbClr val="0070C0"/>
                </a:solidFill>
              </a:rPr>
              <a:t>প্রতিকূলে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bn-BD" b="1" dirty="0">
                <a:solidFill>
                  <a:srgbClr val="0070C0"/>
                </a:solidFill>
              </a:rPr>
              <a:t>নৌকা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5016" y="2743200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b="1" dirty="0" smtClean="0">
                <a:solidFill>
                  <a:srgbClr val="FF0000"/>
                </a:solidFill>
              </a:rPr>
              <a:t>স্রোতের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bn-BD" b="1" dirty="0">
                <a:solidFill>
                  <a:srgbClr val="FF0000"/>
                </a:solidFill>
              </a:rPr>
              <a:t>অনুকূলে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bn-BD" b="1" dirty="0">
                <a:solidFill>
                  <a:srgbClr val="FF0000"/>
                </a:solidFill>
              </a:rPr>
              <a:t>নৌকা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38800" y="628649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dirty="0" smtClean="0">
                <a:solidFill>
                  <a:srgbClr val="002060"/>
                </a:solidFill>
              </a:rPr>
              <a:t>  </a:t>
            </a:r>
            <a:r>
              <a:rPr lang="bn-BD" b="1" dirty="0" smtClean="0">
                <a:solidFill>
                  <a:srgbClr val="002060"/>
                </a:solidFill>
              </a:rPr>
              <a:t>স্থির পানিতে নৌকা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6869" y="6031468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rgbClr val="002060"/>
                </a:solidFill>
              </a:rPr>
              <a:t> </a:t>
            </a:r>
            <a:r>
              <a:rPr lang="bn-BD" b="1" dirty="0">
                <a:solidFill>
                  <a:srgbClr val="085C04"/>
                </a:solidFill>
              </a:rPr>
              <a:t>স্থির </a:t>
            </a:r>
            <a:r>
              <a:rPr lang="bn-BD" b="1" dirty="0" smtClean="0">
                <a:solidFill>
                  <a:srgbClr val="085C04"/>
                </a:solidFill>
              </a:rPr>
              <a:t>পানি  </a:t>
            </a:r>
            <a:endParaRPr lang="en-US" b="1" dirty="0">
              <a:solidFill>
                <a:srgbClr val="085C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2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822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নৌকা চলে নদীর জলে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কখন ও বা </a:t>
            </a:r>
            <a:r>
              <a:rPr lang="bn-BD" sz="3600" b="1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অনুকূলে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হয়তো  আবার </a:t>
            </a:r>
            <a:r>
              <a:rPr lang="bn-BD" sz="36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প্রতিকূলে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নয় অনুকূল নয় প্রতিকূল বলতে পার কেমন সে জল?</a:t>
            </a:r>
          </a:p>
          <a:p>
            <a:pPr algn="ctr"/>
            <a:r>
              <a:rPr lang="bn-BD" sz="36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স্থির পানিতেও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নৌকা চলে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চলে তখন </a:t>
            </a:r>
            <a:r>
              <a:rPr lang="bn-BD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দাঁড়ের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বলে।</a:t>
            </a:r>
          </a:p>
          <a:p>
            <a:pPr algn="ctr"/>
            <a:r>
              <a:rPr lang="bn-BD" sz="36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অনুকূলে চললে নৌকা ,যোগ হয় স্রোতের বেগ।</a:t>
            </a:r>
          </a:p>
          <a:p>
            <a:pPr algn="ctr"/>
            <a:r>
              <a:rPr lang="bn-BD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প্রতিকূলে চলবে </a:t>
            </a:r>
            <a:r>
              <a:rPr lang="bn-BD" sz="36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যখন , স্রোতের </a:t>
            </a:r>
            <a:r>
              <a:rPr lang="bn-BD" sz="3600" b="1" i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বেগটা করবে  বিয়োগ।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609600" y="3352800"/>
            <a:ext cx="7848600" cy="335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838200" y="811738"/>
            <a:ext cx="7924800" cy="2417058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802213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301829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নৌকাও স্রোত বিষয়ক সমস্যা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505200"/>
            <a:ext cx="8001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দাড় বেয়ে একটি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নৌকা স্রোতের অনুকূলে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৬ মিনিটে ১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 এবং  প্রতিকূলে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 মিনিটে ১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২৫ কি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 ।স্থির পানিতে নৌকা ও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স্রোতের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গতিবেগ নির্নয় কর।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9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1981200" y="609600"/>
            <a:ext cx="4114800" cy="19812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81050" y="74295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33400" y="3000375"/>
            <a:ext cx="914400" cy="6858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5900" y="2963793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গতিবেগ কী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33400" y="3771900"/>
            <a:ext cx="914400" cy="6858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3671679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অনুকূলে ও প্রতিকূলে  নৌকার বেগ নির্ণয়ের সূত্র উল্লেখ করতে পারবে। 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71500" y="4720322"/>
            <a:ext cx="914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4840397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গতিবেগ সম্পর্কে সমস্যার সমাধান করতে পারবে।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02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 animBg="1"/>
      <p:bldP spid="9" grpId="0"/>
      <p:bldP spid="10" grpId="0" animBg="1"/>
      <p:bldP spid="11" grpId="0"/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57222" y="3810000"/>
            <a:ext cx="3457578" cy="258841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72100" y="609601"/>
            <a:ext cx="3276600" cy="25146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3874" y="503545"/>
            <a:ext cx="3381375" cy="26301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8" y="971550"/>
            <a:ext cx="2297906" cy="17079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0599"/>
            <a:ext cx="1981200" cy="1547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92" y="4232791"/>
            <a:ext cx="2165438" cy="1742836"/>
          </a:xfrm>
          <a:prstGeom prst="rect">
            <a:avLst/>
          </a:prstGeom>
        </p:spPr>
      </p:pic>
      <p:sp>
        <p:nvSpPr>
          <p:cNvPr id="9" name="Left-Right-Up Arrow 8"/>
          <p:cNvSpPr/>
          <p:nvPr/>
        </p:nvSpPr>
        <p:spPr>
          <a:xfrm rot="10800000">
            <a:off x="4114800" y="1774030"/>
            <a:ext cx="1057018" cy="2883695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4350782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</a:t>
            </a:r>
            <a:r>
              <a:rPr lang="bn-BD" sz="2000" b="1" i="1" dirty="0" smtClean="0">
                <a:solidFill>
                  <a:srgbClr val="C00000"/>
                </a:solidFill>
              </a:rPr>
              <a:t>বিভিন্ন গতিবেগে চলমান পরিবহন 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1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8001" y="4021879"/>
            <a:ext cx="4038599" cy="1312772"/>
            <a:chOff x="588001" y="4021879"/>
            <a:chExt cx="4038599" cy="1312772"/>
          </a:xfrm>
        </p:grpSpPr>
        <p:sp>
          <p:nvSpPr>
            <p:cNvPr id="38" name="Moon 37"/>
            <p:cNvSpPr/>
            <p:nvPr/>
          </p:nvSpPr>
          <p:spPr>
            <a:xfrm rot="16399113">
              <a:off x="1950915" y="2658965"/>
              <a:ext cx="1312772" cy="4038599"/>
            </a:xfrm>
            <a:prstGeom prst="moon">
              <a:avLst>
                <a:gd name="adj" fmla="val 25492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873875" y="4377918"/>
              <a:ext cx="1905000" cy="7620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Callout 39"/>
            <p:cNvSpPr/>
            <p:nvPr/>
          </p:nvSpPr>
          <p:spPr>
            <a:xfrm rot="12642215">
              <a:off x="906731" y="4825014"/>
              <a:ext cx="838200" cy="356015"/>
            </a:xfrm>
            <a:prstGeom prst="wedgeEllipseCallout">
              <a:avLst>
                <a:gd name="adj1" fmla="val -10275"/>
                <a:gd name="adj2" fmla="val 278048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Wave 40"/>
          <p:cNvSpPr/>
          <p:nvPr/>
        </p:nvSpPr>
        <p:spPr>
          <a:xfrm>
            <a:off x="578475" y="5126778"/>
            <a:ext cx="2133600" cy="457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Wave 41"/>
          <p:cNvSpPr/>
          <p:nvPr/>
        </p:nvSpPr>
        <p:spPr>
          <a:xfrm>
            <a:off x="2407275" y="5306076"/>
            <a:ext cx="2133600" cy="457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Wave 42"/>
          <p:cNvSpPr/>
          <p:nvPr/>
        </p:nvSpPr>
        <p:spPr>
          <a:xfrm>
            <a:off x="3321675" y="5087001"/>
            <a:ext cx="2133600" cy="457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Wave 43"/>
          <p:cNvSpPr/>
          <p:nvPr/>
        </p:nvSpPr>
        <p:spPr>
          <a:xfrm>
            <a:off x="4845675" y="5058426"/>
            <a:ext cx="2133600" cy="457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Wave 45"/>
          <p:cNvSpPr/>
          <p:nvPr/>
        </p:nvSpPr>
        <p:spPr>
          <a:xfrm>
            <a:off x="6522075" y="5247125"/>
            <a:ext cx="2133600" cy="4572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"/>
          <p:cNvGrpSpPr/>
          <p:nvPr/>
        </p:nvGrpSpPr>
        <p:grpSpPr>
          <a:xfrm>
            <a:off x="667692" y="857438"/>
            <a:ext cx="4038599" cy="1312772"/>
            <a:chOff x="667692" y="857438"/>
            <a:chExt cx="4038599" cy="1312772"/>
          </a:xfrm>
        </p:grpSpPr>
        <p:sp>
          <p:nvSpPr>
            <p:cNvPr id="47" name="Moon 46"/>
            <p:cNvSpPr/>
            <p:nvPr/>
          </p:nvSpPr>
          <p:spPr>
            <a:xfrm rot="16399113">
              <a:off x="2030606" y="-505476"/>
              <a:ext cx="1312772" cy="4038599"/>
            </a:xfrm>
            <a:prstGeom prst="moon">
              <a:avLst>
                <a:gd name="adj" fmla="val 25492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Callout 48"/>
            <p:cNvSpPr/>
            <p:nvPr/>
          </p:nvSpPr>
          <p:spPr>
            <a:xfrm rot="12642215">
              <a:off x="854624" y="1740948"/>
              <a:ext cx="838200" cy="356015"/>
            </a:xfrm>
            <a:prstGeom prst="wedgeEllipseCallout">
              <a:avLst>
                <a:gd name="adj1" fmla="val -15434"/>
                <a:gd name="adj2" fmla="val 325712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Wave 49"/>
          <p:cNvSpPr/>
          <p:nvPr/>
        </p:nvSpPr>
        <p:spPr>
          <a:xfrm>
            <a:off x="658166" y="1962337"/>
            <a:ext cx="2133600" cy="45720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Wave 50"/>
          <p:cNvSpPr/>
          <p:nvPr/>
        </p:nvSpPr>
        <p:spPr>
          <a:xfrm>
            <a:off x="2486966" y="2141635"/>
            <a:ext cx="2133600" cy="45720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Wave 51"/>
          <p:cNvSpPr/>
          <p:nvPr/>
        </p:nvSpPr>
        <p:spPr>
          <a:xfrm>
            <a:off x="3401366" y="1922560"/>
            <a:ext cx="2133600" cy="45720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Wave 52"/>
          <p:cNvSpPr/>
          <p:nvPr/>
        </p:nvSpPr>
        <p:spPr>
          <a:xfrm>
            <a:off x="4925366" y="1893985"/>
            <a:ext cx="2133600" cy="45720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Wave 54"/>
          <p:cNvSpPr/>
          <p:nvPr/>
        </p:nvSpPr>
        <p:spPr>
          <a:xfrm>
            <a:off x="6601766" y="2082684"/>
            <a:ext cx="2133600" cy="45720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672298" y="2819400"/>
            <a:ext cx="58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solidFill>
                  <a:srgbClr val="C00000"/>
                </a:solidFill>
              </a:rPr>
              <a:t>অনুকূলে বেগ =  নৌকার বেগ+ স্রোতের বেগ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06" y="5867400"/>
            <a:ext cx="581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প্রতিকূলেবেগ =  নৌকার বেগ  -  স্রোতের বেগ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017E-6 L 0.73941 0.0127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62" y="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06383E-6 L 0.87795 -0.06383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9" y="-31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14616E-6 L 0.69461 -0.0566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2" y="-284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4746E-6 L 0.56128 0.0751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37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033E-6 L 0.36962 -0.03168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2" y="-159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74561E-6 L 0.23628 -0.0037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9852E-6 L 0.73993 -0.01526 " pathEditMode="relative" rAng="0" ptsTypes="AA">
                                      <p:cBhvr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97" y="-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repeatCount="3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3 -0.01827 L -0.26319 -0.0141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0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3 -0.01827 L -0.44653 -0.00694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5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3 -0.01827 L -0.53819 0.05828 " pathEditMode="relative" rAng="0" ptsTypes="AA">
                                      <p:cBhvr>
                                        <p:cTn id="35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381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3 -0.01827 L -0.67986 0.09574 " pathEditMode="relative" rAng="0" ptsTypes="AA">
                                      <p:cBhvr>
                                        <p:cTn id="3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568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3 -0.01827 L -0.91319 -0.0538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-17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6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124200"/>
            <a:ext cx="22098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82" y="1436733"/>
            <a:ext cx="2605648" cy="10668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704850" y="4752975"/>
            <a:ext cx="8296275" cy="619125"/>
          </a:xfrm>
          <a:custGeom>
            <a:avLst/>
            <a:gdLst>
              <a:gd name="connsiteX0" fmla="*/ 0 w 8296275"/>
              <a:gd name="connsiteY0" fmla="*/ 200025 h 619125"/>
              <a:gd name="connsiteX1" fmla="*/ 47625 w 8296275"/>
              <a:gd name="connsiteY1" fmla="*/ 190500 h 619125"/>
              <a:gd name="connsiteX2" fmla="*/ 76200 w 8296275"/>
              <a:gd name="connsiteY2" fmla="*/ 161925 h 619125"/>
              <a:gd name="connsiteX3" fmla="*/ 123825 w 8296275"/>
              <a:gd name="connsiteY3" fmla="*/ 123825 h 619125"/>
              <a:gd name="connsiteX4" fmla="*/ 247650 w 8296275"/>
              <a:gd name="connsiteY4" fmla="*/ 95250 h 619125"/>
              <a:gd name="connsiteX5" fmla="*/ 276225 w 8296275"/>
              <a:gd name="connsiteY5" fmla="*/ 76200 h 619125"/>
              <a:gd name="connsiteX6" fmla="*/ 352425 w 8296275"/>
              <a:gd name="connsiteY6" fmla="*/ 57150 h 619125"/>
              <a:gd name="connsiteX7" fmla="*/ 409575 w 8296275"/>
              <a:gd name="connsiteY7" fmla="*/ 85725 h 619125"/>
              <a:gd name="connsiteX8" fmla="*/ 428625 w 8296275"/>
              <a:gd name="connsiteY8" fmla="*/ 114300 h 619125"/>
              <a:gd name="connsiteX9" fmla="*/ 476250 w 8296275"/>
              <a:gd name="connsiteY9" fmla="*/ 152400 h 619125"/>
              <a:gd name="connsiteX10" fmla="*/ 523875 w 8296275"/>
              <a:gd name="connsiteY10" fmla="*/ 219075 h 619125"/>
              <a:gd name="connsiteX11" fmla="*/ 571500 w 8296275"/>
              <a:gd name="connsiteY11" fmla="*/ 285750 h 619125"/>
              <a:gd name="connsiteX12" fmla="*/ 609600 w 8296275"/>
              <a:gd name="connsiteY12" fmla="*/ 304800 h 619125"/>
              <a:gd name="connsiteX13" fmla="*/ 723900 w 8296275"/>
              <a:gd name="connsiteY13" fmla="*/ 428625 h 619125"/>
              <a:gd name="connsiteX14" fmla="*/ 828675 w 8296275"/>
              <a:gd name="connsiteY14" fmla="*/ 533400 h 619125"/>
              <a:gd name="connsiteX15" fmla="*/ 857250 w 8296275"/>
              <a:gd name="connsiteY15" fmla="*/ 561975 h 619125"/>
              <a:gd name="connsiteX16" fmla="*/ 876300 w 8296275"/>
              <a:gd name="connsiteY16" fmla="*/ 590550 h 619125"/>
              <a:gd name="connsiteX17" fmla="*/ 952500 w 8296275"/>
              <a:gd name="connsiteY17" fmla="*/ 619125 h 619125"/>
              <a:gd name="connsiteX18" fmla="*/ 1047750 w 8296275"/>
              <a:gd name="connsiteY18" fmla="*/ 600075 h 619125"/>
              <a:gd name="connsiteX19" fmla="*/ 1085850 w 8296275"/>
              <a:gd name="connsiteY19" fmla="*/ 581025 h 619125"/>
              <a:gd name="connsiteX20" fmla="*/ 1143000 w 8296275"/>
              <a:gd name="connsiteY20" fmla="*/ 561975 h 619125"/>
              <a:gd name="connsiteX21" fmla="*/ 1190625 w 8296275"/>
              <a:gd name="connsiteY21" fmla="*/ 533400 h 619125"/>
              <a:gd name="connsiteX22" fmla="*/ 1295400 w 8296275"/>
              <a:gd name="connsiteY22" fmla="*/ 485775 h 619125"/>
              <a:gd name="connsiteX23" fmla="*/ 1333500 w 8296275"/>
              <a:gd name="connsiteY23" fmla="*/ 466725 h 619125"/>
              <a:gd name="connsiteX24" fmla="*/ 1533525 w 8296275"/>
              <a:gd name="connsiteY24" fmla="*/ 400050 h 619125"/>
              <a:gd name="connsiteX25" fmla="*/ 1609725 w 8296275"/>
              <a:gd name="connsiteY25" fmla="*/ 371475 h 619125"/>
              <a:gd name="connsiteX26" fmla="*/ 1695450 w 8296275"/>
              <a:gd name="connsiteY26" fmla="*/ 342900 h 619125"/>
              <a:gd name="connsiteX27" fmla="*/ 1962150 w 8296275"/>
              <a:gd name="connsiteY27" fmla="*/ 285750 h 619125"/>
              <a:gd name="connsiteX28" fmla="*/ 2038350 w 8296275"/>
              <a:gd name="connsiteY28" fmla="*/ 276225 h 619125"/>
              <a:gd name="connsiteX29" fmla="*/ 2114550 w 8296275"/>
              <a:gd name="connsiteY29" fmla="*/ 257175 h 619125"/>
              <a:gd name="connsiteX30" fmla="*/ 2228850 w 8296275"/>
              <a:gd name="connsiteY30" fmla="*/ 276225 h 619125"/>
              <a:gd name="connsiteX31" fmla="*/ 2362200 w 8296275"/>
              <a:gd name="connsiteY31" fmla="*/ 400050 h 619125"/>
              <a:gd name="connsiteX32" fmla="*/ 2390775 w 8296275"/>
              <a:gd name="connsiteY32" fmla="*/ 428625 h 619125"/>
              <a:gd name="connsiteX33" fmla="*/ 2428875 w 8296275"/>
              <a:gd name="connsiteY33" fmla="*/ 447675 h 619125"/>
              <a:gd name="connsiteX34" fmla="*/ 2505075 w 8296275"/>
              <a:gd name="connsiteY34" fmla="*/ 533400 h 619125"/>
              <a:gd name="connsiteX35" fmla="*/ 2533650 w 8296275"/>
              <a:gd name="connsiteY35" fmla="*/ 542925 h 619125"/>
              <a:gd name="connsiteX36" fmla="*/ 2571750 w 8296275"/>
              <a:gd name="connsiteY36" fmla="*/ 571500 h 619125"/>
              <a:gd name="connsiteX37" fmla="*/ 2600325 w 8296275"/>
              <a:gd name="connsiteY37" fmla="*/ 581025 h 619125"/>
              <a:gd name="connsiteX38" fmla="*/ 2628900 w 8296275"/>
              <a:gd name="connsiteY38" fmla="*/ 600075 h 619125"/>
              <a:gd name="connsiteX39" fmla="*/ 2809875 w 8296275"/>
              <a:gd name="connsiteY39" fmla="*/ 581025 h 619125"/>
              <a:gd name="connsiteX40" fmla="*/ 2914650 w 8296275"/>
              <a:gd name="connsiteY40" fmla="*/ 542925 h 619125"/>
              <a:gd name="connsiteX41" fmla="*/ 3000375 w 8296275"/>
              <a:gd name="connsiteY41" fmla="*/ 523875 h 619125"/>
              <a:gd name="connsiteX42" fmla="*/ 3076575 w 8296275"/>
              <a:gd name="connsiteY42" fmla="*/ 485775 h 619125"/>
              <a:gd name="connsiteX43" fmla="*/ 3267075 w 8296275"/>
              <a:gd name="connsiteY43" fmla="*/ 428625 h 619125"/>
              <a:gd name="connsiteX44" fmla="*/ 3333750 w 8296275"/>
              <a:gd name="connsiteY44" fmla="*/ 409575 h 619125"/>
              <a:gd name="connsiteX45" fmla="*/ 3400425 w 8296275"/>
              <a:gd name="connsiteY45" fmla="*/ 381000 h 619125"/>
              <a:gd name="connsiteX46" fmla="*/ 3438525 w 8296275"/>
              <a:gd name="connsiteY46" fmla="*/ 371475 h 619125"/>
              <a:gd name="connsiteX47" fmla="*/ 3514725 w 8296275"/>
              <a:gd name="connsiteY47" fmla="*/ 342900 h 619125"/>
              <a:gd name="connsiteX48" fmla="*/ 3543300 w 8296275"/>
              <a:gd name="connsiteY48" fmla="*/ 323850 h 619125"/>
              <a:gd name="connsiteX49" fmla="*/ 3562350 w 8296275"/>
              <a:gd name="connsiteY49" fmla="*/ 352425 h 619125"/>
              <a:gd name="connsiteX50" fmla="*/ 3590925 w 8296275"/>
              <a:gd name="connsiteY50" fmla="*/ 381000 h 619125"/>
              <a:gd name="connsiteX51" fmla="*/ 3695700 w 8296275"/>
              <a:gd name="connsiteY51" fmla="*/ 523875 h 619125"/>
              <a:gd name="connsiteX52" fmla="*/ 3733800 w 8296275"/>
              <a:gd name="connsiteY52" fmla="*/ 533400 h 619125"/>
              <a:gd name="connsiteX53" fmla="*/ 3781425 w 8296275"/>
              <a:gd name="connsiteY53" fmla="*/ 542925 h 619125"/>
              <a:gd name="connsiteX54" fmla="*/ 3990975 w 8296275"/>
              <a:gd name="connsiteY54" fmla="*/ 533400 h 619125"/>
              <a:gd name="connsiteX55" fmla="*/ 4143375 w 8296275"/>
              <a:gd name="connsiteY55" fmla="*/ 504825 h 619125"/>
              <a:gd name="connsiteX56" fmla="*/ 4219575 w 8296275"/>
              <a:gd name="connsiteY56" fmla="*/ 466725 h 619125"/>
              <a:gd name="connsiteX57" fmla="*/ 4400550 w 8296275"/>
              <a:gd name="connsiteY57" fmla="*/ 409575 h 619125"/>
              <a:gd name="connsiteX58" fmla="*/ 4562475 w 8296275"/>
              <a:gd name="connsiteY58" fmla="*/ 323850 h 619125"/>
              <a:gd name="connsiteX59" fmla="*/ 4619625 w 8296275"/>
              <a:gd name="connsiteY59" fmla="*/ 285750 h 619125"/>
              <a:gd name="connsiteX60" fmla="*/ 4724400 w 8296275"/>
              <a:gd name="connsiteY60" fmla="*/ 238125 h 619125"/>
              <a:gd name="connsiteX61" fmla="*/ 4762500 w 8296275"/>
              <a:gd name="connsiteY61" fmla="*/ 219075 h 619125"/>
              <a:gd name="connsiteX62" fmla="*/ 4838700 w 8296275"/>
              <a:gd name="connsiteY62" fmla="*/ 285750 h 619125"/>
              <a:gd name="connsiteX63" fmla="*/ 4867275 w 8296275"/>
              <a:gd name="connsiteY63" fmla="*/ 295275 h 619125"/>
              <a:gd name="connsiteX64" fmla="*/ 4953000 w 8296275"/>
              <a:gd name="connsiteY64" fmla="*/ 323850 h 619125"/>
              <a:gd name="connsiteX65" fmla="*/ 5114925 w 8296275"/>
              <a:gd name="connsiteY65" fmla="*/ 304800 h 619125"/>
              <a:gd name="connsiteX66" fmla="*/ 5153025 w 8296275"/>
              <a:gd name="connsiteY66" fmla="*/ 295275 h 619125"/>
              <a:gd name="connsiteX67" fmla="*/ 5200650 w 8296275"/>
              <a:gd name="connsiteY67" fmla="*/ 285750 h 619125"/>
              <a:gd name="connsiteX68" fmla="*/ 5362575 w 8296275"/>
              <a:gd name="connsiteY68" fmla="*/ 295275 h 619125"/>
              <a:gd name="connsiteX69" fmla="*/ 5400675 w 8296275"/>
              <a:gd name="connsiteY69" fmla="*/ 304800 h 619125"/>
              <a:gd name="connsiteX70" fmla="*/ 5448300 w 8296275"/>
              <a:gd name="connsiteY70" fmla="*/ 314325 h 619125"/>
              <a:gd name="connsiteX71" fmla="*/ 5686425 w 8296275"/>
              <a:gd name="connsiteY71" fmla="*/ 295275 h 619125"/>
              <a:gd name="connsiteX72" fmla="*/ 5724525 w 8296275"/>
              <a:gd name="connsiteY72" fmla="*/ 276225 h 619125"/>
              <a:gd name="connsiteX73" fmla="*/ 5972175 w 8296275"/>
              <a:gd name="connsiteY73" fmla="*/ 295275 h 619125"/>
              <a:gd name="connsiteX74" fmla="*/ 6619875 w 8296275"/>
              <a:gd name="connsiteY74" fmla="*/ 266700 h 619125"/>
              <a:gd name="connsiteX75" fmla="*/ 6715125 w 8296275"/>
              <a:gd name="connsiteY75" fmla="*/ 247650 h 619125"/>
              <a:gd name="connsiteX76" fmla="*/ 6829425 w 8296275"/>
              <a:gd name="connsiteY76" fmla="*/ 209550 h 619125"/>
              <a:gd name="connsiteX77" fmla="*/ 6867525 w 8296275"/>
              <a:gd name="connsiteY77" fmla="*/ 228600 h 619125"/>
              <a:gd name="connsiteX78" fmla="*/ 6972300 w 8296275"/>
              <a:gd name="connsiteY78" fmla="*/ 295275 h 619125"/>
              <a:gd name="connsiteX79" fmla="*/ 7067550 w 8296275"/>
              <a:gd name="connsiteY79" fmla="*/ 314325 h 619125"/>
              <a:gd name="connsiteX80" fmla="*/ 7229475 w 8296275"/>
              <a:gd name="connsiteY80" fmla="*/ 295275 h 619125"/>
              <a:gd name="connsiteX81" fmla="*/ 7267575 w 8296275"/>
              <a:gd name="connsiteY81" fmla="*/ 276225 h 619125"/>
              <a:gd name="connsiteX82" fmla="*/ 7315200 w 8296275"/>
              <a:gd name="connsiteY82" fmla="*/ 257175 h 619125"/>
              <a:gd name="connsiteX83" fmla="*/ 7343775 w 8296275"/>
              <a:gd name="connsiteY83" fmla="*/ 247650 h 619125"/>
              <a:gd name="connsiteX84" fmla="*/ 7381875 w 8296275"/>
              <a:gd name="connsiteY84" fmla="*/ 228600 h 619125"/>
              <a:gd name="connsiteX85" fmla="*/ 7562850 w 8296275"/>
              <a:gd name="connsiteY85" fmla="*/ 180975 h 619125"/>
              <a:gd name="connsiteX86" fmla="*/ 7629525 w 8296275"/>
              <a:gd name="connsiteY86" fmla="*/ 142875 h 619125"/>
              <a:gd name="connsiteX87" fmla="*/ 7667625 w 8296275"/>
              <a:gd name="connsiteY87" fmla="*/ 114300 h 619125"/>
              <a:gd name="connsiteX88" fmla="*/ 7705725 w 8296275"/>
              <a:gd name="connsiteY88" fmla="*/ 104775 h 619125"/>
              <a:gd name="connsiteX89" fmla="*/ 7791450 w 8296275"/>
              <a:gd name="connsiteY89" fmla="*/ 76200 h 619125"/>
              <a:gd name="connsiteX90" fmla="*/ 7877175 w 8296275"/>
              <a:gd name="connsiteY90" fmla="*/ 57150 h 619125"/>
              <a:gd name="connsiteX91" fmla="*/ 7953375 w 8296275"/>
              <a:gd name="connsiteY91" fmla="*/ 28575 h 619125"/>
              <a:gd name="connsiteX92" fmla="*/ 8039100 w 8296275"/>
              <a:gd name="connsiteY92" fmla="*/ 19050 h 619125"/>
              <a:gd name="connsiteX93" fmla="*/ 8181975 w 8296275"/>
              <a:gd name="connsiteY93" fmla="*/ 0 h 619125"/>
              <a:gd name="connsiteX94" fmla="*/ 8296275 w 8296275"/>
              <a:gd name="connsiteY94" fmla="*/ 95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296275" h="619125">
                <a:moveTo>
                  <a:pt x="0" y="200025"/>
                </a:moveTo>
                <a:cubicBezTo>
                  <a:pt x="15875" y="196850"/>
                  <a:pt x="33145" y="197740"/>
                  <a:pt x="47625" y="190500"/>
                </a:cubicBezTo>
                <a:cubicBezTo>
                  <a:pt x="59673" y="184476"/>
                  <a:pt x="66063" y="170795"/>
                  <a:pt x="76200" y="161925"/>
                </a:cubicBezTo>
                <a:cubicBezTo>
                  <a:pt x="91500" y="148538"/>
                  <a:pt x="106392" y="134285"/>
                  <a:pt x="123825" y="123825"/>
                </a:cubicBezTo>
                <a:cubicBezTo>
                  <a:pt x="165157" y="99026"/>
                  <a:pt x="199487" y="101270"/>
                  <a:pt x="247650" y="95250"/>
                </a:cubicBezTo>
                <a:cubicBezTo>
                  <a:pt x="257175" y="88900"/>
                  <a:pt x="265467" y="80112"/>
                  <a:pt x="276225" y="76200"/>
                </a:cubicBezTo>
                <a:cubicBezTo>
                  <a:pt x="300830" y="67253"/>
                  <a:pt x="352425" y="57150"/>
                  <a:pt x="352425" y="57150"/>
                </a:cubicBezTo>
                <a:cubicBezTo>
                  <a:pt x="375666" y="64897"/>
                  <a:pt x="391111" y="67261"/>
                  <a:pt x="409575" y="85725"/>
                </a:cubicBezTo>
                <a:cubicBezTo>
                  <a:pt x="417670" y="93820"/>
                  <a:pt x="420530" y="106205"/>
                  <a:pt x="428625" y="114300"/>
                </a:cubicBezTo>
                <a:cubicBezTo>
                  <a:pt x="443000" y="128675"/>
                  <a:pt x="460375" y="139700"/>
                  <a:pt x="476250" y="152400"/>
                </a:cubicBezTo>
                <a:cubicBezTo>
                  <a:pt x="493752" y="204905"/>
                  <a:pt x="474566" y="161548"/>
                  <a:pt x="523875" y="219075"/>
                </a:cubicBezTo>
                <a:cubicBezTo>
                  <a:pt x="542408" y="240697"/>
                  <a:pt x="548984" y="266451"/>
                  <a:pt x="571500" y="285750"/>
                </a:cubicBezTo>
                <a:cubicBezTo>
                  <a:pt x="582281" y="294991"/>
                  <a:pt x="598611" y="295809"/>
                  <a:pt x="609600" y="304800"/>
                </a:cubicBezTo>
                <a:cubicBezTo>
                  <a:pt x="675481" y="358703"/>
                  <a:pt x="670614" y="371240"/>
                  <a:pt x="723900" y="428625"/>
                </a:cubicBezTo>
                <a:lnTo>
                  <a:pt x="828675" y="533400"/>
                </a:lnTo>
                <a:cubicBezTo>
                  <a:pt x="838200" y="542925"/>
                  <a:pt x="849778" y="550767"/>
                  <a:pt x="857250" y="561975"/>
                </a:cubicBezTo>
                <a:cubicBezTo>
                  <a:pt x="863600" y="571500"/>
                  <a:pt x="867506" y="583221"/>
                  <a:pt x="876300" y="590550"/>
                </a:cubicBezTo>
                <a:cubicBezTo>
                  <a:pt x="897647" y="608339"/>
                  <a:pt x="926866" y="612716"/>
                  <a:pt x="952500" y="619125"/>
                </a:cubicBezTo>
                <a:cubicBezTo>
                  <a:pt x="984250" y="612775"/>
                  <a:pt x="1016617" y="608970"/>
                  <a:pt x="1047750" y="600075"/>
                </a:cubicBezTo>
                <a:cubicBezTo>
                  <a:pt x="1061403" y="596174"/>
                  <a:pt x="1072667" y="586298"/>
                  <a:pt x="1085850" y="581025"/>
                </a:cubicBezTo>
                <a:cubicBezTo>
                  <a:pt x="1104494" y="573567"/>
                  <a:pt x="1124719" y="570284"/>
                  <a:pt x="1143000" y="561975"/>
                </a:cubicBezTo>
                <a:cubicBezTo>
                  <a:pt x="1159854" y="554314"/>
                  <a:pt x="1174372" y="542265"/>
                  <a:pt x="1190625" y="533400"/>
                </a:cubicBezTo>
                <a:cubicBezTo>
                  <a:pt x="1267411" y="491517"/>
                  <a:pt x="1224514" y="517280"/>
                  <a:pt x="1295400" y="485775"/>
                </a:cubicBezTo>
                <a:cubicBezTo>
                  <a:pt x="1308375" y="480008"/>
                  <a:pt x="1320491" y="472416"/>
                  <a:pt x="1333500" y="466725"/>
                </a:cubicBezTo>
                <a:cubicBezTo>
                  <a:pt x="1543385" y="374900"/>
                  <a:pt x="1358882" y="451416"/>
                  <a:pt x="1533525" y="400050"/>
                </a:cubicBezTo>
                <a:cubicBezTo>
                  <a:pt x="1559550" y="392396"/>
                  <a:pt x="1584144" y="380503"/>
                  <a:pt x="1609725" y="371475"/>
                </a:cubicBezTo>
                <a:cubicBezTo>
                  <a:pt x="1638129" y="361450"/>
                  <a:pt x="1666634" y="351670"/>
                  <a:pt x="1695450" y="342900"/>
                </a:cubicBezTo>
                <a:cubicBezTo>
                  <a:pt x="1835272" y="300345"/>
                  <a:pt x="1818683" y="303683"/>
                  <a:pt x="1962150" y="285750"/>
                </a:cubicBezTo>
                <a:cubicBezTo>
                  <a:pt x="1987550" y="282575"/>
                  <a:pt x="2013191" y="280942"/>
                  <a:pt x="2038350" y="276225"/>
                </a:cubicBezTo>
                <a:cubicBezTo>
                  <a:pt x="2064083" y="271400"/>
                  <a:pt x="2114550" y="257175"/>
                  <a:pt x="2114550" y="257175"/>
                </a:cubicBezTo>
                <a:cubicBezTo>
                  <a:pt x="2127531" y="258617"/>
                  <a:pt x="2201888" y="260818"/>
                  <a:pt x="2228850" y="276225"/>
                </a:cubicBezTo>
                <a:cubicBezTo>
                  <a:pt x="2272029" y="300899"/>
                  <a:pt x="2342959" y="380809"/>
                  <a:pt x="2362200" y="400050"/>
                </a:cubicBezTo>
                <a:cubicBezTo>
                  <a:pt x="2371725" y="409575"/>
                  <a:pt x="2378727" y="422601"/>
                  <a:pt x="2390775" y="428625"/>
                </a:cubicBezTo>
                <a:cubicBezTo>
                  <a:pt x="2403475" y="434975"/>
                  <a:pt x="2417321" y="439422"/>
                  <a:pt x="2428875" y="447675"/>
                </a:cubicBezTo>
                <a:cubicBezTo>
                  <a:pt x="2454801" y="466194"/>
                  <a:pt x="2485982" y="516694"/>
                  <a:pt x="2505075" y="533400"/>
                </a:cubicBezTo>
                <a:cubicBezTo>
                  <a:pt x="2512631" y="540012"/>
                  <a:pt x="2524125" y="539750"/>
                  <a:pt x="2533650" y="542925"/>
                </a:cubicBezTo>
                <a:cubicBezTo>
                  <a:pt x="2546350" y="552450"/>
                  <a:pt x="2557967" y="563624"/>
                  <a:pt x="2571750" y="571500"/>
                </a:cubicBezTo>
                <a:cubicBezTo>
                  <a:pt x="2580467" y="576481"/>
                  <a:pt x="2591345" y="576535"/>
                  <a:pt x="2600325" y="581025"/>
                </a:cubicBezTo>
                <a:cubicBezTo>
                  <a:pt x="2610564" y="586145"/>
                  <a:pt x="2619375" y="593725"/>
                  <a:pt x="2628900" y="600075"/>
                </a:cubicBezTo>
                <a:cubicBezTo>
                  <a:pt x="2689225" y="593725"/>
                  <a:pt x="2749979" y="590608"/>
                  <a:pt x="2809875" y="581025"/>
                </a:cubicBezTo>
                <a:cubicBezTo>
                  <a:pt x="2852837" y="574151"/>
                  <a:pt x="2874273" y="554461"/>
                  <a:pt x="2914650" y="542925"/>
                </a:cubicBezTo>
                <a:cubicBezTo>
                  <a:pt x="2942796" y="534883"/>
                  <a:pt x="2971800" y="530225"/>
                  <a:pt x="3000375" y="523875"/>
                </a:cubicBezTo>
                <a:cubicBezTo>
                  <a:pt x="3025775" y="511175"/>
                  <a:pt x="3049831" y="495326"/>
                  <a:pt x="3076575" y="485775"/>
                </a:cubicBezTo>
                <a:cubicBezTo>
                  <a:pt x="3139009" y="463477"/>
                  <a:pt x="3203511" y="447459"/>
                  <a:pt x="3267075" y="428625"/>
                </a:cubicBezTo>
                <a:cubicBezTo>
                  <a:pt x="3289237" y="422058"/>
                  <a:pt x="3312505" y="418680"/>
                  <a:pt x="3333750" y="409575"/>
                </a:cubicBezTo>
                <a:cubicBezTo>
                  <a:pt x="3355975" y="400050"/>
                  <a:pt x="3377701" y="389263"/>
                  <a:pt x="3400425" y="381000"/>
                </a:cubicBezTo>
                <a:cubicBezTo>
                  <a:pt x="3412728" y="376526"/>
                  <a:pt x="3425938" y="375071"/>
                  <a:pt x="3438525" y="371475"/>
                </a:cubicBezTo>
                <a:cubicBezTo>
                  <a:pt x="3457760" y="365979"/>
                  <a:pt x="3501305" y="349610"/>
                  <a:pt x="3514725" y="342900"/>
                </a:cubicBezTo>
                <a:cubicBezTo>
                  <a:pt x="3524964" y="337780"/>
                  <a:pt x="3533775" y="330200"/>
                  <a:pt x="3543300" y="323850"/>
                </a:cubicBezTo>
                <a:cubicBezTo>
                  <a:pt x="3549650" y="333375"/>
                  <a:pt x="3555021" y="343631"/>
                  <a:pt x="3562350" y="352425"/>
                </a:cubicBezTo>
                <a:cubicBezTo>
                  <a:pt x="3570974" y="362773"/>
                  <a:pt x="3582843" y="370224"/>
                  <a:pt x="3590925" y="381000"/>
                </a:cubicBezTo>
                <a:cubicBezTo>
                  <a:pt x="3609833" y="406211"/>
                  <a:pt x="3663634" y="498935"/>
                  <a:pt x="3695700" y="523875"/>
                </a:cubicBezTo>
                <a:cubicBezTo>
                  <a:pt x="3706033" y="531912"/>
                  <a:pt x="3721021" y="530560"/>
                  <a:pt x="3733800" y="533400"/>
                </a:cubicBezTo>
                <a:cubicBezTo>
                  <a:pt x="3749604" y="536912"/>
                  <a:pt x="3765550" y="539750"/>
                  <a:pt x="3781425" y="542925"/>
                </a:cubicBezTo>
                <a:cubicBezTo>
                  <a:pt x="3851275" y="539750"/>
                  <a:pt x="3921219" y="538211"/>
                  <a:pt x="3990975" y="533400"/>
                </a:cubicBezTo>
                <a:cubicBezTo>
                  <a:pt x="4040510" y="529984"/>
                  <a:pt x="4095865" y="515383"/>
                  <a:pt x="4143375" y="504825"/>
                </a:cubicBezTo>
                <a:cubicBezTo>
                  <a:pt x="4168775" y="492125"/>
                  <a:pt x="4192796" y="476176"/>
                  <a:pt x="4219575" y="466725"/>
                </a:cubicBezTo>
                <a:cubicBezTo>
                  <a:pt x="4445106" y="387126"/>
                  <a:pt x="4153796" y="520615"/>
                  <a:pt x="4400550" y="409575"/>
                </a:cubicBezTo>
                <a:cubicBezTo>
                  <a:pt x="4447043" y="388653"/>
                  <a:pt x="4516649" y="352051"/>
                  <a:pt x="4562475" y="323850"/>
                </a:cubicBezTo>
                <a:cubicBezTo>
                  <a:pt x="4581974" y="311851"/>
                  <a:pt x="4599849" y="297286"/>
                  <a:pt x="4619625" y="285750"/>
                </a:cubicBezTo>
                <a:cubicBezTo>
                  <a:pt x="4675469" y="253174"/>
                  <a:pt x="4670325" y="262158"/>
                  <a:pt x="4724400" y="238125"/>
                </a:cubicBezTo>
                <a:cubicBezTo>
                  <a:pt x="4737375" y="232358"/>
                  <a:pt x="4749800" y="225425"/>
                  <a:pt x="4762500" y="219075"/>
                </a:cubicBezTo>
                <a:cubicBezTo>
                  <a:pt x="4787472" y="244047"/>
                  <a:pt x="4807690" y="266369"/>
                  <a:pt x="4838700" y="285750"/>
                </a:cubicBezTo>
                <a:cubicBezTo>
                  <a:pt x="4847214" y="291071"/>
                  <a:pt x="4858047" y="291320"/>
                  <a:pt x="4867275" y="295275"/>
                </a:cubicBezTo>
                <a:cubicBezTo>
                  <a:pt x="4936287" y="324851"/>
                  <a:pt x="4872717" y="307793"/>
                  <a:pt x="4953000" y="323850"/>
                </a:cubicBezTo>
                <a:cubicBezTo>
                  <a:pt x="5006975" y="317500"/>
                  <a:pt x="5061124" y="312486"/>
                  <a:pt x="5114925" y="304800"/>
                </a:cubicBezTo>
                <a:cubicBezTo>
                  <a:pt x="5127884" y="302949"/>
                  <a:pt x="5140246" y="298115"/>
                  <a:pt x="5153025" y="295275"/>
                </a:cubicBezTo>
                <a:cubicBezTo>
                  <a:pt x="5168829" y="291763"/>
                  <a:pt x="5184775" y="288925"/>
                  <a:pt x="5200650" y="285750"/>
                </a:cubicBezTo>
                <a:cubicBezTo>
                  <a:pt x="5254625" y="288925"/>
                  <a:pt x="5308750" y="290149"/>
                  <a:pt x="5362575" y="295275"/>
                </a:cubicBezTo>
                <a:cubicBezTo>
                  <a:pt x="5375607" y="296516"/>
                  <a:pt x="5387896" y="301960"/>
                  <a:pt x="5400675" y="304800"/>
                </a:cubicBezTo>
                <a:cubicBezTo>
                  <a:pt x="5416479" y="308312"/>
                  <a:pt x="5432425" y="311150"/>
                  <a:pt x="5448300" y="314325"/>
                </a:cubicBezTo>
                <a:cubicBezTo>
                  <a:pt x="5503572" y="311813"/>
                  <a:pt x="5615109" y="325839"/>
                  <a:pt x="5686425" y="295275"/>
                </a:cubicBezTo>
                <a:cubicBezTo>
                  <a:pt x="5699476" y="289682"/>
                  <a:pt x="5711825" y="282575"/>
                  <a:pt x="5724525" y="276225"/>
                </a:cubicBezTo>
                <a:lnTo>
                  <a:pt x="5972175" y="295275"/>
                </a:lnTo>
                <a:cubicBezTo>
                  <a:pt x="6188221" y="290006"/>
                  <a:pt x="6403975" y="276225"/>
                  <a:pt x="6619875" y="266700"/>
                </a:cubicBezTo>
                <a:cubicBezTo>
                  <a:pt x="6651625" y="260350"/>
                  <a:pt x="6684062" y="256786"/>
                  <a:pt x="6715125" y="247650"/>
                </a:cubicBezTo>
                <a:cubicBezTo>
                  <a:pt x="6913188" y="189396"/>
                  <a:pt x="6680084" y="239418"/>
                  <a:pt x="6829425" y="209550"/>
                </a:cubicBezTo>
                <a:cubicBezTo>
                  <a:pt x="6842125" y="215900"/>
                  <a:pt x="6855711" y="220724"/>
                  <a:pt x="6867525" y="228600"/>
                </a:cubicBezTo>
                <a:cubicBezTo>
                  <a:pt x="6917903" y="262186"/>
                  <a:pt x="6911506" y="276277"/>
                  <a:pt x="6972300" y="295275"/>
                </a:cubicBezTo>
                <a:cubicBezTo>
                  <a:pt x="7003205" y="304933"/>
                  <a:pt x="7067550" y="314325"/>
                  <a:pt x="7067550" y="314325"/>
                </a:cubicBezTo>
                <a:cubicBezTo>
                  <a:pt x="7121525" y="307975"/>
                  <a:pt x="7176088" y="305444"/>
                  <a:pt x="7229475" y="295275"/>
                </a:cubicBezTo>
                <a:cubicBezTo>
                  <a:pt x="7243423" y="292618"/>
                  <a:pt x="7254600" y="281992"/>
                  <a:pt x="7267575" y="276225"/>
                </a:cubicBezTo>
                <a:cubicBezTo>
                  <a:pt x="7283199" y="269281"/>
                  <a:pt x="7299191" y="263178"/>
                  <a:pt x="7315200" y="257175"/>
                </a:cubicBezTo>
                <a:cubicBezTo>
                  <a:pt x="7324601" y="253650"/>
                  <a:pt x="7334547" y="251605"/>
                  <a:pt x="7343775" y="247650"/>
                </a:cubicBezTo>
                <a:cubicBezTo>
                  <a:pt x="7356826" y="242057"/>
                  <a:pt x="7368194" y="232400"/>
                  <a:pt x="7381875" y="228600"/>
                </a:cubicBezTo>
                <a:cubicBezTo>
                  <a:pt x="7525421" y="188726"/>
                  <a:pt x="7475471" y="219810"/>
                  <a:pt x="7562850" y="180975"/>
                </a:cubicBezTo>
                <a:cubicBezTo>
                  <a:pt x="7592396" y="167843"/>
                  <a:pt x="7604287" y="160902"/>
                  <a:pt x="7629525" y="142875"/>
                </a:cubicBezTo>
                <a:cubicBezTo>
                  <a:pt x="7642443" y="133648"/>
                  <a:pt x="7653426" y="121400"/>
                  <a:pt x="7667625" y="114300"/>
                </a:cubicBezTo>
                <a:cubicBezTo>
                  <a:pt x="7679334" y="108446"/>
                  <a:pt x="7693213" y="108625"/>
                  <a:pt x="7705725" y="104775"/>
                </a:cubicBezTo>
                <a:cubicBezTo>
                  <a:pt x="7734514" y="95917"/>
                  <a:pt x="7762047" y="82734"/>
                  <a:pt x="7791450" y="76200"/>
                </a:cubicBezTo>
                <a:cubicBezTo>
                  <a:pt x="7820025" y="69850"/>
                  <a:pt x="7849092" y="65410"/>
                  <a:pt x="7877175" y="57150"/>
                </a:cubicBezTo>
                <a:cubicBezTo>
                  <a:pt x="7903200" y="49496"/>
                  <a:pt x="7926969" y="34788"/>
                  <a:pt x="7953375" y="28575"/>
                </a:cubicBezTo>
                <a:cubicBezTo>
                  <a:pt x="7981362" y="21990"/>
                  <a:pt x="8010546" y="22409"/>
                  <a:pt x="8039100" y="19050"/>
                </a:cubicBezTo>
                <a:cubicBezTo>
                  <a:pt x="8108855" y="10844"/>
                  <a:pt x="8115151" y="9546"/>
                  <a:pt x="8181975" y="0"/>
                </a:cubicBezTo>
                <a:lnTo>
                  <a:pt x="8296275" y="95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00125" y="4591050"/>
            <a:ext cx="7934325" cy="619125"/>
          </a:xfrm>
          <a:custGeom>
            <a:avLst/>
            <a:gdLst>
              <a:gd name="connsiteX0" fmla="*/ 0 w 7934325"/>
              <a:gd name="connsiteY0" fmla="*/ 619125 h 619125"/>
              <a:gd name="connsiteX1" fmla="*/ 209550 w 7934325"/>
              <a:gd name="connsiteY1" fmla="*/ 447675 h 619125"/>
              <a:gd name="connsiteX2" fmla="*/ 266700 w 7934325"/>
              <a:gd name="connsiteY2" fmla="*/ 390525 h 619125"/>
              <a:gd name="connsiteX3" fmla="*/ 333375 w 7934325"/>
              <a:gd name="connsiteY3" fmla="*/ 342900 h 619125"/>
              <a:gd name="connsiteX4" fmla="*/ 476250 w 7934325"/>
              <a:gd name="connsiteY4" fmla="*/ 228600 h 619125"/>
              <a:gd name="connsiteX5" fmla="*/ 504825 w 7934325"/>
              <a:gd name="connsiteY5" fmla="*/ 209550 h 619125"/>
              <a:gd name="connsiteX6" fmla="*/ 561975 w 7934325"/>
              <a:gd name="connsiteY6" fmla="*/ 152400 h 619125"/>
              <a:gd name="connsiteX7" fmla="*/ 571500 w 7934325"/>
              <a:gd name="connsiteY7" fmla="*/ 180975 h 619125"/>
              <a:gd name="connsiteX8" fmla="*/ 600075 w 7934325"/>
              <a:gd name="connsiteY8" fmla="*/ 190500 h 619125"/>
              <a:gd name="connsiteX9" fmla="*/ 638175 w 7934325"/>
              <a:gd name="connsiteY9" fmla="*/ 228600 h 619125"/>
              <a:gd name="connsiteX10" fmla="*/ 666750 w 7934325"/>
              <a:gd name="connsiteY10" fmla="*/ 276225 h 619125"/>
              <a:gd name="connsiteX11" fmla="*/ 704850 w 7934325"/>
              <a:gd name="connsiteY11" fmla="*/ 304800 h 619125"/>
              <a:gd name="connsiteX12" fmla="*/ 819150 w 7934325"/>
              <a:gd name="connsiteY12" fmla="*/ 400050 h 619125"/>
              <a:gd name="connsiteX13" fmla="*/ 971550 w 7934325"/>
              <a:gd name="connsiteY13" fmla="*/ 390525 h 619125"/>
              <a:gd name="connsiteX14" fmla="*/ 1009650 w 7934325"/>
              <a:gd name="connsiteY14" fmla="*/ 371475 h 619125"/>
              <a:gd name="connsiteX15" fmla="*/ 1095375 w 7934325"/>
              <a:gd name="connsiteY15" fmla="*/ 323850 h 619125"/>
              <a:gd name="connsiteX16" fmla="*/ 1143000 w 7934325"/>
              <a:gd name="connsiteY16" fmla="*/ 333375 h 619125"/>
              <a:gd name="connsiteX17" fmla="*/ 1181100 w 7934325"/>
              <a:gd name="connsiteY17" fmla="*/ 352425 h 619125"/>
              <a:gd name="connsiteX18" fmla="*/ 1276350 w 7934325"/>
              <a:gd name="connsiteY18" fmla="*/ 361950 h 619125"/>
              <a:gd name="connsiteX19" fmla="*/ 1323975 w 7934325"/>
              <a:gd name="connsiteY19" fmla="*/ 371475 h 619125"/>
              <a:gd name="connsiteX20" fmla="*/ 1495425 w 7934325"/>
              <a:gd name="connsiteY20" fmla="*/ 352425 h 619125"/>
              <a:gd name="connsiteX21" fmla="*/ 1533525 w 7934325"/>
              <a:gd name="connsiteY21" fmla="*/ 333375 h 619125"/>
              <a:gd name="connsiteX22" fmla="*/ 1590675 w 7934325"/>
              <a:gd name="connsiteY22" fmla="*/ 314325 h 619125"/>
              <a:gd name="connsiteX23" fmla="*/ 1695450 w 7934325"/>
              <a:gd name="connsiteY23" fmla="*/ 257175 h 619125"/>
              <a:gd name="connsiteX24" fmla="*/ 1743075 w 7934325"/>
              <a:gd name="connsiteY24" fmla="*/ 247650 h 619125"/>
              <a:gd name="connsiteX25" fmla="*/ 1800225 w 7934325"/>
              <a:gd name="connsiteY25" fmla="*/ 200025 h 619125"/>
              <a:gd name="connsiteX26" fmla="*/ 1828800 w 7934325"/>
              <a:gd name="connsiteY26" fmla="*/ 190500 h 619125"/>
              <a:gd name="connsiteX27" fmla="*/ 1838325 w 7934325"/>
              <a:gd name="connsiteY27" fmla="*/ 228600 h 619125"/>
              <a:gd name="connsiteX28" fmla="*/ 1866900 w 7934325"/>
              <a:gd name="connsiteY28" fmla="*/ 352425 h 619125"/>
              <a:gd name="connsiteX29" fmla="*/ 1905000 w 7934325"/>
              <a:gd name="connsiteY29" fmla="*/ 409575 h 619125"/>
              <a:gd name="connsiteX30" fmla="*/ 1933575 w 7934325"/>
              <a:gd name="connsiteY30" fmla="*/ 419100 h 619125"/>
              <a:gd name="connsiteX31" fmla="*/ 2219325 w 7934325"/>
              <a:gd name="connsiteY31" fmla="*/ 409575 h 619125"/>
              <a:gd name="connsiteX32" fmla="*/ 2247900 w 7934325"/>
              <a:gd name="connsiteY32" fmla="*/ 390525 h 619125"/>
              <a:gd name="connsiteX33" fmla="*/ 2276475 w 7934325"/>
              <a:gd name="connsiteY33" fmla="*/ 381000 h 619125"/>
              <a:gd name="connsiteX34" fmla="*/ 2343150 w 7934325"/>
              <a:gd name="connsiteY34" fmla="*/ 400050 h 619125"/>
              <a:gd name="connsiteX35" fmla="*/ 2486025 w 7934325"/>
              <a:gd name="connsiteY35" fmla="*/ 390525 h 619125"/>
              <a:gd name="connsiteX36" fmla="*/ 2524125 w 7934325"/>
              <a:gd name="connsiteY36" fmla="*/ 381000 h 619125"/>
              <a:gd name="connsiteX37" fmla="*/ 2638425 w 7934325"/>
              <a:gd name="connsiteY37" fmla="*/ 409575 h 619125"/>
              <a:gd name="connsiteX38" fmla="*/ 2895600 w 7934325"/>
              <a:gd name="connsiteY38" fmla="*/ 390525 h 619125"/>
              <a:gd name="connsiteX39" fmla="*/ 2952750 w 7934325"/>
              <a:gd name="connsiteY39" fmla="*/ 371475 h 619125"/>
              <a:gd name="connsiteX40" fmla="*/ 3048000 w 7934325"/>
              <a:gd name="connsiteY40" fmla="*/ 428625 h 619125"/>
              <a:gd name="connsiteX41" fmla="*/ 3076575 w 7934325"/>
              <a:gd name="connsiteY41" fmla="*/ 457200 h 619125"/>
              <a:gd name="connsiteX42" fmla="*/ 3143250 w 7934325"/>
              <a:gd name="connsiteY42" fmla="*/ 476250 h 619125"/>
              <a:gd name="connsiteX43" fmla="*/ 3257550 w 7934325"/>
              <a:gd name="connsiteY43" fmla="*/ 466725 h 619125"/>
              <a:gd name="connsiteX44" fmla="*/ 3362325 w 7934325"/>
              <a:gd name="connsiteY44" fmla="*/ 409575 h 619125"/>
              <a:gd name="connsiteX45" fmla="*/ 3419475 w 7934325"/>
              <a:gd name="connsiteY45" fmla="*/ 381000 h 619125"/>
              <a:gd name="connsiteX46" fmla="*/ 3514725 w 7934325"/>
              <a:gd name="connsiteY46" fmla="*/ 314325 h 619125"/>
              <a:gd name="connsiteX47" fmla="*/ 3543300 w 7934325"/>
              <a:gd name="connsiteY47" fmla="*/ 295275 h 619125"/>
              <a:gd name="connsiteX48" fmla="*/ 3848100 w 7934325"/>
              <a:gd name="connsiteY48" fmla="*/ 285750 h 619125"/>
              <a:gd name="connsiteX49" fmla="*/ 3924300 w 7934325"/>
              <a:gd name="connsiteY49" fmla="*/ 238125 h 619125"/>
              <a:gd name="connsiteX50" fmla="*/ 4010025 w 7934325"/>
              <a:gd name="connsiteY50" fmla="*/ 200025 h 619125"/>
              <a:gd name="connsiteX51" fmla="*/ 4181475 w 7934325"/>
              <a:gd name="connsiteY51" fmla="*/ 142875 h 619125"/>
              <a:gd name="connsiteX52" fmla="*/ 4267200 w 7934325"/>
              <a:gd name="connsiteY52" fmla="*/ 95250 h 619125"/>
              <a:gd name="connsiteX53" fmla="*/ 4400550 w 7934325"/>
              <a:gd name="connsiteY53" fmla="*/ 38100 h 619125"/>
              <a:gd name="connsiteX54" fmla="*/ 4486275 w 7934325"/>
              <a:gd name="connsiteY54" fmla="*/ 0 h 619125"/>
              <a:gd name="connsiteX55" fmla="*/ 4495800 w 7934325"/>
              <a:gd name="connsiteY55" fmla="*/ 38100 h 619125"/>
              <a:gd name="connsiteX56" fmla="*/ 4514850 w 7934325"/>
              <a:gd name="connsiteY56" fmla="*/ 95250 h 619125"/>
              <a:gd name="connsiteX57" fmla="*/ 4524375 w 7934325"/>
              <a:gd name="connsiteY57" fmla="*/ 133350 h 619125"/>
              <a:gd name="connsiteX58" fmla="*/ 4562475 w 7934325"/>
              <a:gd name="connsiteY58" fmla="*/ 190500 h 619125"/>
              <a:gd name="connsiteX59" fmla="*/ 4629150 w 7934325"/>
              <a:gd name="connsiteY59" fmla="*/ 219075 h 619125"/>
              <a:gd name="connsiteX60" fmla="*/ 4733925 w 7934325"/>
              <a:gd name="connsiteY60" fmla="*/ 200025 h 619125"/>
              <a:gd name="connsiteX61" fmla="*/ 4762500 w 7934325"/>
              <a:gd name="connsiteY61" fmla="*/ 190500 h 619125"/>
              <a:gd name="connsiteX62" fmla="*/ 4819650 w 7934325"/>
              <a:gd name="connsiteY62" fmla="*/ 247650 h 619125"/>
              <a:gd name="connsiteX63" fmla="*/ 4857750 w 7934325"/>
              <a:gd name="connsiteY63" fmla="*/ 285750 h 619125"/>
              <a:gd name="connsiteX64" fmla="*/ 4876800 w 7934325"/>
              <a:gd name="connsiteY64" fmla="*/ 314325 h 619125"/>
              <a:gd name="connsiteX65" fmla="*/ 4972050 w 7934325"/>
              <a:gd name="connsiteY65" fmla="*/ 342900 h 619125"/>
              <a:gd name="connsiteX66" fmla="*/ 5172075 w 7934325"/>
              <a:gd name="connsiteY66" fmla="*/ 323850 h 619125"/>
              <a:gd name="connsiteX67" fmla="*/ 5229225 w 7934325"/>
              <a:gd name="connsiteY67" fmla="*/ 304800 h 619125"/>
              <a:gd name="connsiteX68" fmla="*/ 5343525 w 7934325"/>
              <a:gd name="connsiteY68" fmla="*/ 323850 h 619125"/>
              <a:gd name="connsiteX69" fmla="*/ 5400675 w 7934325"/>
              <a:gd name="connsiteY69" fmla="*/ 304800 h 619125"/>
              <a:gd name="connsiteX70" fmla="*/ 5429250 w 7934325"/>
              <a:gd name="connsiteY70" fmla="*/ 295275 h 619125"/>
              <a:gd name="connsiteX71" fmla="*/ 5495925 w 7934325"/>
              <a:gd name="connsiteY71" fmla="*/ 323850 h 619125"/>
              <a:gd name="connsiteX72" fmla="*/ 5553075 w 7934325"/>
              <a:gd name="connsiteY72" fmla="*/ 304800 h 619125"/>
              <a:gd name="connsiteX73" fmla="*/ 5591175 w 7934325"/>
              <a:gd name="connsiteY73" fmla="*/ 276225 h 619125"/>
              <a:gd name="connsiteX74" fmla="*/ 5629275 w 7934325"/>
              <a:gd name="connsiteY74" fmla="*/ 285750 h 619125"/>
              <a:gd name="connsiteX75" fmla="*/ 5705475 w 7934325"/>
              <a:gd name="connsiteY75" fmla="*/ 333375 h 619125"/>
              <a:gd name="connsiteX76" fmla="*/ 5829300 w 7934325"/>
              <a:gd name="connsiteY76" fmla="*/ 371475 h 619125"/>
              <a:gd name="connsiteX77" fmla="*/ 5915025 w 7934325"/>
              <a:gd name="connsiteY77" fmla="*/ 400050 h 619125"/>
              <a:gd name="connsiteX78" fmla="*/ 5981700 w 7934325"/>
              <a:gd name="connsiteY78" fmla="*/ 409575 h 619125"/>
              <a:gd name="connsiteX79" fmla="*/ 6134100 w 7934325"/>
              <a:gd name="connsiteY79" fmla="*/ 447675 h 619125"/>
              <a:gd name="connsiteX80" fmla="*/ 6172200 w 7934325"/>
              <a:gd name="connsiteY80" fmla="*/ 476250 h 619125"/>
              <a:gd name="connsiteX81" fmla="*/ 6229350 w 7934325"/>
              <a:gd name="connsiteY81" fmla="*/ 466725 h 619125"/>
              <a:gd name="connsiteX82" fmla="*/ 6305550 w 7934325"/>
              <a:gd name="connsiteY82" fmla="*/ 409575 h 619125"/>
              <a:gd name="connsiteX83" fmla="*/ 6353175 w 7934325"/>
              <a:gd name="connsiteY83" fmla="*/ 428625 h 619125"/>
              <a:gd name="connsiteX84" fmla="*/ 6410325 w 7934325"/>
              <a:gd name="connsiteY84" fmla="*/ 447675 h 619125"/>
              <a:gd name="connsiteX85" fmla="*/ 6638925 w 7934325"/>
              <a:gd name="connsiteY85" fmla="*/ 419100 h 619125"/>
              <a:gd name="connsiteX86" fmla="*/ 6762750 w 7934325"/>
              <a:gd name="connsiteY86" fmla="*/ 342900 h 619125"/>
              <a:gd name="connsiteX87" fmla="*/ 6800850 w 7934325"/>
              <a:gd name="connsiteY87" fmla="*/ 314325 h 619125"/>
              <a:gd name="connsiteX88" fmla="*/ 6915150 w 7934325"/>
              <a:gd name="connsiteY88" fmla="*/ 314325 h 619125"/>
              <a:gd name="connsiteX89" fmla="*/ 6943725 w 7934325"/>
              <a:gd name="connsiteY89" fmla="*/ 295275 h 619125"/>
              <a:gd name="connsiteX90" fmla="*/ 6972300 w 7934325"/>
              <a:gd name="connsiteY90" fmla="*/ 285750 h 619125"/>
              <a:gd name="connsiteX91" fmla="*/ 6981825 w 7934325"/>
              <a:gd name="connsiteY91" fmla="*/ 257175 h 619125"/>
              <a:gd name="connsiteX92" fmla="*/ 7010400 w 7934325"/>
              <a:gd name="connsiteY92" fmla="*/ 247650 h 619125"/>
              <a:gd name="connsiteX93" fmla="*/ 7067550 w 7934325"/>
              <a:gd name="connsiteY93" fmla="*/ 266700 h 619125"/>
              <a:gd name="connsiteX94" fmla="*/ 7172325 w 7934325"/>
              <a:gd name="connsiteY94" fmla="*/ 276225 h 619125"/>
              <a:gd name="connsiteX95" fmla="*/ 7239000 w 7934325"/>
              <a:gd name="connsiteY95" fmla="*/ 314325 h 619125"/>
              <a:gd name="connsiteX96" fmla="*/ 7343775 w 7934325"/>
              <a:gd name="connsiteY96" fmla="*/ 352425 h 619125"/>
              <a:gd name="connsiteX97" fmla="*/ 7667625 w 7934325"/>
              <a:gd name="connsiteY97" fmla="*/ 352425 h 619125"/>
              <a:gd name="connsiteX98" fmla="*/ 7686675 w 7934325"/>
              <a:gd name="connsiteY98" fmla="*/ 381000 h 619125"/>
              <a:gd name="connsiteX99" fmla="*/ 7753350 w 7934325"/>
              <a:gd name="connsiteY99" fmla="*/ 428625 h 619125"/>
              <a:gd name="connsiteX100" fmla="*/ 7820025 w 7934325"/>
              <a:gd name="connsiteY100" fmla="*/ 466725 h 619125"/>
              <a:gd name="connsiteX101" fmla="*/ 7839075 w 7934325"/>
              <a:gd name="connsiteY101" fmla="*/ 428625 h 619125"/>
              <a:gd name="connsiteX102" fmla="*/ 7848600 w 7934325"/>
              <a:gd name="connsiteY102" fmla="*/ 390525 h 619125"/>
              <a:gd name="connsiteX103" fmla="*/ 7877175 w 7934325"/>
              <a:gd name="connsiteY103" fmla="*/ 381000 h 619125"/>
              <a:gd name="connsiteX104" fmla="*/ 7905750 w 7934325"/>
              <a:gd name="connsiteY104" fmla="*/ 361950 h 619125"/>
              <a:gd name="connsiteX105" fmla="*/ 7934325 w 7934325"/>
              <a:gd name="connsiteY105" fmla="*/ 32385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7934325" h="619125">
                <a:moveTo>
                  <a:pt x="0" y="619125"/>
                </a:moveTo>
                <a:cubicBezTo>
                  <a:pt x="69850" y="561975"/>
                  <a:pt x="141027" y="506409"/>
                  <a:pt x="209550" y="447675"/>
                </a:cubicBezTo>
                <a:cubicBezTo>
                  <a:pt x="230005" y="430142"/>
                  <a:pt x="246134" y="407927"/>
                  <a:pt x="266700" y="390525"/>
                </a:cubicBezTo>
                <a:cubicBezTo>
                  <a:pt x="287550" y="372883"/>
                  <a:pt x="311763" y="359600"/>
                  <a:pt x="333375" y="342900"/>
                </a:cubicBezTo>
                <a:cubicBezTo>
                  <a:pt x="381635" y="305608"/>
                  <a:pt x="428108" y="266044"/>
                  <a:pt x="476250" y="228600"/>
                </a:cubicBezTo>
                <a:cubicBezTo>
                  <a:pt x="485286" y="221572"/>
                  <a:pt x="496730" y="217645"/>
                  <a:pt x="504825" y="209550"/>
                </a:cubicBezTo>
                <a:cubicBezTo>
                  <a:pt x="575712" y="138663"/>
                  <a:pt x="494632" y="197295"/>
                  <a:pt x="561975" y="152400"/>
                </a:cubicBezTo>
                <a:cubicBezTo>
                  <a:pt x="565150" y="161925"/>
                  <a:pt x="564400" y="173875"/>
                  <a:pt x="571500" y="180975"/>
                </a:cubicBezTo>
                <a:cubicBezTo>
                  <a:pt x="578600" y="188075"/>
                  <a:pt x="591905" y="184664"/>
                  <a:pt x="600075" y="190500"/>
                </a:cubicBezTo>
                <a:cubicBezTo>
                  <a:pt x="614690" y="200939"/>
                  <a:pt x="627148" y="214423"/>
                  <a:pt x="638175" y="228600"/>
                </a:cubicBezTo>
                <a:cubicBezTo>
                  <a:pt x="649541" y="243213"/>
                  <a:pt x="654559" y="262292"/>
                  <a:pt x="666750" y="276225"/>
                </a:cubicBezTo>
                <a:cubicBezTo>
                  <a:pt x="677204" y="288172"/>
                  <a:pt x="693185" y="294032"/>
                  <a:pt x="704850" y="304800"/>
                </a:cubicBezTo>
                <a:cubicBezTo>
                  <a:pt x="809782" y="401660"/>
                  <a:pt x="749229" y="376743"/>
                  <a:pt x="819150" y="400050"/>
                </a:cubicBezTo>
                <a:cubicBezTo>
                  <a:pt x="869950" y="396875"/>
                  <a:pt x="921214" y="398075"/>
                  <a:pt x="971550" y="390525"/>
                </a:cubicBezTo>
                <a:cubicBezTo>
                  <a:pt x="985592" y="388419"/>
                  <a:pt x="997238" y="378371"/>
                  <a:pt x="1009650" y="371475"/>
                </a:cubicBezTo>
                <a:cubicBezTo>
                  <a:pt x="1117291" y="311674"/>
                  <a:pt x="1004024" y="369525"/>
                  <a:pt x="1095375" y="323850"/>
                </a:cubicBezTo>
                <a:cubicBezTo>
                  <a:pt x="1111250" y="327025"/>
                  <a:pt x="1127641" y="328255"/>
                  <a:pt x="1143000" y="333375"/>
                </a:cubicBezTo>
                <a:cubicBezTo>
                  <a:pt x="1156470" y="337865"/>
                  <a:pt x="1167216" y="349450"/>
                  <a:pt x="1181100" y="352425"/>
                </a:cubicBezTo>
                <a:cubicBezTo>
                  <a:pt x="1212300" y="359111"/>
                  <a:pt x="1244722" y="357733"/>
                  <a:pt x="1276350" y="361950"/>
                </a:cubicBezTo>
                <a:cubicBezTo>
                  <a:pt x="1292397" y="364090"/>
                  <a:pt x="1308100" y="368300"/>
                  <a:pt x="1323975" y="371475"/>
                </a:cubicBezTo>
                <a:cubicBezTo>
                  <a:pt x="1381125" y="365125"/>
                  <a:pt x="1438851" y="362711"/>
                  <a:pt x="1495425" y="352425"/>
                </a:cubicBezTo>
                <a:cubicBezTo>
                  <a:pt x="1509395" y="349885"/>
                  <a:pt x="1520342" y="338648"/>
                  <a:pt x="1533525" y="333375"/>
                </a:cubicBezTo>
                <a:cubicBezTo>
                  <a:pt x="1552169" y="325917"/>
                  <a:pt x="1572394" y="322634"/>
                  <a:pt x="1590675" y="314325"/>
                </a:cubicBezTo>
                <a:cubicBezTo>
                  <a:pt x="1665880" y="280141"/>
                  <a:pt x="1611023" y="287876"/>
                  <a:pt x="1695450" y="257175"/>
                </a:cubicBezTo>
                <a:cubicBezTo>
                  <a:pt x="1710665" y="251642"/>
                  <a:pt x="1727200" y="250825"/>
                  <a:pt x="1743075" y="247650"/>
                </a:cubicBezTo>
                <a:cubicBezTo>
                  <a:pt x="1764141" y="226584"/>
                  <a:pt x="1773703" y="213286"/>
                  <a:pt x="1800225" y="200025"/>
                </a:cubicBezTo>
                <a:cubicBezTo>
                  <a:pt x="1809205" y="195535"/>
                  <a:pt x="1819275" y="193675"/>
                  <a:pt x="1828800" y="190500"/>
                </a:cubicBezTo>
                <a:cubicBezTo>
                  <a:pt x="1831975" y="203200"/>
                  <a:pt x="1836334" y="215661"/>
                  <a:pt x="1838325" y="228600"/>
                </a:cubicBezTo>
                <a:cubicBezTo>
                  <a:pt x="1850700" y="309038"/>
                  <a:pt x="1834359" y="298190"/>
                  <a:pt x="1866900" y="352425"/>
                </a:cubicBezTo>
                <a:cubicBezTo>
                  <a:pt x="1878680" y="372058"/>
                  <a:pt x="1883280" y="402335"/>
                  <a:pt x="1905000" y="409575"/>
                </a:cubicBezTo>
                <a:lnTo>
                  <a:pt x="1933575" y="419100"/>
                </a:lnTo>
                <a:cubicBezTo>
                  <a:pt x="2028825" y="415925"/>
                  <a:pt x="2124413" y="418203"/>
                  <a:pt x="2219325" y="409575"/>
                </a:cubicBezTo>
                <a:cubicBezTo>
                  <a:pt x="2230726" y="408539"/>
                  <a:pt x="2237661" y="395645"/>
                  <a:pt x="2247900" y="390525"/>
                </a:cubicBezTo>
                <a:cubicBezTo>
                  <a:pt x="2256880" y="386035"/>
                  <a:pt x="2266950" y="384175"/>
                  <a:pt x="2276475" y="381000"/>
                </a:cubicBezTo>
                <a:cubicBezTo>
                  <a:pt x="2289950" y="385492"/>
                  <a:pt x="2331190" y="400050"/>
                  <a:pt x="2343150" y="400050"/>
                </a:cubicBezTo>
                <a:cubicBezTo>
                  <a:pt x="2390881" y="400050"/>
                  <a:pt x="2438400" y="393700"/>
                  <a:pt x="2486025" y="390525"/>
                </a:cubicBezTo>
                <a:cubicBezTo>
                  <a:pt x="2498725" y="387350"/>
                  <a:pt x="2511034" y="381000"/>
                  <a:pt x="2524125" y="381000"/>
                </a:cubicBezTo>
                <a:cubicBezTo>
                  <a:pt x="2591842" y="381000"/>
                  <a:pt x="2589951" y="385338"/>
                  <a:pt x="2638425" y="409575"/>
                </a:cubicBezTo>
                <a:cubicBezTo>
                  <a:pt x="2724150" y="403225"/>
                  <a:pt x="2810265" y="400869"/>
                  <a:pt x="2895600" y="390525"/>
                </a:cubicBezTo>
                <a:cubicBezTo>
                  <a:pt x="2915535" y="388109"/>
                  <a:pt x="2952750" y="371475"/>
                  <a:pt x="2952750" y="371475"/>
                </a:cubicBezTo>
                <a:cubicBezTo>
                  <a:pt x="2982815" y="386507"/>
                  <a:pt x="3025012" y="405637"/>
                  <a:pt x="3048000" y="428625"/>
                </a:cubicBezTo>
                <a:cubicBezTo>
                  <a:pt x="3057525" y="438150"/>
                  <a:pt x="3065367" y="449728"/>
                  <a:pt x="3076575" y="457200"/>
                </a:cubicBezTo>
                <a:cubicBezTo>
                  <a:pt x="3084774" y="462666"/>
                  <a:pt x="3138169" y="474980"/>
                  <a:pt x="3143250" y="476250"/>
                </a:cubicBezTo>
                <a:cubicBezTo>
                  <a:pt x="3181350" y="473075"/>
                  <a:pt x="3220228" y="475019"/>
                  <a:pt x="3257550" y="466725"/>
                </a:cubicBezTo>
                <a:cubicBezTo>
                  <a:pt x="3280707" y="461579"/>
                  <a:pt x="3340378" y="421546"/>
                  <a:pt x="3362325" y="409575"/>
                </a:cubicBezTo>
                <a:cubicBezTo>
                  <a:pt x="3381023" y="399376"/>
                  <a:pt x="3401078" y="391732"/>
                  <a:pt x="3419475" y="381000"/>
                </a:cubicBezTo>
                <a:cubicBezTo>
                  <a:pt x="3467250" y="353131"/>
                  <a:pt x="3473968" y="343437"/>
                  <a:pt x="3514725" y="314325"/>
                </a:cubicBezTo>
                <a:cubicBezTo>
                  <a:pt x="3524040" y="307671"/>
                  <a:pt x="3533775" y="301625"/>
                  <a:pt x="3543300" y="295275"/>
                </a:cubicBezTo>
                <a:cubicBezTo>
                  <a:pt x="3642518" y="300497"/>
                  <a:pt x="3749917" y="318478"/>
                  <a:pt x="3848100" y="285750"/>
                </a:cubicBezTo>
                <a:cubicBezTo>
                  <a:pt x="3876516" y="276278"/>
                  <a:pt x="3897828" y="252140"/>
                  <a:pt x="3924300" y="238125"/>
                </a:cubicBezTo>
                <a:cubicBezTo>
                  <a:pt x="3951936" y="223494"/>
                  <a:pt x="3980683" y="210835"/>
                  <a:pt x="4010025" y="200025"/>
                </a:cubicBezTo>
                <a:cubicBezTo>
                  <a:pt x="4089847" y="170617"/>
                  <a:pt x="4108127" y="177392"/>
                  <a:pt x="4181475" y="142875"/>
                </a:cubicBezTo>
                <a:cubicBezTo>
                  <a:pt x="4211052" y="128956"/>
                  <a:pt x="4237710" y="109354"/>
                  <a:pt x="4267200" y="95250"/>
                </a:cubicBezTo>
                <a:cubicBezTo>
                  <a:pt x="4310827" y="74385"/>
                  <a:pt x="4357295" y="59727"/>
                  <a:pt x="4400550" y="38100"/>
                </a:cubicBezTo>
                <a:cubicBezTo>
                  <a:pt x="4466680" y="5035"/>
                  <a:pt x="4437494" y="16260"/>
                  <a:pt x="4486275" y="0"/>
                </a:cubicBezTo>
                <a:cubicBezTo>
                  <a:pt x="4489450" y="12700"/>
                  <a:pt x="4492038" y="25561"/>
                  <a:pt x="4495800" y="38100"/>
                </a:cubicBezTo>
                <a:cubicBezTo>
                  <a:pt x="4501570" y="57334"/>
                  <a:pt x="4509980" y="75769"/>
                  <a:pt x="4514850" y="95250"/>
                </a:cubicBezTo>
                <a:cubicBezTo>
                  <a:pt x="4518025" y="107950"/>
                  <a:pt x="4518521" y="121641"/>
                  <a:pt x="4524375" y="133350"/>
                </a:cubicBezTo>
                <a:cubicBezTo>
                  <a:pt x="4534614" y="153828"/>
                  <a:pt x="4543425" y="177800"/>
                  <a:pt x="4562475" y="190500"/>
                </a:cubicBezTo>
                <a:cubicBezTo>
                  <a:pt x="4601942" y="216812"/>
                  <a:pt x="4579944" y="206774"/>
                  <a:pt x="4629150" y="219075"/>
                </a:cubicBezTo>
                <a:cubicBezTo>
                  <a:pt x="4664075" y="212725"/>
                  <a:pt x="4699215" y="207463"/>
                  <a:pt x="4733925" y="200025"/>
                </a:cubicBezTo>
                <a:cubicBezTo>
                  <a:pt x="4743742" y="197921"/>
                  <a:pt x="4753723" y="185624"/>
                  <a:pt x="4762500" y="190500"/>
                </a:cubicBezTo>
                <a:cubicBezTo>
                  <a:pt x="4786050" y="203584"/>
                  <a:pt x="4800600" y="228600"/>
                  <a:pt x="4819650" y="247650"/>
                </a:cubicBezTo>
                <a:cubicBezTo>
                  <a:pt x="4832350" y="260350"/>
                  <a:pt x="4847787" y="270806"/>
                  <a:pt x="4857750" y="285750"/>
                </a:cubicBezTo>
                <a:cubicBezTo>
                  <a:pt x="4864100" y="295275"/>
                  <a:pt x="4867485" y="307671"/>
                  <a:pt x="4876800" y="314325"/>
                </a:cubicBezTo>
                <a:cubicBezTo>
                  <a:pt x="4901166" y="331730"/>
                  <a:pt x="4943915" y="337273"/>
                  <a:pt x="4972050" y="342900"/>
                </a:cubicBezTo>
                <a:cubicBezTo>
                  <a:pt x="5038725" y="336550"/>
                  <a:pt x="5105821" y="333665"/>
                  <a:pt x="5172075" y="323850"/>
                </a:cubicBezTo>
                <a:cubicBezTo>
                  <a:pt x="5191939" y="320907"/>
                  <a:pt x="5229225" y="304800"/>
                  <a:pt x="5229225" y="304800"/>
                </a:cubicBezTo>
                <a:cubicBezTo>
                  <a:pt x="5263991" y="356949"/>
                  <a:pt x="5242414" y="342808"/>
                  <a:pt x="5343525" y="323850"/>
                </a:cubicBezTo>
                <a:cubicBezTo>
                  <a:pt x="5363262" y="320149"/>
                  <a:pt x="5381625" y="311150"/>
                  <a:pt x="5400675" y="304800"/>
                </a:cubicBezTo>
                <a:lnTo>
                  <a:pt x="5429250" y="295275"/>
                </a:lnTo>
                <a:cubicBezTo>
                  <a:pt x="5449073" y="308491"/>
                  <a:pt x="5469183" y="326524"/>
                  <a:pt x="5495925" y="323850"/>
                </a:cubicBezTo>
                <a:cubicBezTo>
                  <a:pt x="5515906" y="321852"/>
                  <a:pt x="5534025" y="311150"/>
                  <a:pt x="5553075" y="304800"/>
                </a:cubicBezTo>
                <a:cubicBezTo>
                  <a:pt x="5565775" y="295275"/>
                  <a:pt x="5575774" y="280075"/>
                  <a:pt x="5591175" y="276225"/>
                </a:cubicBezTo>
                <a:cubicBezTo>
                  <a:pt x="5603875" y="273050"/>
                  <a:pt x="5617566" y="279896"/>
                  <a:pt x="5629275" y="285750"/>
                </a:cubicBezTo>
                <a:cubicBezTo>
                  <a:pt x="5656066" y="299145"/>
                  <a:pt x="5677059" y="323903"/>
                  <a:pt x="5705475" y="333375"/>
                </a:cubicBezTo>
                <a:cubicBezTo>
                  <a:pt x="5880592" y="391747"/>
                  <a:pt x="5632768" y="310059"/>
                  <a:pt x="5829300" y="371475"/>
                </a:cubicBezTo>
                <a:cubicBezTo>
                  <a:pt x="5858050" y="380459"/>
                  <a:pt x="5885804" y="392745"/>
                  <a:pt x="5915025" y="400050"/>
                </a:cubicBezTo>
                <a:cubicBezTo>
                  <a:pt x="5936805" y="405495"/>
                  <a:pt x="5959685" y="405172"/>
                  <a:pt x="5981700" y="409575"/>
                </a:cubicBezTo>
                <a:cubicBezTo>
                  <a:pt x="6084475" y="430130"/>
                  <a:pt x="6072647" y="427191"/>
                  <a:pt x="6134100" y="447675"/>
                </a:cubicBezTo>
                <a:cubicBezTo>
                  <a:pt x="6146800" y="457200"/>
                  <a:pt x="6156633" y="473137"/>
                  <a:pt x="6172200" y="476250"/>
                </a:cubicBezTo>
                <a:cubicBezTo>
                  <a:pt x="6191138" y="480038"/>
                  <a:pt x="6211200" y="473325"/>
                  <a:pt x="6229350" y="466725"/>
                </a:cubicBezTo>
                <a:cubicBezTo>
                  <a:pt x="6266546" y="453199"/>
                  <a:pt x="6279877" y="435248"/>
                  <a:pt x="6305550" y="409575"/>
                </a:cubicBezTo>
                <a:cubicBezTo>
                  <a:pt x="6321425" y="415925"/>
                  <a:pt x="6337107" y="422782"/>
                  <a:pt x="6353175" y="428625"/>
                </a:cubicBezTo>
                <a:cubicBezTo>
                  <a:pt x="6372046" y="435487"/>
                  <a:pt x="6410325" y="447675"/>
                  <a:pt x="6410325" y="447675"/>
                </a:cubicBezTo>
                <a:cubicBezTo>
                  <a:pt x="6486525" y="438150"/>
                  <a:pt x="6564689" y="438751"/>
                  <a:pt x="6638925" y="419100"/>
                </a:cubicBezTo>
                <a:cubicBezTo>
                  <a:pt x="6645290" y="417415"/>
                  <a:pt x="6733883" y="363519"/>
                  <a:pt x="6762750" y="342900"/>
                </a:cubicBezTo>
                <a:cubicBezTo>
                  <a:pt x="6775668" y="333673"/>
                  <a:pt x="6788150" y="323850"/>
                  <a:pt x="6800850" y="314325"/>
                </a:cubicBezTo>
                <a:cubicBezTo>
                  <a:pt x="6850893" y="326836"/>
                  <a:pt x="6851166" y="331775"/>
                  <a:pt x="6915150" y="314325"/>
                </a:cubicBezTo>
                <a:cubicBezTo>
                  <a:pt x="6926194" y="311313"/>
                  <a:pt x="6933486" y="300395"/>
                  <a:pt x="6943725" y="295275"/>
                </a:cubicBezTo>
                <a:cubicBezTo>
                  <a:pt x="6952705" y="290785"/>
                  <a:pt x="6962775" y="288925"/>
                  <a:pt x="6972300" y="285750"/>
                </a:cubicBezTo>
                <a:cubicBezTo>
                  <a:pt x="6975475" y="276225"/>
                  <a:pt x="6974725" y="264275"/>
                  <a:pt x="6981825" y="257175"/>
                </a:cubicBezTo>
                <a:cubicBezTo>
                  <a:pt x="6988925" y="250075"/>
                  <a:pt x="7000421" y="246541"/>
                  <a:pt x="7010400" y="247650"/>
                </a:cubicBezTo>
                <a:cubicBezTo>
                  <a:pt x="7030358" y="249868"/>
                  <a:pt x="7047552" y="264882"/>
                  <a:pt x="7067550" y="266700"/>
                </a:cubicBezTo>
                <a:lnTo>
                  <a:pt x="7172325" y="276225"/>
                </a:lnTo>
                <a:cubicBezTo>
                  <a:pt x="7232372" y="296241"/>
                  <a:pt x="7166918" y="271076"/>
                  <a:pt x="7239000" y="314325"/>
                </a:cubicBezTo>
                <a:cubicBezTo>
                  <a:pt x="7292723" y="346559"/>
                  <a:pt x="7288877" y="341445"/>
                  <a:pt x="7343775" y="352425"/>
                </a:cubicBezTo>
                <a:cubicBezTo>
                  <a:pt x="7411680" y="349030"/>
                  <a:pt x="7587981" y="332514"/>
                  <a:pt x="7667625" y="352425"/>
                </a:cubicBezTo>
                <a:cubicBezTo>
                  <a:pt x="7678731" y="355201"/>
                  <a:pt x="7678580" y="372905"/>
                  <a:pt x="7686675" y="381000"/>
                </a:cubicBezTo>
                <a:cubicBezTo>
                  <a:pt x="7702240" y="396565"/>
                  <a:pt x="7734421" y="415104"/>
                  <a:pt x="7753350" y="428625"/>
                </a:cubicBezTo>
                <a:cubicBezTo>
                  <a:pt x="7803807" y="464666"/>
                  <a:pt x="7773654" y="451268"/>
                  <a:pt x="7820025" y="466725"/>
                </a:cubicBezTo>
                <a:cubicBezTo>
                  <a:pt x="7826375" y="454025"/>
                  <a:pt x="7834089" y="441920"/>
                  <a:pt x="7839075" y="428625"/>
                </a:cubicBezTo>
                <a:cubicBezTo>
                  <a:pt x="7843672" y="416368"/>
                  <a:pt x="7840422" y="400747"/>
                  <a:pt x="7848600" y="390525"/>
                </a:cubicBezTo>
                <a:cubicBezTo>
                  <a:pt x="7854872" y="382685"/>
                  <a:pt x="7868195" y="385490"/>
                  <a:pt x="7877175" y="381000"/>
                </a:cubicBezTo>
                <a:cubicBezTo>
                  <a:pt x="7887414" y="375880"/>
                  <a:pt x="7897655" y="370045"/>
                  <a:pt x="7905750" y="361950"/>
                </a:cubicBezTo>
                <a:cubicBezTo>
                  <a:pt x="7916975" y="350725"/>
                  <a:pt x="7934325" y="323850"/>
                  <a:pt x="7934325" y="3238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81075" y="2438235"/>
            <a:ext cx="7762875" cy="581190"/>
          </a:xfrm>
          <a:custGeom>
            <a:avLst/>
            <a:gdLst>
              <a:gd name="connsiteX0" fmla="*/ 0 w 7762875"/>
              <a:gd name="connsiteY0" fmla="*/ 524040 h 581190"/>
              <a:gd name="connsiteX1" fmla="*/ 85725 w 7762875"/>
              <a:gd name="connsiteY1" fmla="*/ 457365 h 581190"/>
              <a:gd name="connsiteX2" fmla="*/ 142875 w 7762875"/>
              <a:gd name="connsiteY2" fmla="*/ 409740 h 581190"/>
              <a:gd name="connsiteX3" fmla="*/ 285750 w 7762875"/>
              <a:gd name="connsiteY3" fmla="*/ 343065 h 581190"/>
              <a:gd name="connsiteX4" fmla="*/ 400050 w 7762875"/>
              <a:gd name="connsiteY4" fmla="*/ 266865 h 581190"/>
              <a:gd name="connsiteX5" fmla="*/ 447675 w 7762875"/>
              <a:gd name="connsiteY5" fmla="*/ 228765 h 581190"/>
              <a:gd name="connsiteX6" fmla="*/ 542925 w 7762875"/>
              <a:gd name="connsiteY6" fmla="*/ 181140 h 581190"/>
              <a:gd name="connsiteX7" fmla="*/ 609600 w 7762875"/>
              <a:gd name="connsiteY7" fmla="*/ 133515 h 581190"/>
              <a:gd name="connsiteX8" fmla="*/ 733425 w 7762875"/>
              <a:gd name="connsiteY8" fmla="*/ 152565 h 581190"/>
              <a:gd name="connsiteX9" fmla="*/ 838200 w 7762875"/>
              <a:gd name="connsiteY9" fmla="*/ 247815 h 581190"/>
              <a:gd name="connsiteX10" fmla="*/ 876300 w 7762875"/>
              <a:gd name="connsiteY10" fmla="*/ 266865 h 581190"/>
              <a:gd name="connsiteX11" fmla="*/ 933450 w 7762875"/>
              <a:gd name="connsiteY11" fmla="*/ 295440 h 581190"/>
              <a:gd name="connsiteX12" fmla="*/ 962025 w 7762875"/>
              <a:gd name="connsiteY12" fmla="*/ 324015 h 581190"/>
              <a:gd name="connsiteX13" fmla="*/ 990600 w 7762875"/>
              <a:gd name="connsiteY13" fmla="*/ 343065 h 581190"/>
              <a:gd name="connsiteX14" fmla="*/ 1009650 w 7762875"/>
              <a:gd name="connsiteY14" fmla="*/ 371640 h 581190"/>
              <a:gd name="connsiteX15" fmla="*/ 1057275 w 7762875"/>
              <a:gd name="connsiteY15" fmla="*/ 362115 h 581190"/>
              <a:gd name="connsiteX16" fmla="*/ 1076325 w 7762875"/>
              <a:gd name="connsiteY16" fmla="*/ 324015 h 581190"/>
              <a:gd name="connsiteX17" fmla="*/ 1104900 w 7762875"/>
              <a:gd name="connsiteY17" fmla="*/ 295440 h 581190"/>
              <a:gd name="connsiteX18" fmla="*/ 1152525 w 7762875"/>
              <a:gd name="connsiteY18" fmla="*/ 247815 h 581190"/>
              <a:gd name="connsiteX19" fmla="*/ 1181100 w 7762875"/>
              <a:gd name="connsiteY19" fmla="*/ 219240 h 581190"/>
              <a:gd name="connsiteX20" fmla="*/ 1238250 w 7762875"/>
              <a:gd name="connsiteY20" fmla="*/ 181140 h 581190"/>
              <a:gd name="connsiteX21" fmla="*/ 1266825 w 7762875"/>
              <a:gd name="connsiteY21" fmla="*/ 162090 h 581190"/>
              <a:gd name="connsiteX22" fmla="*/ 1295400 w 7762875"/>
              <a:gd name="connsiteY22" fmla="*/ 143040 h 581190"/>
              <a:gd name="connsiteX23" fmla="*/ 1343025 w 7762875"/>
              <a:gd name="connsiteY23" fmla="*/ 171615 h 581190"/>
              <a:gd name="connsiteX24" fmla="*/ 1381125 w 7762875"/>
              <a:gd name="connsiteY24" fmla="*/ 228765 h 581190"/>
              <a:gd name="connsiteX25" fmla="*/ 1438275 w 7762875"/>
              <a:gd name="connsiteY25" fmla="*/ 324015 h 581190"/>
              <a:gd name="connsiteX26" fmla="*/ 1514475 w 7762875"/>
              <a:gd name="connsiteY26" fmla="*/ 447840 h 581190"/>
              <a:gd name="connsiteX27" fmla="*/ 1524000 w 7762875"/>
              <a:gd name="connsiteY27" fmla="*/ 485940 h 581190"/>
              <a:gd name="connsiteX28" fmla="*/ 1562100 w 7762875"/>
              <a:gd name="connsiteY28" fmla="*/ 504990 h 581190"/>
              <a:gd name="connsiteX29" fmla="*/ 1590675 w 7762875"/>
              <a:gd name="connsiteY29" fmla="*/ 524040 h 581190"/>
              <a:gd name="connsiteX30" fmla="*/ 1695450 w 7762875"/>
              <a:gd name="connsiteY30" fmla="*/ 438315 h 581190"/>
              <a:gd name="connsiteX31" fmla="*/ 1733550 w 7762875"/>
              <a:gd name="connsiteY31" fmla="*/ 400215 h 581190"/>
              <a:gd name="connsiteX32" fmla="*/ 1752600 w 7762875"/>
              <a:gd name="connsiteY32" fmla="*/ 371640 h 581190"/>
              <a:gd name="connsiteX33" fmla="*/ 1762125 w 7762875"/>
              <a:gd name="connsiteY33" fmla="*/ 343065 h 581190"/>
              <a:gd name="connsiteX34" fmla="*/ 1800225 w 7762875"/>
              <a:gd name="connsiteY34" fmla="*/ 324015 h 581190"/>
              <a:gd name="connsiteX35" fmla="*/ 1838325 w 7762875"/>
              <a:gd name="connsiteY35" fmla="*/ 295440 h 581190"/>
              <a:gd name="connsiteX36" fmla="*/ 1885950 w 7762875"/>
              <a:gd name="connsiteY36" fmla="*/ 257340 h 581190"/>
              <a:gd name="connsiteX37" fmla="*/ 1914525 w 7762875"/>
              <a:gd name="connsiteY37" fmla="*/ 285915 h 581190"/>
              <a:gd name="connsiteX38" fmla="*/ 1952625 w 7762875"/>
              <a:gd name="connsiteY38" fmla="*/ 314490 h 581190"/>
              <a:gd name="connsiteX39" fmla="*/ 2000250 w 7762875"/>
              <a:gd name="connsiteY39" fmla="*/ 371640 h 581190"/>
              <a:gd name="connsiteX40" fmla="*/ 2057400 w 7762875"/>
              <a:gd name="connsiteY40" fmla="*/ 428790 h 581190"/>
              <a:gd name="connsiteX41" fmla="*/ 2124075 w 7762875"/>
              <a:gd name="connsiteY41" fmla="*/ 495465 h 581190"/>
              <a:gd name="connsiteX42" fmla="*/ 2152650 w 7762875"/>
              <a:gd name="connsiteY42" fmla="*/ 485940 h 581190"/>
              <a:gd name="connsiteX43" fmla="*/ 2209800 w 7762875"/>
              <a:gd name="connsiteY43" fmla="*/ 390690 h 581190"/>
              <a:gd name="connsiteX44" fmla="*/ 2266950 w 7762875"/>
              <a:gd name="connsiteY44" fmla="*/ 352590 h 581190"/>
              <a:gd name="connsiteX45" fmla="*/ 2400300 w 7762875"/>
              <a:gd name="connsiteY45" fmla="*/ 152565 h 581190"/>
              <a:gd name="connsiteX46" fmla="*/ 2457450 w 7762875"/>
              <a:gd name="connsiteY46" fmla="*/ 76365 h 581190"/>
              <a:gd name="connsiteX47" fmla="*/ 2486025 w 7762875"/>
              <a:gd name="connsiteY47" fmla="*/ 38265 h 581190"/>
              <a:gd name="connsiteX48" fmla="*/ 2495550 w 7762875"/>
              <a:gd name="connsiteY48" fmla="*/ 165 h 581190"/>
              <a:gd name="connsiteX49" fmla="*/ 2552700 w 7762875"/>
              <a:gd name="connsiteY49" fmla="*/ 85890 h 581190"/>
              <a:gd name="connsiteX50" fmla="*/ 2638425 w 7762875"/>
              <a:gd name="connsiteY50" fmla="*/ 162090 h 581190"/>
              <a:gd name="connsiteX51" fmla="*/ 2676525 w 7762875"/>
              <a:gd name="connsiteY51" fmla="*/ 181140 h 581190"/>
              <a:gd name="connsiteX52" fmla="*/ 2695575 w 7762875"/>
              <a:gd name="connsiteY52" fmla="*/ 209715 h 581190"/>
              <a:gd name="connsiteX53" fmla="*/ 2724150 w 7762875"/>
              <a:gd name="connsiteY53" fmla="*/ 228765 h 581190"/>
              <a:gd name="connsiteX54" fmla="*/ 2800350 w 7762875"/>
              <a:gd name="connsiteY54" fmla="*/ 381165 h 581190"/>
              <a:gd name="connsiteX55" fmla="*/ 2905125 w 7762875"/>
              <a:gd name="connsiteY55" fmla="*/ 495465 h 581190"/>
              <a:gd name="connsiteX56" fmla="*/ 2981325 w 7762875"/>
              <a:gd name="connsiteY56" fmla="*/ 552615 h 581190"/>
              <a:gd name="connsiteX57" fmla="*/ 3009900 w 7762875"/>
              <a:gd name="connsiteY57" fmla="*/ 514515 h 581190"/>
              <a:gd name="connsiteX58" fmla="*/ 3057525 w 7762875"/>
              <a:gd name="connsiteY58" fmla="*/ 409740 h 581190"/>
              <a:gd name="connsiteX59" fmla="*/ 3105150 w 7762875"/>
              <a:gd name="connsiteY59" fmla="*/ 333540 h 581190"/>
              <a:gd name="connsiteX60" fmla="*/ 3133725 w 7762875"/>
              <a:gd name="connsiteY60" fmla="*/ 304965 h 581190"/>
              <a:gd name="connsiteX61" fmla="*/ 3162300 w 7762875"/>
              <a:gd name="connsiteY61" fmla="*/ 324015 h 581190"/>
              <a:gd name="connsiteX62" fmla="*/ 3190875 w 7762875"/>
              <a:gd name="connsiteY62" fmla="*/ 362115 h 581190"/>
              <a:gd name="connsiteX63" fmla="*/ 3228975 w 7762875"/>
              <a:gd name="connsiteY63" fmla="*/ 381165 h 581190"/>
              <a:gd name="connsiteX64" fmla="*/ 3257550 w 7762875"/>
              <a:gd name="connsiteY64" fmla="*/ 400215 h 581190"/>
              <a:gd name="connsiteX65" fmla="*/ 3295650 w 7762875"/>
              <a:gd name="connsiteY65" fmla="*/ 381165 h 581190"/>
              <a:gd name="connsiteX66" fmla="*/ 3324225 w 7762875"/>
              <a:gd name="connsiteY66" fmla="*/ 333540 h 581190"/>
              <a:gd name="connsiteX67" fmla="*/ 3381375 w 7762875"/>
              <a:gd name="connsiteY67" fmla="*/ 266865 h 581190"/>
              <a:gd name="connsiteX68" fmla="*/ 3495675 w 7762875"/>
              <a:gd name="connsiteY68" fmla="*/ 162090 h 581190"/>
              <a:gd name="connsiteX69" fmla="*/ 3571875 w 7762875"/>
              <a:gd name="connsiteY69" fmla="*/ 95415 h 581190"/>
              <a:gd name="connsiteX70" fmla="*/ 3609975 w 7762875"/>
              <a:gd name="connsiteY70" fmla="*/ 133515 h 581190"/>
              <a:gd name="connsiteX71" fmla="*/ 3657600 w 7762875"/>
              <a:gd name="connsiteY71" fmla="*/ 200190 h 581190"/>
              <a:gd name="connsiteX72" fmla="*/ 3705225 w 7762875"/>
              <a:gd name="connsiteY72" fmla="*/ 238290 h 581190"/>
              <a:gd name="connsiteX73" fmla="*/ 3733800 w 7762875"/>
              <a:gd name="connsiteY73" fmla="*/ 295440 h 581190"/>
              <a:gd name="connsiteX74" fmla="*/ 3752850 w 7762875"/>
              <a:gd name="connsiteY74" fmla="*/ 324015 h 581190"/>
              <a:gd name="connsiteX75" fmla="*/ 3810000 w 7762875"/>
              <a:gd name="connsiteY75" fmla="*/ 390690 h 581190"/>
              <a:gd name="connsiteX76" fmla="*/ 3829050 w 7762875"/>
              <a:gd name="connsiteY76" fmla="*/ 419265 h 581190"/>
              <a:gd name="connsiteX77" fmla="*/ 3895725 w 7762875"/>
              <a:gd name="connsiteY77" fmla="*/ 400215 h 581190"/>
              <a:gd name="connsiteX78" fmla="*/ 3914775 w 7762875"/>
              <a:gd name="connsiteY78" fmla="*/ 371640 h 581190"/>
              <a:gd name="connsiteX79" fmla="*/ 3952875 w 7762875"/>
              <a:gd name="connsiteY79" fmla="*/ 352590 h 581190"/>
              <a:gd name="connsiteX80" fmla="*/ 4029075 w 7762875"/>
              <a:gd name="connsiteY80" fmla="*/ 285915 h 581190"/>
              <a:gd name="connsiteX81" fmla="*/ 4057650 w 7762875"/>
              <a:gd name="connsiteY81" fmla="*/ 266865 h 581190"/>
              <a:gd name="connsiteX82" fmla="*/ 4086225 w 7762875"/>
              <a:gd name="connsiteY82" fmla="*/ 228765 h 581190"/>
              <a:gd name="connsiteX83" fmla="*/ 4152900 w 7762875"/>
              <a:gd name="connsiteY83" fmla="*/ 162090 h 581190"/>
              <a:gd name="connsiteX84" fmla="*/ 4181475 w 7762875"/>
              <a:gd name="connsiteY84" fmla="*/ 181140 h 581190"/>
              <a:gd name="connsiteX85" fmla="*/ 4229100 w 7762875"/>
              <a:gd name="connsiteY85" fmla="*/ 228765 h 581190"/>
              <a:gd name="connsiteX86" fmla="*/ 4276725 w 7762875"/>
              <a:gd name="connsiteY86" fmla="*/ 285915 h 581190"/>
              <a:gd name="connsiteX87" fmla="*/ 4295775 w 7762875"/>
              <a:gd name="connsiteY87" fmla="*/ 324015 h 581190"/>
              <a:gd name="connsiteX88" fmla="*/ 4410075 w 7762875"/>
              <a:gd name="connsiteY88" fmla="*/ 428790 h 581190"/>
              <a:gd name="connsiteX89" fmla="*/ 4448175 w 7762875"/>
              <a:gd name="connsiteY89" fmla="*/ 485940 h 581190"/>
              <a:gd name="connsiteX90" fmla="*/ 4467225 w 7762875"/>
              <a:gd name="connsiteY90" fmla="*/ 514515 h 581190"/>
              <a:gd name="connsiteX91" fmla="*/ 4533900 w 7762875"/>
              <a:gd name="connsiteY91" fmla="*/ 581190 h 581190"/>
              <a:gd name="connsiteX92" fmla="*/ 4629150 w 7762875"/>
              <a:gd name="connsiteY92" fmla="*/ 514515 h 581190"/>
              <a:gd name="connsiteX93" fmla="*/ 4752975 w 7762875"/>
              <a:gd name="connsiteY93" fmla="*/ 419265 h 581190"/>
              <a:gd name="connsiteX94" fmla="*/ 4838700 w 7762875"/>
              <a:gd name="connsiteY94" fmla="*/ 333540 h 581190"/>
              <a:gd name="connsiteX95" fmla="*/ 4867275 w 7762875"/>
              <a:gd name="connsiteY95" fmla="*/ 304965 h 581190"/>
              <a:gd name="connsiteX96" fmla="*/ 4914900 w 7762875"/>
              <a:gd name="connsiteY96" fmla="*/ 238290 h 581190"/>
              <a:gd name="connsiteX97" fmla="*/ 4933950 w 7762875"/>
              <a:gd name="connsiteY97" fmla="*/ 209715 h 581190"/>
              <a:gd name="connsiteX98" fmla="*/ 4962525 w 7762875"/>
              <a:gd name="connsiteY98" fmla="*/ 181140 h 581190"/>
              <a:gd name="connsiteX99" fmla="*/ 5000625 w 7762875"/>
              <a:gd name="connsiteY99" fmla="*/ 123990 h 581190"/>
              <a:gd name="connsiteX100" fmla="*/ 5057775 w 7762875"/>
              <a:gd name="connsiteY100" fmla="*/ 190665 h 581190"/>
              <a:gd name="connsiteX101" fmla="*/ 5105400 w 7762875"/>
              <a:gd name="connsiteY101" fmla="*/ 228765 h 581190"/>
              <a:gd name="connsiteX102" fmla="*/ 5133975 w 7762875"/>
              <a:gd name="connsiteY102" fmla="*/ 266865 h 581190"/>
              <a:gd name="connsiteX103" fmla="*/ 5172075 w 7762875"/>
              <a:gd name="connsiteY103" fmla="*/ 295440 h 581190"/>
              <a:gd name="connsiteX104" fmla="*/ 5191125 w 7762875"/>
              <a:gd name="connsiteY104" fmla="*/ 324015 h 581190"/>
              <a:gd name="connsiteX105" fmla="*/ 5238750 w 7762875"/>
              <a:gd name="connsiteY105" fmla="*/ 362115 h 581190"/>
              <a:gd name="connsiteX106" fmla="*/ 5295900 w 7762875"/>
              <a:gd name="connsiteY106" fmla="*/ 352590 h 581190"/>
              <a:gd name="connsiteX107" fmla="*/ 5314950 w 7762875"/>
              <a:gd name="connsiteY107" fmla="*/ 324015 h 581190"/>
              <a:gd name="connsiteX108" fmla="*/ 5343525 w 7762875"/>
              <a:gd name="connsiteY108" fmla="*/ 276390 h 581190"/>
              <a:gd name="connsiteX109" fmla="*/ 5362575 w 7762875"/>
              <a:gd name="connsiteY109" fmla="*/ 238290 h 581190"/>
              <a:gd name="connsiteX110" fmla="*/ 5400675 w 7762875"/>
              <a:gd name="connsiteY110" fmla="*/ 143040 h 581190"/>
              <a:gd name="connsiteX111" fmla="*/ 5438775 w 7762875"/>
              <a:gd name="connsiteY111" fmla="*/ 76365 h 581190"/>
              <a:gd name="connsiteX112" fmla="*/ 5486400 w 7762875"/>
              <a:gd name="connsiteY112" fmla="*/ 85890 h 581190"/>
              <a:gd name="connsiteX113" fmla="*/ 5505450 w 7762875"/>
              <a:gd name="connsiteY113" fmla="*/ 123990 h 581190"/>
              <a:gd name="connsiteX114" fmla="*/ 5553075 w 7762875"/>
              <a:gd name="connsiteY114" fmla="*/ 171615 h 581190"/>
              <a:gd name="connsiteX115" fmla="*/ 5715000 w 7762875"/>
              <a:gd name="connsiteY115" fmla="*/ 285915 h 581190"/>
              <a:gd name="connsiteX116" fmla="*/ 5762625 w 7762875"/>
              <a:gd name="connsiteY116" fmla="*/ 324015 h 581190"/>
              <a:gd name="connsiteX117" fmla="*/ 5791200 w 7762875"/>
              <a:gd name="connsiteY117" fmla="*/ 352590 h 581190"/>
              <a:gd name="connsiteX118" fmla="*/ 5829300 w 7762875"/>
              <a:gd name="connsiteY118" fmla="*/ 362115 h 581190"/>
              <a:gd name="connsiteX119" fmla="*/ 5886450 w 7762875"/>
              <a:gd name="connsiteY119" fmla="*/ 343065 h 581190"/>
              <a:gd name="connsiteX120" fmla="*/ 5953125 w 7762875"/>
              <a:gd name="connsiteY120" fmla="*/ 285915 h 581190"/>
              <a:gd name="connsiteX121" fmla="*/ 6019800 w 7762875"/>
              <a:gd name="connsiteY121" fmla="*/ 238290 h 581190"/>
              <a:gd name="connsiteX122" fmla="*/ 6086475 w 7762875"/>
              <a:gd name="connsiteY122" fmla="*/ 171615 h 581190"/>
              <a:gd name="connsiteX123" fmla="*/ 6143625 w 7762875"/>
              <a:gd name="connsiteY123" fmla="*/ 123990 h 581190"/>
              <a:gd name="connsiteX124" fmla="*/ 6172200 w 7762875"/>
              <a:gd name="connsiteY124" fmla="*/ 114465 h 581190"/>
              <a:gd name="connsiteX125" fmla="*/ 6238875 w 7762875"/>
              <a:gd name="connsiteY125" fmla="*/ 171615 h 581190"/>
              <a:gd name="connsiteX126" fmla="*/ 6276975 w 7762875"/>
              <a:gd name="connsiteY126" fmla="*/ 181140 h 581190"/>
              <a:gd name="connsiteX127" fmla="*/ 6353175 w 7762875"/>
              <a:gd name="connsiteY127" fmla="*/ 123990 h 581190"/>
              <a:gd name="connsiteX128" fmla="*/ 6381750 w 7762875"/>
              <a:gd name="connsiteY128" fmla="*/ 95415 h 581190"/>
              <a:gd name="connsiteX129" fmla="*/ 6419850 w 7762875"/>
              <a:gd name="connsiteY129" fmla="*/ 76365 h 581190"/>
              <a:gd name="connsiteX130" fmla="*/ 6467475 w 7762875"/>
              <a:gd name="connsiteY130" fmla="*/ 95415 h 581190"/>
              <a:gd name="connsiteX131" fmla="*/ 6505575 w 7762875"/>
              <a:gd name="connsiteY131" fmla="*/ 143040 h 581190"/>
              <a:gd name="connsiteX132" fmla="*/ 6553200 w 7762875"/>
              <a:gd name="connsiteY132" fmla="*/ 190665 h 581190"/>
              <a:gd name="connsiteX133" fmla="*/ 6600825 w 7762875"/>
              <a:gd name="connsiteY133" fmla="*/ 219240 h 581190"/>
              <a:gd name="connsiteX134" fmla="*/ 6629400 w 7762875"/>
              <a:gd name="connsiteY134" fmla="*/ 247815 h 581190"/>
              <a:gd name="connsiteX135" fmla="*/ 6686550 w 7762875"/>
              <a:gd name="connsiteY135" fmla="*/ 276390 h 581190"/>
              <a:gd name="connsiteX136" fmla="*/ 6753225 w 7762875"/>
              <a:gd name="connsiteY136" fmla="*/ 238290 h 581190"/>
              <a:gd name="connsiteX137" fmla="*/ 6829425 w 7762875"/>
              <a:gd name="connsiteY137" fmla="*/ 190665 h 581190"/>
              <a:gd name="connsiteX138" fmla="*/ 6848475 w 7762875"/>
              <a:gd name="connsiteY138" fmla="*/ 162090 h 581190"/>
              <a:gd name="connsiteX139" fmla="*/ 6991350 w 7762875"/>
              <a:gd name="connsiteY139" fmla="*/ 228765 h 581190"/>
              <a:gd name="connsiteX140" fmla="*/ 7048500 w 7762875"/>
              <a:gd name="connsiteY140" fmla="*/ 257340 h 581190"/>
              <a:gd name="connsiteX141" fmla="*/ 7086600 w 7762875"/>
              <a:gd name="connsiteY141" fmla="*/ 285915 h 581190"/>
              <a:gd name="connsiteX142" fmla="*/ 7219950 w 7762875"/>
              <a:gd name="connsiteY142" fmla="*/ 304965 h 581190"/>
              <a:gd name="connsiteX143" fmla="*/ 7343775 w 7762875"/>
              <a:gd name="connsiteY143" fmla="*/ 295440 h 581190"/>
              <a:gd name="connsiteX144" fmla="*/ 7372350 w 7762875"/>
              <a:gd name="connsiteY144" fmla="*/ 266865 h 581190"/>
              <a:gd name="connsiteX145" fmla="*/ 7410450 w 7762875"/>
              <a:gd name="connsiteY145" fmla="*/ 295440 h 581190"/>
              <a:gd name="connsiteX146" fmla="*/ 7467600 w 7762875"/>
              <a:gd name="connsiteY146" fmla="*/ 362115 h 581190"/>
              <a:gd name="connsiteX147" fmla="*/ 7524750 w 7762875"/>
              <a:gd name="connsiteY147" fmla="*/ 314490 h 581190"/>
              <a:gd name="connsiteX148" fmla="*/ 7591425 w 7762875"/>
              <a:gd name="connsiteY148" fmla="*/ 247815 h 581190"/>
              <a:gd name="connsiteX149" fmla="*/ 7620000 w 7762875"/>
              <a:gd name="connsiteY149" fmla="*/ 228765 h 581190"/>
              <a:gd name="connsiteX150" fmla="*/ 7705725 w 7762875"/>
              <a:gd name="connsiteY150" fmla="*/ 143040 h 581190"/>
              <a:gd name="connsiteX151" fmla="*/ 7734300 w 7762875"/>
              <a:gd name="connsiteY151" fmla="*/ 114465 h 581190"/>
              <a:gd name="connsiteX152" fmla="*/ 7753350 w 7762875"/>
              <a:gd name="connsiteY152" fmla="*/ 85890 h 581190"/>
              <a:gd name="connsiteX153" fmla="*/ 7762875 w 7762875"/>
              <a:gd name="connsiteY153" fmla="*/ 85890 h 58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7762875" h="581190">
                <a:moveTo>
                  <a:pt x="0" y="524040"/>
                </a:moveTo>
                <a:cubicBezTo>
                  <a:pt x="79238" y="424992"/>
                  <a:pt x="-6391" y="515984"/>
                  <a:pt x="85725" y="457365"/>
                </a:cubicBezTo>
                <a:cubicBezTo>
                  <a:pt x="106646" y="444052"/>
                  <a:pt x="122016" y="423149"/>
                  <a:pt x="142875" y="409740"/>
                </a:cubicBezTo>
                <a:cubicBezTo>
                  <a:pt x="278408" y="322611"/>
                  <a:pt x="160868" y="415365"/>
                  <a:pt x="285750" y="343065"/>
                </a:cubicBezTo>
                <a:cubicBezTo>
                  <a:pt x="325378" y="320122"/>
                  <a:pt x="364294" y="295470"/>
                  <a:pt x="400050" y="266865"/>
                </a:cubicBezTo>
                <a:cubicBezTo>
                  <a:pt x="415925" y="254165"/>
                  <a:pt x="430242" y="239225"/>
                  <a:pt x="447675" y="228765"/>
                </a:cubicBezTo>
                <a:cubicBezTo>
                  <a:pt x="478114" y="210502"/>
                  <a:pt x="514527" y="202439"/>
                  <a:pt x="542925" y="181140"/>
                </a:cubicBezTo>
                <a:cubicBezTo>
                  <a:pt x="590183" y="145696"/>
                  <a:pt x="567816" y="161371"/>
                  <a:pt x="609600" y="133515"/>
                </a:cubicBezTo>
                <a:cubicBezTo>
                  <a:pt x="650875" y="139865"/>
                  <a:pt x="694400" y="137698"/>
                  <a:pt x="733425" y="152565"/>
                </a:cubicBezTo>
                <a:cubicBezTo>
                  <a:pt x="848677" y="196471"/>
                  <a:pt x="777399" y="195700"/>
                  <a:pt x="838200" y="247815"/>
                </a:cubicBezTo>
                <a:cubicBezTo>
                  <a:pt x="848981" y="257056"/>
                  <a:pt x="863972" y="259820"/>
                  <a:pt x="876300" y="266865"/>
                </a:cubicBezTo>
                <a:cubicBezTo>
                  <a:pt x="928001" y="296408"/>
                  <a:pt x="881059" y="277976"/>
                  <a:pt x="933450" y="295440"/>
                </a:cubicBezTo>
                <a:cubicBezTo>
                  <a:pt x="942975" y="304965"/>
                  <a:pt x="951677" y="315391"/>
                  <a:pt x="962025" y="324015"/>
                </a:cubicBezTo>
                <a:cubicBezTo>
                  <a:pt x="970819" y="331344"/>
                  <a:pt x="982505" y="334970"/>
                  <a:pt x="990600" y="343065"/>
                </a:cubicBezTo>
                <a:cubicBezTo>
                  <a:pt x="998695" y="351160"/>
                  <a:pt x="1003300" y="362115"/>
                  <a:pt x="1009650" y="371640"/>
                </a:cubicBezTo>
                <a:cubicBezTo>
                  <a:pt x="1025525" y="368465"/>
                  <a:pt x="1044101" y="371525"/>
                  <a:pt x="1057275" y="362115"/>
                </a:cubicBezTo>
                <a:cubicBezTo>
                  <a:pt x="1068829" y="353862"/>
                  <a:pt x="1068072" y="335569"/>
                  <a:pt x="1076325" y="324015"/>
                </a:cubicBezTo>
                <a:cubicBezTo>
                  <a:pt x="1084155" y="313054"/>
                  <a:pt x="1095375" y="304965"/>
                  <a:pt x="1104900" y="295440"/>
                </a:cubicBezTo>
                <a:cubicBezTo>
                  <a:pt x="1122036" y="244032"/>
                  <a:pt x="1101031" y="284596"/>
                  <a:pt x="1152525" y="247815"/>
                </a:cubicBezTo>
                <a:cubicBezTo>
                  <a:pt x="1163486" y="239985"/>
                  <a:pt x="1170467" y="227510"/>
                  <a:pt x="1181100" y="219240"/>
                </a:cubicBezTo>
                <a:cubicBezTo>
                  <a:pt x="1199172" y="205184"/>
                  <a:pt x="1219200" y="193840"/>
                  <a:pt x="1238250" y="181140"/>
                </a:cubicBezTo>
                <a:lnTo>
                  <a:pt x="1266825" y="162090"/>
                </a:lnTo>
                <a:lnTo>
                  <a:pt x="1295400" y="143040"/>
                </a:lnTo>
                <a:cubicBezTo>
                  <a:pt x="1311275" y="152565"/>
                  <a:pt x="1329934" y="158524"/>
                  <a:pt x="1343025" y="171615"/>
                </a:cubicBezTo>
                <a:cubicBezTo>
                  <a:pt x="1359214" y="187804"/>
                  <a:pt x="1367388" y="210449"/>
                  <a:pt x="1381125" y="228765"/>
                </a:cubicBezTo>
                <a:cubicBezTo>
                  <a:pt x="1435774" y="301631"/>
                  <a:pt x="1384763" y="228883"/>
                  <a:pt x="1438275" y="324015"/>
                </a:cubicBezTo>
                <a:cubicBezTo>
                  <a:pt x="1476099" y="391257"/>
                  <a:pt x="1482682" y="400151"/>
                  <a:pt x="1514475" y="447840"/>
                </a:cubicBezTo>
                <a:cubicBezTo>
                  <a:pt x="1517650" y="460540"/>
                  <a:pt x="1515619" y="475883"/>
                  <a:pt x="1524000" y="485940"/>
                </a:cubicBezTo>
                <a:cubicBezTo>
                  <a:pt x="1533090" y="496848"/>
                  <a:pt x="1549772" y="497945"/>
                  <a:pt x="1562100" y="504990"/>
                </a:cubicBezTo>
                <a:cubicBezTo>
                  <a:pt x="1572039" y="510670"/>
                  <a:pt x="1581150" y="517690"/>
                  <a:pt x="1590675" y="524040"/>
                </a:cubicBezTo>
                <a:cubicBezTo>
                  <a:pt x="1653328" y="503156"/>
                  <a:pt x="1612150" y="521615"/>
                  <a:pt x="1695450" y="438315"/>
                </a:cubicBezTo>
                <a:cubicBezTo>
                  <a:pt x="1708150" y="425615"/>
                  <a:pt x="1723587" y="415159"/>
                  <a:pt x="1733550" y="400215"/>
                </a:cubicBezTo>
                <a:cubicBezTo>
                  <a:pt x="1739900" y="390690"/>
                  <a:pt x="1747480" y="381879"/>
                  <a:pt x="1752600" y="371640"/>
                </a:cubicBezTo>
                <a:cubicBezTo>
                  <a:pt x="1757090" y="362660"/>
                  <a:pt x="1755025" y="350165"/>
                  <a:pt x="1762125" y="343065"/>
                </a:cubicBezTo>
                <a:cubicBezTo>
                  <a:pt x="1772165" y="333025"/>
                  <a:pt x="1788184" y="331540"/>
                  <a:pt x="1800225" y="324015"/>
                </a:cubicBezTo>
                <a:cubicBezTo>
                  <a:pt x="1813687" y="315601"/>
                  <a:pt x="1827100" y="306665"/>
                  <a:pt x="1838325" y="295440"/>
                </a:cubicBezTo>
                <a:cubicBezTo>
                  <a:pt x="1881409" y="252356"/>
                  <a:pt x="1830320" y="275883"/>
                  <a:pt x="1885950" y="257340"/>
                </a:cubicBezTo>
                <a:cubicBezTo>
                  <a:pt x="1895475" y="266865"/>
                  <a:pt x="1904298" y="277149"/>
                  <a:pt x="1914525" y="285915"/>
                </a:cubicBezTo>
                <a:cubicBezTo>
                  <a:pt x="1926578" y="296246"/>
                  <a:pt x="1941400" y="303265"/>
                  <a:pt x="1952625" y="314490"/>
                </a:cubicBezTo>
                <a:cubicBezTo>
                  <a:pt x="1970160" y="332025"/>
                  <a:pt x="1983494" y="353360"/>
                  <a:pt x="2000250" y="371640"/>
                </a:cubicBezTo>
                <a:cubicBezTo>
                  <a:pt x="2018455" y="391499"/>
                  <a:pt x="2039278" y="408855"/>
                  <a:pt x="2057400" y="428790"/>
                </a:cubicBezTo>
                <a:cubicBezTo>
                  <a:pt x="2118315" y="495797"/>
                  <a:pt x="2069764" y="459258"/>
                  <a:pt x="2124075" y="495465"/>
                </a:cubicBezTo>
                <a:cubicBezTo>
                  <a:pt x="2133600" y="492290"/>
                  <a:pt x="2145550" y="493040"/>
                  <a:pt x="2152650" y="485940"/>
                </a:cubicBezTo>
                <a:cubicBezTo>
                  <a:pt x="2198523" y="440067"/>
                  <a:pt x="2137083" y="439168"/>
                  <a:pt x="2209800" y="390690"/>
                </a:cubicBezTo>
                <a:lnTo>
                  <a:pt x="2266950" y="352590"/>
                </a:lnTo>
                <a:cubicBezTo>
                  <a:pt x="2328711" y="244508"/>
                  <a:pt x="2297514" y="293896"/>
                  <a:pt x="2400300" y="152565"/>
                </a:cubicBezTo>
                <a:cubicBezTo>
                  <a:pt x="2418974" y="126888"/>
                  <a:pt x="2438400" y="101765"/>
                  <a:pt x="2457450" y="76365"/>
                </a:cubicBezTo>
                <a:lnTo>
                  <a:pt x="2486025" y="38265"/>
                </a:lnTo>
                <a:cubicBezTo>
                  <a:pt x="2489200" y="25565"/>
                  <a:pt x="2482713" y="-2402"/>
                  <a:pt x="2495550" y="165"/>
                </a:cubicBezTo>
                <a:cubicBezTo>
                  <a:pt x="2522705" y="5596"/>
                  <a:pt x="2538397" y="66820"/>
                  <a:pt x="2552700" y="85890"/>
                </a:cubicBezTo>
                <a:cubicBezTo>
                  <a:pt x="2568045" y="106350"/>
                  <a:pt x="2618804" y="149009"/>
                  <a:pt x="2638425" y="162090"/>
                </a:cubicBezTo>
                <a:cubicBezTo>
                  <a:pt x="2650239" y="169966"/>
                  <a:pt x="2663825" y="174790"/>
                  <a:pt x="2676525" y="181140"/>
                </a:cubicBezTo>
                <a:cubicBezTo>
                  <a:pt x="2682875" y="190665"/>
                  <a:pt x="2687480" y="201620"/>
                  <a:pt x="2695575" y="209715"/>
                </a:cubicBezTo>
                <a:cubicBezTo>
                  <a:pt x="2703670" y="217810"/>
                  <a:pt x="2718181" y="218997"/>
                  <a:pt x="2724150" y="228765"/>
                </a:cubicBezTo>
                <a:cubicBezTo>
                  <a:pt x="2753766" y="277228"/>
                  <a:pt x="2763388" y="338042"/>
                  <a:pt x="2800350" y="381165"/>
                </a:cubicBezTo>
                <a:cubicBezTo>
                  <a:pt x="2838705" y="425912"/>
                  <a:pt x="2862423" y="457033"/>
                  <a:pt x="2905125" y="495465"/>
                </a:cubicBezTo>
                <a:cubicBezTo>
                  <a:pt x="2937447" y="524555"/>
                  <a:pt x="2949485" y="531388"/>
                  <a:pt x="2981325" y="552615"/>
                </a:cubicBezTo>
                <a:cubicBezTo>
                  <a:pt x="2990850" y="539915"/>
                  <a:pt x="3001732" y="528128"/>
                  <a:pt x="3009900" y="514515"/>
                </a:cubicBezTo>
                <a:cubicBezTo>
                  <a:pt x="3060276" y="430556"/>
                  <a:pt x="3019202" y="486385"/>
                  <a:pt x="3057525" y="409740"/>
                </a:cubicBezTo>
                <a:cubicBezTo>
                  <a:pt x="3059849" y="405093"/>
                  <a:pt x="3095705" y="344874"/>
                  <a:pt x="3105150" y="333540"/>
                </a:cubicBezTo>
                <a:cubicBezTo>
                  <a:pt x="3113774" y="323192"/>
                  <a:pt x="3124200" y="314490"/>
                  <a:pt x="3133725" y="304965"/>
                </a:cubicBezTo>
                <a:cubicBezTo>
                  <a:pt x="3143250" y="311315"/>
                  <a:pt x="3154205" y="315920"/>
                  <a:pt x="3162300" y="324015"/>
                </a:cubicBezTo>
                <a:cubicBezTo>
                  <a:pt x="3173525" y="335240"/>
                  <a:pt x="3178822" y="351784"/>
                  <a:pt x="3190875" y="362115"/>
                </a:cubicBezTo>
                <a:cubicBezTo>
                  <a:pt x="3201656" y="371356"/>
                  <a:pt x="3216647" y="374120"/>
                  <a:pt x="3228975" y="381165"/>
                </a:cubicBezTo>
                <a:cubicBezTo>
                  <a:pt x="3238914" y="386845"/>
                  <a:pt x="3248025" y="393865"/>
                  <a:pt x="3257550" y="400215"/>
                </a:cubicBezTo>
                <a:cubicBezTo>
                  <a:pt x="3270250" y="393865"/>
                  <a:pt x="3285610" y="391205"/>
                  <a:pt x="3295650" y="381165"/>
                </a:cubicBezTo>
                <a:cubicBezTo>
                  <a:pt x="3308741" y="368074"/>
                  <a:pt x="3313117" y="348351"/>
                  <a:pt x="3324225" y="333540"/>
                </a:cubicBezTo>
                <a:cubicBezTo>
                  <a:pt x="3341788" y="310122"/>
                  <a:pt x="3361520" y="288374"/>
                  <a:pt x="3381375" y="266865"/>
                </a:cubicBezTo>
                <a:cubicBezTo>
                  <a:pt x="3452866" y="189416"/>
                  <a:pt x="3420768" y="229507"/>
                  <a:pt x="3495675" y="162090"/>
                </a:cubicBezTo>
                <a:cubicBezTo>
                  <a:pt x="3577884" y="88102"/>
                  <a:pt x="3490341" y="156565"/>
                  <a:pt x="3571875" y="95415"/>
                </a:cubicBezTo>
                <a:cubicBezTo>
                  <a:pt x="3584575" y="108115"/>
                  <a:pt x="3598286" y="119878"/>
                  <a:pt x="3609975" y="133515"/>
                </a:cubicBezTo>
                <a:cubicBezTo>
                  <a:pt x="3642425" y="171374"/>
                  <a:pt x="3615785" y="158375"/>
                  <a:pt x="3657600" y="200190"/>
                </a:cubicBezTo>
                <a:cubicBezTo>
                  <a:pt x="3671975" y="214565"/>
                  <a:pt x="3690850" y="223915"/>
                  <a:pt x="3705225" y="238290"/>
                </a:cubicBezTo>
                <a:cubicBezTo>
                  <a:pt x="3732522" y="265587"/>
                  <a:pt x="3718306" y="264452"/>
                  <a:pt x="3733800" y="295440"/>
                </a:cubicBezTo>
                <a:cubicBezTo>
                  <a:pt x="3738920" y="305679"/>
                  <a:pt x="3746196" y="314700"/>
                  <a:pt x="3752850" y="324015"/>
                </a:cubicBezTo>
                <a:cubicBezTo>
                  <a:pt x="3824193" y="423896"/>
                  <a:pt x="3740768" y="307611"/>
                  <a:pt x="3810000" y="390690"/>
                </a:cubicBezTo>
                <a:cubicBezTo>
                  <a:pt x="3817329" y="399484"/>
                  <a:pt x="3822700" y="409740"/>
                  <a:pt x="3829050" y="419265"/>
                </a:cubicBezTo>
                <a:cubicBezTo>
                  <a:pt x="3851275" y="412915"/>
                  <a:pt x="3875519" y="411440"/>
                  <a:pt x="3895725" y="400215"/>
                </a:cubicBezTo>
                <a:cubicBezTo>
                  <a:pt x="3905732" y="394656"/>
                  <a:pt x="3905981" y="378969"/>
                  <a:pt x="3914775" y="371640"/>
                </a:cubicBezTo>
                <a:cubicBezTo>
                  <a:pt x="3925683" y="362550"/>
                  <a:pt x="3940834" y="360115"/>
                  <a:pt x="3952875" y="352590"/>
                </a:cubicBezTo>
                <a:cubicBezTo>
                  <a:pt x="4003921" y="320686"/>
                  <a:pt x="3981359" y="326814"/>
                  <a:pt x="4029075" y="285915"/>
                </a:cubicBezTo>
                <a:cubicBezTo>
                  <a:pt x="4037767" y="278465"/>
                  <a:pt x="4049555" y="274960"/>
                  <a:pt x="4057650" y="266865"/>
                </a:cubicBezTo>
                <a:cubicBezTo>
                  <a:pt x="4068875" y="255640"/>
                  <a:pt x="4075546" y="240512"/>
                  <a:pt x="4086225" y="228765"/>
                </a:cubicBezTo>
                <a:cubicBezTo>
                  <a:pt x="4107368" y="205508"/>
                  <a:pt x="4152900" y="162090"/>
                  <a:pt x="4152900" y="162090"/>
                </a:cubicBezTo>
                <a:cubicBezTo>
                  <a:pt x="4162425" y="168440"/>
                  <a:pt x="4173380" y="173045"/>
                  <a:pt x="4181475" y="181140"/>
                </a:cubicBezTo>
                <a:cubicBezTo>
                  <a:pt x="4244975" y="244640"/>
                  <a:pt x="4152900" y="177965"/>
                  <a:pt x="4229100" y="228765"/>
                </a:cubicBezTo>
                <a:cubicBezTo>
                  <a:pt x="4286667" y="343900"/>
                  <a:pt x="4209409" y="205136"/>
                  <a:pt x="4276725" y="285915"/>
                </a:cubicBezTo>
                <a:cubicBezTo>
                  <a:pt x="4285815" y="296823"/>
                  <a:pt x="4286685" y="313107"/>
                  <a:pt x="4295775" y="324015"/>
                </a:cubicBezTo>
                <a:cubicBezTo>
                  <a:pt x="4344345" y="382299"/>
                  <a:pt x="4360410" y="391541"/>
                  <a:pt x="4410075" y="428790"/>
                </a:cubicBezTo>
                <a:cubicBezTo>
                  <a:pt x="4426814" y="479008"/>
                  <a:pt x="4408537" y="438374"/>
                  <a:pt x="4448175" y="485940"/>
                </a:cubicBezTo>
                <a:cubicBezTo>
                  <a:pt x="4455504" y="494734"/>
                  <a:pt x="4459567" y="506006"/>
                  <a:pt x="4467225" y="514515"/>
                </a:cubicBezTo>
                <a:cubicBezTo>
                  <a:pt x="4488251" y="537877"/>
                  <a:pt x="4533900" y="581190"/>
                  <a:pt x="4533900" y="581190"/>
                </a:cubicBezTo>
                <a:cubicBezTo>
                  <a:pt x="4665532" y="543581"/>
                  <a:pt x="4550913" y="592752"/>
                  <a:pt x="4629150" y="514515"/>
                </a:cubicBezTo>
                <a:cubicBezTo>
                  <a:pt x="4665972" y="477693"/>
                  <a:pt x="4716153" y="456087"/>
                  <a:pt x="4752975" y="419265"/>
                </a:cubicBezTo>
                <a:lnTo>
                  <a:pt x="4838700" y="333540"/>
                </a:lnTo>
                <a:cubicBezTo>
                  <a:pt x="4848225" y="324015"/>
                  <a:pt x="4859803" y="316173"/>
                  <a:pt x="4867275" y="304965"/>
                </a:cubicBezTo>
                <a:cubicBezTo>
                  <a:pt x="4912170" y="237622"/>
                  <a:pt x="4855827" y="320992"/>
                  <a:pt x="4914900" y="238290"/>
                </a:cubicBezTo>
                <a:cubicBezTo>
                  <a:pt x="4921554" y="228975"/>
                  <a:pt x="4926621" y="218509"/>
                  <a:pt x="4933950" y="209715"/>
                </a:cubicBezTo>
                <a:cubicBezTo>
                  <a:pt x="4942574" y="199367"/>
                  <a:pt x="4954255" y="191773"/>
                  <a:pt x="4962525" y="181140"/>
                </a:cubicBezTo>
                <a:cubicBezTo>
                  <a:pt x="4976581" y="163068"/>
                  <a:pt x="5000625" y="123990"/>
                  <a:pt x="5000625" y="123990"/>
                </a:cubicBezTo>
                <a:cubicBezTo>
                  <a:pt x="5069790" y="170100"/>
                  <a:pt x="4982579" y="106070"/>
                  <a:pt x="5057775" y="190665"/>
                </a:cubicBezTo>
                <a:cubicBezTo>
                  <a:pt x="5071281" y="205860"/>
                  <a:pt x="5091025" y="214390"/>
                  <a:pt x="5105400" y="228765"/>
                </a:cubicBezTo>
                <a:cubicBezTo>
                  <a:pt x="5116625" y="239990"/>
                  <a:pt x="5122750" y="255640"/>
                  <a:pt x="5133975" y="266865"/>
                </a:cubicBezTo>
                <a:cubicBezTo>
                  <a:pt x="5145200" y="278090"/>
                  <a:pt x="5160850" y="284215"/>
                  <a:pt x="5172075" y="295440"/>
                </a:cubicBezTo>
                <a:cubicBezTo>
                  <a:pt x="5180170" y="303535"/>
                  <a:pt x="5183030" y="315920"/>
                  <a:pt x="5191125" y="324015"/>
                </a:cubicBezTo>
                <a:cubicBezTo>
                  <a:pt x="5205500" y="338390"/>
                  <a:pt x="5222875" y="349415"/>
                  <a:pt x="5238750" y="362115"/>
                </a:cubicBezTo>
                <a:cubicBezTo>
                  <a:pt x="5257800" y="358940"/>
                  <a:pt x="5278626" y="361227"/>
                  <a:pt x="5295900" y="352590"/>
                </a:cubicBezTo>
                <a:cubicBezTo>
                  <a:pt x="5306139" y="347470"/>
                  <a:pt x="5308883" y="333723"/>
                  <a:pt x="5314950" y="324015"/>
                </a:cubicBezTo>
                <a:cubicBezTo>
                  <a:pt x="5324762" y="308316"/>
                  <a:pt x="5334534" y="292574"/>
                  <a:pt x="5343525" y="276390"/>
                </a:cubicBezTo>
                <a:cubicBezTo>
                  <a:pt x="5350421" y="263978"/>
                  <a:pt x="5356982" y="251341"/>
                  <a:pt x="5362575" y="238290"/>
                </a:cubicBezTo>
                <a:cubicBezTo>
                  <a:pt x="5376045" y="206859"/>
                  <a:pt x="5381707" y="171493"/>
                  <a:pt x="5400675" y="143040"/>
                </a:cubicBezTo>
                <a:cubicBezTo>
                  <a:pt x="5427601" y="102651"/>
                  <a:pt x="5414605" y="124704"/>
                  <a:pt x="5438775" y="76365"/>
                </a:cubicBezTo>
                <a:cubicBezTo>
                  <a:pt x="5454650" y="79540"/>
                  <a:pt x="5473226" y="76480"/>
                  <a:pt x="5486400" y="85890"/>
                </a:cubicBezTo>
                <a:cubicBezTo>
                  <a:pt x="5497954" y="94143"/>
                  <a:pt x="5496733" y="112782"/>
                  <a:pt x="5505450" y="123990"/>
                </a:cubicBezTo>
                <a:cubicBezTo>
                  <a:pt x="5519233" y="141711"/>
                  <a:pt x="5535936" y="157113"/>
                  <a:pt x="5553075" y="171615"/>
                </a:cubicBezTo>
                <a:cubicBezTo>
                  <a:pt x="5618592" y="227052"/>
                  <a:pt x="5644131" y="235294"/>
                  <a:pt x="5715000" y="285915"/>
                </a:cubicBezTo>
                <a:cubicBezTo>
                  <a:pt x="5731543" y="297732"/>
                  <a:pt x="5747325" y="310628"/>
                  <a:pt x="5762625" y="324015"/>
                </a:cubicBezTo>
                <a:cubicBezTo>
                  <a:pt x="5772762" y="332885"/>
                  <a:pt x="5779504" y="345907"/>
                  <a:pt x="5791200" y="352590"/>
                </a:cubicBezTo>
                <a:cubicBezTo>
                  <a:pt x="5802566" y="359085"/>
                  <a:pt x="5816600" y="358940"/>
                  <a:pt x="5829300" y="362115"/>
                </a:cubicBezTo>
                <a:cubicBezTo>
                  <a:pt x="5848350" y="355765"/>
                  <a:pt x="5868489" y="352045"/>
                  <a:pt x="5886450" y="343065"/>
                </a:cubicBezTo>
                <a:cubicBezTo>
                  <a:pt x="5922122" y="325229"/>
                  <a:pt x="5924529" y="309745"/>
                  <a:pt x="5953125" y="285915"/>
                </a:cubicBezTo>
                <a:cubicBezTo>
                  <a:pt x="6015269" y="234129"/>
                  <a:pt x="5944308" y="306919"/>
                  <a:pt x="6019800" y="238290"/>
                </a:cubicBezTo>
                <a:cubicBezTo>
                  <a:pt x="6043057" y="217147"/>
                  <a:pt x="6064250" y="193840"/>
                  <a:pt x="6086475" y="171615"/>
                </a:cubicBezTo>
                <a:cubicBezTo>
                  <a:pt x="6107541" y="150549"/>
                  <a:pt x="6117103" y="137251"/>
                  <a:pt x="6143625" y="123990"/>
                </a:cubicBezTo>
                <a:cubicBezTo>
                  <a:pt x="6152605" y="119500"/>
                  <a:pt x="6162675" y="117640"/>
                  <a:pt x="6172200" y="114465"/>
                </a:cubicBezTo>
                <a:cubicBezTo>
                  <a:pt x="6189945" y="132210"/>
                  <a:pt x="6213489" y="160735"/>
                  <a:pt x="6238875" y="171615"/>
                </a:cubicBezTo>
                <a:cubicBezTo>
                  <a:pt x="6250907" y="176772"/>
                  <a:pt x="6264275" y="177965"/>
                  <a:pt x="6276975" y="181140"/>
                </a:cubicBezTo>
                <a:cubicBezTo>
                  <a:pt x="6302375" y="162090"/>
                  <a:pt x="6330724" y="146441"/>
                  <a:pt x="6353175" y="123990"/>
                </a:cubicBezTo>
                <a:cubicBezTo>
                  <a:pt x="6362700" y="114465"/>
                  <a:pt x="6370789" y="103245"/>
                  <a:pt x="6381750" y="95415"/>
                </a:cubicBezTo>
                <a:cubicBezTo>
                  <a:pt x="6393304" y="87162"/>
                  <a:pt x="6407150" y="82715"/>
                  <a:pt x="6419850" y="76365"/>
                </a:cubicBezTo>
                <a:cubicBezTo>
                  <a:pt x="6435725" y="82715"/>
                  <a:pt x="6453979" y="84918"/>
                  <a:pt x="6467475" y="95415"/>
                </a:cubicBezTo>
                <a:cubicBezTo>
                  <a:pt x="6483522" y="107896"/>
                  <a:pt x="6491975" y="127929"/>
                  <a:pt x="6505575" y="143040"/>
                </a:cubicBezTo>
                <a:cubicBezTo>
                  <a:pt x="6520594" y="159727"/>
                  <a:pt x="6535669" y="176640"/>
                  <a:pt x="6553200" y="190665"/>
                </a:cubicBezTo>
                <a:cubicBezTo>
                  <a:pt x="6567656" y="202230"/>
                  <a:pt x="6586014" y="208132"/>
                  <a:pt x="6600825" y="219240"/>
                </a:cubicBezTo>
                <a:cubicBezTo>
                  <a:pt x="6611601" y="227322"/>
                  <a:pt x="6619052" y="239191"/>
                  <a:pt x="6629400" y="247815"/>
                </a:cubicBezTo>
                <a:cubicBezTo>
                  <a:pt x="6654019" y="268331"/>
                  <a:pt x="6657911" y="266844"/>
                  <a:pt x="6686550" y="276390"/>
                </a:cubicBezTo>
                <a:cubicBezTo>
                  <a:pt x="6718190" y="260570"/>
                  <a:pt x="6726299" y="258485"/>
                  <a:pt x="6753225" y="238290"/>
                </a:cubicBezTo>
                <a:cubicBezTo>
                  <a:pt x="6815346" y="191699"/>
                  <a:pt x="6778276" y="207715"/>
                  <a:pt x="6829425" y="190665"/>
                </a:cubicBezTo>
                <a:cubicBezTo>
                  <a:pt x="6835775" y="181140"/>
                  <a:pt x="6838536" y="167770"/>
                  <a:pt x="6848475" y="162090"/>
                </a:cubicBezTo>
                <a:cubicBezTo>
                  <a:pt x="6917667" y="122552"/>
                  <a:pt x="6929427" y="197803"/>
                  <a:pt x="6991350" y="228765"/>
                </a:cubicBezTo>
                <a:cubicBezTo>
                  <a:pt x="7010400" y="238290"/>
                  <a:pt x="7030237" y="246382"/>
                  <a:pt x="7048500" y="257340"/>
                </a:cubicBezTo>
                <a:cubicBezTo>
                  <a:pt x="7062113" y="265508"/>
                  <a:pt x="7071304" y="281666"/>
                  <a:pt x="7086600" y="285915"/>
                </a:cubicBezTo>
                <a:cubicBezTo>
                  <a:pt x="7129863" y="297933"/>
                  <a:pt x="7219950" y="304965"/>
                  <a:pt x="7219950" y="304965"/>
                </a:cubicBezTo>
                <a:cubicBezTo>
                  <a:pt x="7261225" y="301790"/>
                  <a:pt x="7303614" y="305480"/>
                  <a:pt x="7343775" y="295440"/>
                </a:cubicBezTo>
                <a:cubicBezTo>
                  <a:pt x="7356843" y="292173"/>
                  <a:pt x="7358880" y="266865"/>
                  <a:pt x="7372350" y="266865"/>
                </a:cubicBezTo>
                <a:cubicBezTo>
                  <a:pt x="7388225" y="266865"/>
                  <a:pt x="7398397" y="285109"/>
                  <a:pt x="7410450" y="295440"/>
                </a:cubicBezTo>
                <a:cubicBezTo>
                  <a:pt x="7438310" y="319320"/>
                  <a:pt x="7445014" y="332001"/>
                  <a:pt x="7467600" y="362115"/>
                </a:cubicBezTo>
                <a:cubicBezTo>
                  <a:pt x="7517895" y="345350"/>
                  <a:pt x="7479621" y="364132"/>
                  <a:pt x="7524750" y="314490"/>
                </a:cubicBezTo>
                <a:cubicBezTo>
                  <a:pt x="7545893" y="291233"/>
                  <a:pt x="7569200" y="270040"/>
                  <a:pt x="7591425" y="247815"/>
                </a:cubicBezTo>
                <a:cubicBezTo>
                  <a:pt x="7599520" y="239720"/>
                  <a:pt x="7611561" y="236500"/>
                  <a:pt x="7620000" y="228765"/>
                </a:cubicBezTo>
                <a:cubicBezTo>
                  <a:pt x="7649789" y="201458"/>
                  <a:pt x="7677150" y="171615"/>
                  <a:pt x="7705725" y="143040"/>
                </a:cubicBezTo>
                <a:cubicBezTo>
                  <a:pt x="7715250" y="133515"/>
                  <a:pt x="7726828" y="125673"/>
                  <a:pt x="7734300" y="114465"/>
                </a:cubicBezTo>
                <a:cubicBezTo>
                  <a:pt x="7740650" y="104940"/>
                  <a:pt x="7745255" y="93985"/>
                  <a:pt x="7753350" y="85890"/>
                </a:cubicBezTo>
                <a:cubicBezTo>
                  <a:pt x="7755595" y="83645"/>
                  <a:pt x="7759700" y="85890"/>
                  <a:pt x="7762875" y="858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47725" y="2310245"/>
            <a:ext cx="8086725" cy="695325"/>
          </a:xfrm>
          <a:custGeom>
            <a:avLst/>
            <a:gdLst>
              <a:gd name="connsiteX0" fmla="*/ 0 w 8086725"/>
              <a:gd name="connsiteY0" fmla="*/ 352425 h 695325"/>
              <a:gd name="connsiteX1" fmla="*/ 123825 w 8086725"/>
              <a:gd name="connsiteY1" fmla="*/ 314325 h 695325"/>
              <a:gd name="connsiteX2" fmla="*/ 180975 w 8086725"/>
              <a:gd name="connsiteY2" fmla="*/ 295275 h 695325"/>
              <a:gd name="connsiteX3" fmla="*/ 209550 w 8086725"/>
              <a:gd name="connsiteY3" fmla="*/ 285750 h 695325"/>
              <a:gd name="connsiteX4" fmla="*/ 390525 w 8086725"/>
              <a:gd name="connsiteY4" fmla="*/ 295275 h 695325"/>
              <a:gd name="connsiteX5" fmla="*/ 409575 w 8086725"/>
              <a:gd name="connsiteY5" fmla="*/ 323850 h 695325"/>
              <a:gd name="connsiteX6" fmla="*/ 476250 w 8086725"/>
              <a:gd name="connsiteY6" fmla="*/ 381000 h 695325"/>
              <a:gd name="connsiteX7" fmla="*/ 552450 w 8086725"/>
              <a:gd name="connsiteY7" fmla="*/ 476250 h 695325"/>
              <a:gd name="connsiteX8" fmla="*/ 600075 w 8086725"/>
              <a:gd name="connsiteY8" fmla="*/ 552450 h 695325"/>
              <a:gd name="connsiteX9" fmla="*/ 619125 w 8086725"/>
              <a:gd name="connsiteY9" fmla="*/ 581025 h 695325"/>
              <a:gd name="connsiteX10" fmla="*/ 657225 w 8086725"/>
              <a:gd name="connsiteY10" fmla="*/ 609600 h 695325"/>
              <a:gd name="connsiteX11" fmla="*/ 685800 w 8086725"/>
              <a:gd name="connsiteY11" fmla="*/ 638175 h 695325"/>
              <a:gd name="connsiteX12" fmla="*/ 742950 w 8086725"/>
              <a:gd name="connsiteY12" fmla="*/ 676275 h 695325"/>
              <a:gd name="connsiteX13" fmla="*/ 800100 w 8086725"/>
              <a:gd name="connsiteY13" fmla="*/ 695325 h 695325"/>
              <a:gd name="connsiteX14" fmla="*/ 1000125 w 8086725"/>
              <a:gd name="connsiteY14" fmla="*/ 685800 h 695325"/>
              <a:gd name="connsiteX15" fmla="*/ 1143000 w 8086725"/>
              <a:gd name="connsiteY15" fmla="*/ 638175 h 695325"/>
              <a:gd name="connsiteX16" fmla="*/ 1466850 w 8086725"/>
              <a:gd name="connsiteY16" fmla="*/ 504825 h 695325"/>
              <a:gd name="connsiteX17" fmla="*/ 1524000 w 8086725"/>
              <a:gd name="connsiteY17" fmla="*/ 466725 h 695325"/>
              <a:gd name="connsiteX18" fmla="*/ 1581150 w 8086725"/>
              <a:gd name="connsiteY18" fmla="*/ 447675 h 695325"/>
              <a:gd name="connsiteX19" fmla="*/ 1628775 w 8086725"/>
              <a:gd name="connsiteY19" fmla="*/ 419100 h 695325"/>
              <a:gd name="connsiteX20" fmla="*/ 1657350 w 8086725"/>
              <a:gd name="connsiteY20" fmla="*/ 390525 h 695325"/>
              <a:gd name="connsiteX21" fmla="*/ 1695450 w 8086725"/>
              <a:gd name="connsiteY21" fmla="*/ 381000 h 695325"/>
              <a:gd name="connsiteX22" fmla="*/ 1733550 w 8086725"/>
              <a:gd name="connsiteY22" fmla="*/ 361950 h 695325"/>
              <a:gd name="connsiteX23" fmla="*/ 1781175 w 8086725"/>
              <a:gd name="connsiteY23" fmla="*/ 333375 h 695325"/>
              <a:gd name="connsiteX24" fmla="*/ 1828800 w 8086725"/>
              <a:gd name="connsiteY24" fmla="*/ 314325 h 695325"/>
              <a:gd name="connsiteX25" fmla="*/ 1857375 w 8086725"/>
              <a:gd name="connsiteY25" fmla="*/ 295275 h 695325"/>
              <a:gd name="connsiteX26" fmla="*/ 1885950 w 8086725"/>
              <a:gd name="connsiteY26" fmla="*/ 285750 h 695325"/>
              <a:gd name="connsiteX27" fmla="*/ 1924050 w 8086725"/>
              <a:gd name="connsiteY27" fmla="*/ 266700 h 695325"/>
              <a:gd name="connsiteX28" fmla="*/ 2019300 w 8086725"/>
              <a:gd name="connsiteY28" fmla="*/ 238125 h 695325"/>
              <a:gd name="connsiteX29" fmla="*/ 2095500 w 8086725"/>
              <a:gd name="connsiteY29" fmla="*/ 200025 h 695325"/>
              <a:gd name="connsiteX30" fmla="*/ 2133600 w 8086725"/>
              <a:gd name="connsiteY30" fmla="*/ 190500 h 695325"/>
              <a:gd name="connsiteX31" fmla="*/ 2181225 w 8086725"/>
              <a:gd name="connsiteY31" fmla="*/ 180975 h 695325"/>
              <a:gd name="connsiteX32" fmla="*/ 2238375 w 8086725"/>
              <a:gd name="connsiteY32" fmla="*/ 161925 h 695325"/>
              <a:gd name="connsiteX33" fmla="*/ 2276475 w 8086725"/>
              <a:gd name="connsiteY33" fmla="*/ 152400 h 695325"/>
              <a:gd name="connsiteX34" fmla="*/ 2447925 w 8086725"/>
              <a:gd name="connsiteY34" fmla="*/ 171450 h 695325"/>
              <a:gd name="connsiteX35" fmla="*/ 2476500 w 8086725"/>
              <a:gd name="connsiteY35" fmla="*/ 180975 h 695325"/>
              <a:gd name="connsiteX36" fmla="*/ 2552700 w 8086725"/>
              <a:gd name="connsiteY36" fmla="*/ 238125 h 695325"/>
              <a:gd name="connsiteX37" fmla="*/ 2581275 w 8086725"/>
              <a:gd name="connsiteY37" fmla="*/ 257175 h 695325"/>
              <a:gd name="connsiteX38" fmla="*/ 2609850 w 8086725"/>
              <a:gd name="connsiteY38" fmla="*/ 285750 h 695325"/>
              <a:gd name="connsiteX39" fmla="*/ 2638425 w 8086725"/>
              <a:gd name="connsiteY39" fmla="*/ 304800 h 695325"/>
              <a:gd name="connsiteX40" fmla="*/ 2705100 w 8086725"/>
              <a:gd name="connsiteY40" fmla="*/ 371475 h 695325"/>
              <a:gd name="connsiteX41" fmla="*/ 2790825 w 8086725"/>
              <a:gd name="connsiteY41" fmla="*/ 419100 h 695325"/>
              <a:gd name="connsiteX42" fmla="*/ 2962275 w 8086725"/>
              <a:gd name="connsiteY42" fmla="*/ 409575 h 695325"/>
              <a:gd name="connsiteX43" fmla="*/ 3009900 w 8086725"/>
              <a:gd name="connsiteY43" fmla="*/ 381000 h 695325"/>
              <a:gd name="connsiteX44" fmla="*/ 3067050 w 8086725"/>
              <a:gd name="connsiteY44" fmla="*/ 371475 h 695325"/>
              <a:gd name="connsiteX45" fmla="*/ 3152775 w 8086725"/>
              <a:gd name="connsiteY45" fmla="*/ 323850 h 695325"/>
              <a:gd name="connsiteX46" fmla="*/ 3200400 w 8086725"/>
              <a:gd name="connsiteY46" fmla="*/ 304800 h 695325"/>
              <a:gd name="connsiteX47" fmla="*/ 3228975 w 8086725"/>
              <a:gd name="connsiteY47" fmla="*/ 285750 h 695325"/>
              <a:gd name="connsiteX48" fmla="*/ 3257550 w 8086725"/>
              <a:gd name="connsiteY48" fmla="*/ 257175 h 695325"/>
              <a:gd name="connsiteX49" fmla="*/ 3295650 w 8086725"/>
              <a:gd name="connsiteY49" fmla="*/ 247650 h 695325"/>
              <a:gd name="connsiteX50" fmla="*/ 3324225 w 8086725"/>
              <a:gd name="connsiteY50" fmla="*/ 238125 h 695325"/>
              <a:gd name="connsiteX51" fmla="*/ 3457575 w 8086725"/>
              <a:gd name="connsiteY51" fmla="*/ 247650 h 695325"/>
              <a:gd name="connsiteX52" fmla="*/ 3505200 w 8086725"/>
              <a:gd name="connsiteY52" fmla="*/ 257175 h 695325"/>
              <a:gd name="connsiteX53" fmla="*/ 3552825 w 8086725"/>
              <a:gd name="connsiteY53" fmla="*/ 285750 h 695325"/>
              <a:gd name="connsiteX54" fmla="*/ 3590925 w 8086725"/>
              <a:gd name="connsiteY54" fmla="*/ 304800 h 695325"/>
              <a:gd name="connsiteX55" fmla="*/ 3733800 w 8086725"/>
              <a:gd name="connsiteY55" fmla="*/ 428625 h 695325"/>
              <a:gd name="connsiteX56" fmla="*/ 3762375 w 8086725"/>
              <a:gd name="connsiteY56" fmla="*/ 438150 h 695325"/>
              <a:gd name="connsiteX57" fmla="*/ 3790950 w 8086725"/>
              <a:gd name="connsiteY57" fmla="*/ 466725 h 695325"/>
              <a:gd name="connsiteX58" fmla="*/ 3829050 w 8086725"/>
              <a:gd name="connsiteY58" fmla="*/ 476250 h 695325"/>
              <a:gd name="connsiteX59" fmla="*/ 3857625 w 8086725"/>
              <a:gd name="connsiteY59" fmla="*/ 485775 h 695325"/>
              <a:gd name="connsiteX60" fmla="*/ 4143375 w 8086725"/>
              <a:gd name="connsiteY60" fmla="*/ 476250 h 695325"/>
              <a:gd name="connsiteX61" fmla="*/ 4200525 w 8086725"/>
              <a:gd name="connsiteY61" fmla="*/ 457200 h 695325"/>
              <a:gd name="connsiteX62" fmla="*/ 4267200 w 8086725"/>
              <a:gd name="connsiteY62" fmla="*/ 438150 h 695325"/>
              <a:gd name="connsiteX63" fmla="*/ 4343400 w 8086725"/>
              <a:gd name="connsiteY63" fmla="*/ 419100 h 695325"/>
              <a:gd name="connsiteX64" fmla="*/ 4400550 w 8086725"/>
              <a:gd name="connsiteY64" fmla="*/ 390525 h 695325"/>
              <a:gd name="connsiteX65" fmla="*/ 4486275 w 8086725"/>
              <a:gd name="connsiteY65" fmla="*/ 361950 h 695325"/>
              <a:gd name="connsiteX66" fmla="*/ 4514850 w 8086725"/>
              <a:gd name="connsiteY66" fmla="*/ 342900 h 695325"/>
              <a:gd name="connsiteX67" fmla="*/ 4572000 w 8086725"/>
              <a:gd name="connsiteY67" fmla="*/ 323850 h 695325"/>
              <a:gd name="connsiteX68" fmla="*/ 4657725 w 8086725"/>
              <a:gd name="connsiteY68" fmla="*/ 276225 h 695325"/>
              <a:gd name="connsiteX69" fmla="*/ 4762500 w 8086725"/>
              <a:gd name="connsiteY69" fmla="*/ 295275 h 695325"/>
              <a:gd name="connsiteX70" fmla="*/ 4800600 w 8086725"/>
              <a:gd name="connsiteY70" fmla="*/ 314325 h 695325"/>
              <a:gd name="connsiteX71" fmla="*/ 4886325 w 8086725"/>
              <a:gd name="connsiteY71" fmla="*/ 323850 h 695325"/>
              <a:gd name="connsiteX72" fmla="*/ 4933950 w 8086725"/>
              <a:gd name="connsiteY72" fmla="*/ 333375 h 695325"/>
              <a:gd name="connsiteX73" fmla="*/ 5019675 w 8086725"/>
              <a:gd name="connsiteY73" fmla="*/ 295275 h 695325"/>
              <a:gd name="connsiteX74" fmla="*/ 5105400 w 8086725"/>
              <a:gd name="connsiteY74" fmla="*/ 228600 h 695325"/>
              <a:gd name="connsiteX75" fmla="*/ 5143500 w 8086725"/>
              <a:gd name="connsiteY75" fmla="*/ 171450 h 695325"/>
              <a:gd name="connsiteX76" fmla="*/ 5210175 w 8086725"/>
              <a:gd name="connsiteY76" fmla="*/ 133350 h 695325"/>
              <a:gd name="connsiteX77" fmla="*/ 5276850 w 8086725"/>
              <a:gd name="connsiteY77" fmla="*/ 161925 h 695325"/>
              <a:gd name="connsiteX78" fmla="*/ 5372100 w 8086725"/>
              <a:gd name="connsiteY78" fmla="*/ 190500 h 695325"/>
              <a:gd name="connsiteX79" fmla="*/ 5438775 w 8086725"/>
              <a:gd name="connsiteY79" fmla="*/ 171450 h 695325"/>
              <a:gd name="connsiteX80" fmla="*/ 5467350 w 8086725"/>
              <a:gd name="connsiteY80" fmla="*/ 161925 h 695325"/>
              <a:gd name="connsiteX81" fmla="*/ 5505450 w 8086725"/>
              <a:gd name="connsiteY81" fmla="*/ 133350 h 695325"/>
              <a:gd name="connsiteX82" fmla="*/ 5581650 w 8086725"/>
              <a:gd name="connsiteY82" fmla="*/ 85725 h 695325"/>
              <a:gd name="connsiteX83" fmla="*/ 5619750 w 8086725"/>
              <a:gd name="connsiteY83" fmla="*/ 66675 h 695325"/>
              <a:gd name="connsiteX84" fmla="*/ 5657850 w 8086725"/>
              <a:gd name="connsiteY84" fmla="*/ 38100 h 695325"/>
              <a:gd name="connsiteX85" fmla="*/ 5734050 w 8086725"/>
              <a:gd name="connsiteY85" fmla="*/ 19050 h 695325"/>
              <a:gd name="connsiteX86" fmla="*/ 5772150 w 8086725"/>
              <a:gd name="connsiteY86" fmla="*/ 38100 h 695325"/>
              <a:gd name="connsiteX87" fmla="*/ 5800725 w 8086725"/>
              <a:gd name="connsiteY87" fmla="*/ 57150 h 695325"/>
              <a:gd name="connsiteX88" fmla="*/ 5838825 w 8086725"/>
              <a:gd name="connsiteY88" fmla="*/ 66675 h 695325"/>
              <a:gd name="connsiteX89" fmla="*/ 5867400 w 8086725"/>
              <a:gd name="connsiteY89" fmla="*/ 95250 h 695325"/>
              <a:gd name="connsiteX90" fmla="*/ 5924550 w 8086725"/>
              <a:gd name="connsiteY90" fmla="*/ 114300 h 695325"/>
              <a:gd name="connsiteX91" fmla="*/ 6105525 w 8086725"/>
              <a:gd name="connsiteY91" fmla="*/ 95250 h 695325"/>
              <a:gd name="connsiteX92" fmla="*/ 6143625 w 8086725"/>
              <a:gd name="connsiteY92" fmla="*/ 76200 h 695325"/>
              <a:gd name="connsiteX93" fmla="*/ 6172200 w 8086725"/>
              <a:gd name="connsiteY93" fmla="*/ 85725 h 695325"/>
              <a:gd name="connsiteX94" fmla="*/ 6229350 w 8086725"/>
              <a:gd name="connsiteY94" fmla="*/ 123825 h 695325"/>
              <a:gd name="connsiteX95" fmla="*/ 6305550 w 8086725"/>
              <a:gd name="connsiteY95" fmla="*/ 133350 h 695325"/>
              <a:gd name="connsiteX96" fmla="*/ 6496050 w 8086725"/>
              <a:gd name="connsiteY96" fmla="*/ 114300 h 695325"/>
              <a:gd name="connsiteX97" fmla="*/ 6553200 w 8086725"/>
              <a:gd name="connsiteY97" fmla="*/ 85725 h 695325"/>
              <a:gd name="connsiteX98" fmla="*/ 6686550 w 8086725"/>
              <a:gd name="connsiteY98" fmla="*/ 47625 h 695325"/>
              <a:gd name="connsiteX99" fmla="*/ 6753225 w 8086725"/>
              <a:gd name="connsiteY99" fmla="*/ 19050 h 695325"/>
              <a:gd name="connsiteX100" fmla="*/ 6800850 w 8086725"/>
              <a:gd name="connsiteY100" fmla="*/ 9525 h 695325"/>
              <a:gd name="connsiteX101" fmla="*/ 6829425 w 8086725"/>
              <a:gd name="connsiteY101" fmla="*/ 0 h 695325"/>
              <a:gd name="connsiteX102" fmla="*/ 6886575 w 8086725"/>
              <a:gd name="connsiteY102" fmla="*/ 19050 h 695325"/>
              <a:gd name="connsiteX103" fmla="*/ 6905625 w 8086725"/>
              <a:gd name="connsiteY103" fmla="*/ 47625 h 695325"/>
              <a:gd name="connsiteX104" fmla="*/ 6943725 w 8086725"/>
              <a:gd name="connsiteY104" fmla="*/ 76200 h 695325"/>
              <a:gd name="connsiteX105" fmla="*/ 7000875 w 8086725"/>
              <a:gd name="connsiteY105" fmla="*/ 133350 h 695325"/>
              <a:gd name="connsiteX106" fmla="*/ 7058025 w 8086725"/>
              <a:gd name="connsiteY106" fmla="*/ 161925 h 695325"/>
              <a:gd name="connsiteX107" fmla="*/ 7096125 w 8086725"/>
              <a:gd name="connsiteY107" fmla="*/ 171450 h 695325"/>
              <a:gd name="connsiteX108" fmla="*/ 7124700 w 8086725"/>
              <a:gd name="connsiteY108" fmla="*/ 180975 h 695325"/>
              <a:gd name="connsiteX109" fmla="*/ 7486650 w 8086725"/>
              <a:gd name="connsiteY109" fmla="*/ 171450 h 695325"/>
              <a:gd name="connsiteX110" fmla="*/ 7572375 w 8086725"/>
              <a:gd name="connsiteY110" fmla="*/ 180975 h 695325"/>
              <a:gd name="connsiteX111" fmla="*/ 7620000 w 8086725"/>
              <a:gd name="connsiteY111" fmla="*/ 247650 h 695325"/>
              <a:gd name="connsiteX112" fmla="*/ 8086725 w 8086725"/>
              <a:gd name="connsiteY112" fmla="*/ 257175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8086725" h="695325">
                <a:moveTo>
                  <a:pt x="0" y="352425"/>
                </a:moveTo>
                <a:cubicBezTo>
                  <a:pt x="179802" y="284999"/>
                  <a:pt x="-3183" y="348964"/>
                  <a:pt x="123825" y="314325"/>
                </a:cubicBezTo>
                <a:cubicBezTo>
                  <a:pt x="143198" y="309041"/>
                  <a:pt x="161925" y="301625"/>
                  <a:pt x="180975" y="295275"/>
                </a:cubicBezTo>
                <a:lnTo>
                  <a:pt x="209550" y="285750"/>
                </a:lnTo>
                <a:cubicBezTo>
                  <a:pt x="269875" y="288925"/>
                  <a:pt x="331183" y="283972"/>
                  <a:pt x="390525" y="295275"/>
                </a:cubicBezTo>
                <a:cubicBezTo>
                  <a:pt x="401770" y="297417"/>
                  <a:pt x="402125" y="315158"/>
                  <a:pt x="409575" y="323850"/>
                </a:cubicBezTo>
                <a:cubicBezTo>
                  <a:pt x="440371" y="359779"/>
                  <a:pt x="442545" y="358530"/>
                  <a:pt x="476250" y="381000"/>
                </a:cubicBezTo>
                <a:cubicBezTo>
                  <a:pt x="503570" y="462959"/>
                  <a:pt x="454084" y="328701"/>
                  <a:pt x="552450" y="476250"/>
                </a:cubicBezTo>
                <a:cubicBezTo>
                  <a:pt x="595977" y="541540"/>
                  <a:pt x="542634" y="460544"/>
                  <a:pt x="600075" y="552450"/>
                </a:cubicBezTo>
                <a:cubicBezTo>
                  <a:pt x="606142" y="562158"/>
                  <a:pt x="611030" y="572930"/>
                  <a:pt x="619125" y="581025"/>
                </a:cubicBezTo>
                <a:cubicBezTo>
                  <a:pt x="630350" y="592250"/>
                  <a:pt x="645172" y="599269"/>
                  <a:pt x="657225" y="609600"/>
                </a:cubicBezTo>
                <a:cubicBezTo>
                  <a:pt x="667452" y="618366"/>
                  <a:pt x="675167" y="629905"/>
                  <a:pt x="685800" y="638175"/>
                </a:cubicBezTo>
                <a:cubicBezTo>
                  <a:pt x="703872" y="652231"/>
                  <a:pt x="721230" y="669035"/>
                  <a:pt x="742950" y="676275"/>
                </a:cubicBezTo>
                <a:lnTo>
                  <a:pt x="800100" y="695325"/>
                </a:lnTo>
                <a:cubicBezTo>
                  <a:pt x="866775" y="692150"/>
                  <a:pt x="933729" y="692669"/>
                  <a:pt x="1000125" y="685800"/>
                </a:cubicBezTo>
                <a:cubicBezTo>
                  <a:pt x="1061766" y="679423"/>
                  <a:pt x="1087371" y="659943"/>
                  <a:pt x="1143000" y="638175"/>
                </a:cubicBezTo>
                <a:cubicBezTo>
                  <a:pt x="1211708" y="611289"/>
                  <a:pt x="1409797" y="542860"/>
                  <a:pt x="1466850" y="504825"/>
                </a:cubicBezTo>
                <a:cubicBezTo>
                  <a:pt x="1485900" y="492125"/>
                  <a:pt x="1503522" y="476964"/>
                  <a:pt x="1524000" y="466725"/>
                </a:cubicBezTo>
                <a:cubicBezTo>
                  <a:pt x="1541961" y="457745"/>
                  <a:pt x="1562869" y="455984"/>
                  <a:pt x="1581150" y="447675"/>
                </a:cubicBezTo>
                <a:cubicBezTo>
                  <a:pt x="1598004" y="440014"/>
                  <a:pt x="1613964" y="430208"/>
                  <a:pt x="1628775" y="419100"/>
                </a:cubicBezTo>
                <a:cubicBezTo>
                  <a:pt x="1639551" y="411018"/>
                  <a:pt x="1645654" y="397208"/>
                  <a:pt x="1657350" y="390525"/>
                </a:cubicBezTo>
                <a:cubicBezTo>
                  <a:pt x="1668716" y="384030"/>
                  <a:pt x="1683193" y="385597"/>
                  <a:pt x="1695450" y="381000"/>
                </a:cubicBezTo>
                <a:cubicBezTo>
                  <a:pt x="1708745" y="376014"/>
                  <a:pt x="1721138" y="368846"/>
                  <a:pt x="1733550" y="361950"/>
                </a:cubicBezTo>
                <a:cubicBezTo>
                  <a:pt x="1749734" y="352959"/>
                  <a:pt x="1764616" y="341654"/>
                  <a:pt x="1781175" y="333375"/>
                </a:cubicBezTo>
                <a:cubicBezTo>
                  <a:pt x="1796468" y="325729"/>
                  <a:pt x="1813507" y="321971"/>
                  <a:pt x="1828800" y="314325"/>
                </a:cubicBezTo>
                <a:cubicBezTo>
                  <a:pt x="1839039" y="309205"/>
                  <a:pt x="1847136" y="300395"/>
                  <a:pt x="1857375" y="295275"/>
                </a:cubicBezTo>
                <a:cubicBezTo>
                  <a:pt x="1866355" y="290785"/>
                  <a:pt x="1876722" y="289705"/>
                  <a:pt x="1885950" y="285750"/>
                </a:cubicBezTo>
                <a:cubicBezTo>
                  <a:pt x="1899001" y="280157"/>
                  <a:pt x="1910755" y="271686"/>
                  <a:pt x="1924050" y="266700"/>
                </a:cubicBezTo>
                <a:cubicBezTo>
                  <a:pt x="2035358" y="224960"/>
                  <a:pt x="1867317" y="303260"/>
                  <a:pt x="2019300" y="238125"/>
                </a:cubicBezTo>
                <a:cubicBezTo>
                  <a:pt x="2045402" y="226938"/>
                  <a:pt x="2067950" y="206913"/>
                  <a:pt x="2095500" y="200025"/>
                </a:cubicBezTo>
                <a:cubicBezTo>
                  <a:pt x="2108200" y="196850"/>
                  <a:pt x="2120821" y="193340"/>
                  <a:pt x="2133600" y="190500"/>
                </a:cubicBezTo>
                <a:cubicBezTo>
                  <a:pt x="2149404" y="186988"/>
                  <a:pt x="2165606" y="185235"/>
                  <a:pt x="2181225" y="180975"/>
                </a:cubicBezTo>
                <a:cubicBezTo>
                  <a:pt x="2200598" y="175691"/>
                  <a:pt x="2219141" y="167695"/>
                  <a:pt x="2238375" y="161925"/>
                </a:cubicBezTo>
                <a:cubicBezTo>
                  <a:pt x="2250914" y="158163"/>
                  <a:pt x="2263775" y="155575"/>
                  <a:pt x="2276475" y="152400"/>
                </a:cubicBezTo>
                <a:cubicBezTo>
                  <a:pt x="2333625" y="158750"/>
                  <a:pt x="2391001" y="163318"/>
                  <a:pt x="2447925" y="171450"/>
                </a:cubicBezTo>
                <a:cubicBezTo>
                  <a:pt x="2457864" y="172870"/>
                  <a:pt x="2468029" y="175585"/>
                  <a:pt x="2476500" y="180975"/>
                </a:cubicBezTo>
                <a:cubicBezTo>
                  <a:pt x="2503286" y="198021"/>
                  <a:pt x="2526282" y="220513"/>
                  <a:pt x="2552700" y="238125"/>
                </a:cubicBezTo>
                <a:cubicBezTo>
                  <a:pt x="2562225" y="244475"/>
                  <a:pt x="2572481" y="249846"/>
                  <a:pt x="2581275" y="257175"/>
                </a:cubicBezTo>
                <a:cubicBezTo>
                  <a:pt x="2591623" y="265799"/>
                  <a:pt x="2599502" y="277126"/>
                  <a:pt x="2609850" y="285750"/>
                </a:cubicBezTo>
                <a:cubicBezTo>
                  <a:pt x="2618644" y="293079"/>
                  <a:pt x="2629916" y="297142"/>
                  <a:pt x="2638425" y="304800"/>
                </a:cubicBezTo>
                <a:cubicBezTo>
                  <a:pt x="2661787" y="325826"/>
                  <a:pt x="2678948" y="354040"/>
                  <a:pt x="2705100" y="371475"/>
                </a:cubicBezTo>
                <a:cubicBezTo>
                  <a:pt x="2770604" y="415144"/>
                  <a:pt x="2740530" y="402335"/>
                  <a:pt x="2790825" y="419100"/>
                </a:cubicBezTo>
                <a:cubicBezTo>
                  <a:pt x="2847975" y="415925"/>
                  <a:pt x="2905883" y="419382"/>
                  <a:pt x="2962275" y="409575"/>
                </a:cubicBezTo>
                <a:cubicBezTo>
                  <a:pt x="2980514" y="406403"/>
                  <a:pt x="2992501" y="387327"/>
                  <a:pt x="3009900" y="381000"/>
                </a:cubicBezTo>
                <a:cubicBezTo>
                  <a:pt x="3028050" y="374400"/>
                  <a:pt x="3048000" y="374650"/>
                  <a:pt x="3067050" y="371475"/>
                </a:cubicBezTo>
                <a:cubicBezTo>
                  <a:pt x="3101398" y="350866"/>
                  <a:pt x="3117637" y="339467"/>
                  <a:pt x="3152775" y="323850"/>
                </a:cubicBezTo>
                <a:cubicBezTo>
                  <a:pt x="3168399" y="316906"/>
                  <a:pt x="3185107" y="312446"/>
                  <a:pt x="3200400" y="304800"/>
                </a:cubicBezTo>
                <a:cubicBezTo>
                  <a:pt x="3210639" y="299680"/>
                  <a:pt x="3220181" y="293079"/>
                  <a:pt x="3228975" y="285750"/>
                </a:cubicBezTo>
                <a:cubicBezTo>
                  <a:pt x="3239323" y="277126"/>
                  <a:pt x="3245854" y="263858"/>
                  <a:pt x="3257550" y="257175"/>
                </a:cubicBezTo>
                <a:cubicBezTo>
                  <a:pt x="3268916" y="250680"/>
                  <a:pt x="3283063" y="251246"/>
                  <a:pt x="3295650" y="247650"/>
                </a:cubicBezTo>
                <a:cubicBezTo>
                  <a:pt x="3305304" y="244892"/>
                  <a:pt x="3314700" y="241300"/>
                  <a:pt x="3324225" y="238125"/>
                </a:cubicBezTo>
                <a:cubicBezTo>
                  <a:pt x="3368675" y="241300"/>
                  <a:pt x="3413257" y="242985"/>
                  <a:pt x="3457575" y="247650"/>
                </a:cubicBezTo>
                <a:cubicBezTo>
                  <a:pt x="3473675" y="249345"/>
                  <a:pt x="3490169" y="251162"/>
                  <a:pt x="3505200" y="257175"/>
                </a:cubicBezTo>
                <a:cubicBezTo>
                  <a:pt x="3522389" y="264051"/>
                  <a:pt x="3536641" y="276759"/>
                  <a:pt x="3552825" y="285750"/>
                </a:cubicBezTo>
                <a:cubicBezTo>
                  <a:pt x="3565237" y="292646"/>
                  <a:pt x="3580086" y="295628"/>
                  <a:pt x="3590925" y="304800"/>
                </a:cubicBezTo>
                <a:cubicBezTo>
                  <a:pt x="3685533" y="384853"/>
                  <a:pt x="3647165" y="380495"/>
                  <a:pt x="3733800" y="428625"/>
                </a:cubicBezTo>
                <a:cubicBezTo>
                  <a:pt x="3742577" y="433501"/>
                  <a:pt x="3752850" y="434975"/>
                  <a:pt x="3762375" y="438150"/>
                </a:cubicBezTo>
                <a:cubicBezTo>
                  <a:pt x="3771900" y="447675"/>
                  <a:pt x="3779254" y="460042"/>
                  <a:pt x="3790950" y="466725"/>
                </a:cubicBezTo>
                <a:cubicBezTo>
                  <a:pt x="3802316" y="473220"/>
                  <a:pt x="3816463" y="472654"/>
                  <a:pt x="3829050" y="476250"/>
                </a:cubicBezTo>
                <a:cubicBezTo>
                  <a:pt x="3838704" y="479008"/>
                  <a:pt x="3848100" y="482600"/>
                  <a:pt x="3857625" y="485775"/>
                </a:cubicBezTo>
                <a:cubicBezTo>
                  <a:pt x="3952875" y="482600"/>
                  <a:pt x="4048401" y="484164"/>
                  <a:pt x="4143375" y="476250"/>
                </a:cubicBezTo>
                <a:cubicBezTo>
                  <a:pt x="4163386" y="474582"/>
                  <a:pt x="4181333" y="463105"/>
                  <a:pt x="4200525" y="457200"/>
                </a:cubicBezTo>
                <a:cubicBezTo>
                  <a:pt x="4222617" y="450402"/>
                  <a:pt x="4244866" y="444106"/>
                  <a:pt x="4267200" y="438150"/>
                </a:cubicBezTo>
                <a:cubicBezTo>
                  <a:pt x="4292498" y="431404"/>
                  <a:pt x="4318744" y="427906"/>
                  <a:pt x="4343400" y="419100"/>
                </a:cubicBezTo>
                <a:cubicBezTo>
                  <a:pt x="4363458" y="411937"/>
                  <a:pt x="4381161" y="399338"/>
                  <a:pt x="4400550" y="390525"/>
                </a:cubicBezTo>
                <a:cubicBezTo>
                  <a:pt x="4444388" y="370598"/>
                  <a:pt x="4443793" y="372571"/>
                  <a:pt x="4486275" y="361950"/>
                </a:cubicBezTo>
                <a:cubicBezTo>
                  <a:pt x="4495800" y="355600"/>
                  <a:pt x="4504389" y="347549"/>
                  <a:pt x="4514850" y="342900"/>
                </a:cubicBezTo>
                <a:cubicBezTo>
                  <a:pt x="4533200" y="334745"/>
                  <a:pt x="4555292" y="334989"/>
                  <a:pt x="4572000" y="323850"/>
                </a:cubicBezTo>
                <a:cubicBezTo>
                  <a:pt x="4637504" y="280181"/>
                  <a:pt x="4607430" y="292990"/>
                  <a:pt x="4657725" y="276225"/>
                </a:cubicBezTo>
                <a:cubicBezTo>
                  <a:pt x="4682063" y="279702"/>
                  <a:pt x="4734863" y="284911"/>
                  <a:pt x="4762500" y="295275"/>
                </a:cubicBezTo>
                <a:cubicBezTo>
                  <a:pt x="4775795" y="300261"/>
                  <a:pt x="4786765" y="311132"/>
                  <a:pt x="4800600" y="314325"/>
                </a:cubicBezTo>
                <a:cubicBezTo>
                  <a:pt x="4828615" y="320790"/>
                  <a:pt x="4857863" y="319784"/>
                  <a:pt x="4886325" y="323850"/>
                </a:cubicBezTo>
                <a:cubicBezTo>
                  <a:pt x="4902352" y="326140"/>
                  <a:pt x="4918075" y="330200"/>
                  <a:pt x="4933950" y="333375"/>
                </a:cubicBezTo>
                <a:cubicBezTo>
                  <a:pt x="4974031" y="323355"/>
                  <a:pt x="4983423" y="324936"/>
                  <a:pt x="5019675" y="295275"/>
                </a:cubicBezTo>
                <a:cubicBezTo>
                  <a:pt x="5108018" y="222994"/>
                  <a:pt x="5042288" y="249637"/>
                  <a:pt x="5105400" y="228600"/>
                </a:cubicBezTo>
                <a:cubicBezTo>
                  <a:pt x="5118100" y="209550"/>
                  <a:pt x="5123022" y="181689"/>
                  <a:pt x="5143500" y="171450"/>
                </a:cubicBezTo>
                <a:cubicBezTo>
                  <a:pt x="5191839" y="147280"/>
                  <a:pt x="5169786" y="160276"/>
                  <a:pt x="5210175" y="133350"/>
                </a:cubicBezTo>
                <a:cubicBezTo>
                  <a:pt x="5302157" y="164011"/>
                  <a:pt x="5159149" y="114845"/>
                  <a:pt x="5276850" y="161925"/>
                </a:cubicBezTo>
                <a:cubicBezTo>
                  <a:pt x="5315499" y="177385"/>
                  <a:pt x="5334676" y="181144"/>
                  <a:pt x="5372100" y="190500"/>
                </a:cubicBezTo>
                <a:lnTo>
                  <a:pt x="5438775" y="171450"/>
                </a:lnTo>
                <a:cubicBezTo>
                  <a:pt x="5448392" y="168565"/>
                  <a:pt x="5458633" y="166906"/>
                  <a:pt x="5467350" y="161925"/>
                </a:cubicBezTo>
                <a:cubicBezTo>
                  <a:pt x="5481133" y="154049"/>
                  <a:pt x="5492241" y="142156"/>
                  <a:pt x="5505450" y="133350"/>
                </a:cubicBezTo>
                <a:cubicBezTo>
                  <a:pt x="5530372" y="116735"/>
                  <a:pt x="5554859" y="99120"/>
                  <a:pt x="5581650" y="85725"/>
                </a:cubicBezTo>
                <a:cubicBezTo>
                  <a:pt x="5594350" y="79375"/>
                  <a:pt x="5607709" y="74200"/>
                  <a:pt x="5619750" y="66675"/>
                </a:cubicBezTo>
                <a:cubicBezTo>
                  <a:pt x="5633212" y="58261"/>
                  <a:pt x="5643196" y="44206"/>
                  <a:pt x="5657850" y="38100"/>
                </a:cubicBezTo>
                <a:cubicBezTo>
                  <a:pt x="5682018" y="28030"/>
                  <a:pt x="5734050" y="19050"/>
                  <a:pt x="5734050" y="19050"/>
                </a:cubicBezTo>
                <a:cubicBezTo>
                  <a:pt x="5746750" y="25400"/>
                  <a:pt x="5759822" y="31055"/>
                  <a:pt x="5772150" y="38100"/>
                </a:cubicBezTo>
                <a:cubicBezTo>
                  <a:pt x="5782089" y="43780"/>
                  <a:pt x="5790203" y="52641"/>
                  <a:pt x="5800725" y="57150"/>
                </a:cubicBezTo>
                <a:cubicBezTo>
                  <a:pt x="5812757" y="62307"/>
                  <a:pt x="5826125" y="63500"/>
                  <a:pt x="5838825" y="66675"/>
                </a:cubicBezTo>
                <a:cubicBezTo>
                  <a:pt x="5848350" y="76200"/>
                  <a:pt x="5855625" y="88708"/>
                  <a:pt x="5867400" y="95250"/>
                </a:cubicBezTo>
                <a:cubicBezTo>
                  <a:pt x="5884953" y="105002"/>
                  <a:pt x="5924550" y="114300"/>
                  <a:pt x="5924550" y="114300"/>
                </a:cubicBezTo>
                <a:cubicBezTo>
                  <a:pt x="5985597" y="110485"/>
                  <a:pt x="6048660" y="119621"/>
                  <a:pt x="6105525" y="95250"/>
                </a:cubicBezTo>
                <a:cubicBezTo>
                  <a:pt x="6118576" y="89657"/>
                  <a:pt x="6130925" y="82550"/>
                  <a:pt x="6143625" y="76200"/>
                </a:cubicBezTo>
                <a:cubicBezTo>
                  <a:pt x="6153150" y="79375"/>
                  <a:pt x="6163423" y="80849"/>
                  <a:pt x="6172200" y="85725"/>
                </a:cubicBezTo>
                <a:cubicBezTo>
                  <a:pt x="6192214" y="96844"/>
                  <a:pt x="6206632" y="120985"/>
                  <a:pt x="6229350" y="123825"/>
                </a:cubicBezTo>
                <a:lnTo>
                  <a:pt x="6305550" y="133350"/>
                </a:lnTo>
                <a:cubicBezTo>
                  <a:pt x="6309701" y="133054"/>
                  <a:pt x="6459284" y="126555"/>
                  <a:pt x="6496050" y="114300"/>
                </a:cubicBezTo>
                <a:cubicBezTo>
                  <a:pt x="6516256" y="107565"/>
                  <a:pt x="6533097" y="92761"/>
                  <a:pt x="6553200" y="85725"/>
                </a:cubicBezTo>
                <a:cubicBezTo>
                  <a:pt x="6596833" y="70453"/>
                  <a:pt x="6644059" y="65835"/>
                  <a:pt x="6686550" y="47625"/>
                </a:cubicBezTo>
                <a:cubicBezTo>
                  <a:pt x="6708775" y="38100"/>
                  <a:pt x="6730286" y="26696"/>
                  <a:pt x="6753225" y="19050"/>
                </a:cubicBezTo>
                <a:cubicBezTo>
                  <a:pt x="6768584" y="13930"/>
                  <a:pt x="6785144" y="13452"/>
                  <a:pt x="6800850" y="9525"/>
                </a:cubicBezTo>
                <a:cubicBezTo>
                  <a:pt x="6810590" y="7090"/>
                  <a:pt x="6819900" y="3175"/>
                  <a:pt x="6829425" y="0"/>
                </a:cubicBezTo>
                <a:cubicBezTo>
                  <a:pt x="6848475" y="6350"/>
                  <a:pt x="6869547" y="8407"/>
                  <a:pt x="6886575" y="19050"/>
                </a:cubicBezTo>
                <a:cubicBezTo>
                  <a:pt x="6896283" y="25117"/>
                  <a:pt x="6897530" y="39530"/>
                  <a:pt x="6905625" y="47625"/>
                </a:cubicBezTo>
                <a:cubicBezTo>
                  <a:pt x="6916850" y="58850"/>
                  <a:pt x="6931925" y="65580"/>
                  <a:pt x="6943725" y="76200"/>
                </a:cubicBezTo>
                <a:cubicBezTo>
                  <a:pt x="6963750" y="94222"/>
                  <a:pt x="6976778" y="121302"/>
                  <a:pt x="7000875" y="133350"/>
                </a:cubicBezTo>
                <a:cubicBezTo>
                  <a:pt x="7019925" y="142875"/>
                  <a:pt x="7038250" y="154015"/>
                  <a:pt x="7058025" y="161925"/>
                </a:cubicBezTo>
                <a:cubicBezTo>
                  <a:pt x="7070180" y="166787"/>
                  <a:pt x="7083538" y="167854"/>
                  <a:pt x="7096125" y="171450"/>
                </a:cubicBezTo>
                <a:cubicBezTo>
                  <a:pt x="7105779" y="174208"/>
                  <a:pt x="7115175" y="177800"/>
                  <a:pt x="7124700" y="180975"/>
                </a:cubicBezTo>
                <a:cubicBezTo>
                  <a:pt x="7245350" y="177800"/>
                  <a:pt x="7365958" y="171450"/>
                  <a:pt x="7486650" y="171450"/>
                </a:cubicBezTo>
                <a:cubicBezTo>
                  <a:pt x="7515401" y="171450"/>
                  <a:pt x="7545355" y="171150"/>
                  <a:pt x="7572375" y="180975"/>
                </a:cubicBezTo>
                <a:cubicBezTo>
                  <a:pt x="7618909" y="197897"/>
                  <a:pt x="7558654" y="234870"/>
                  <a:pt x="7620000" y="247650"/>
                </a:cubicBezTo>
                <a:cubicBezTo>
                  <a:pt x="7686017" y="261404"/>
                  <a:pt x="8050015" y="257175"/>
                  <a:pt x="8086725" y="2571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4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77521E-6 L -0.77847 0.0016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24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53562E-6 L -0.56823 0.0013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0" y="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3386E-6 L -0.53177 0.0020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97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12766E-6 L -0.8125 0.0166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5" y="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6337E-6 L 0.53594 -0.01596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8" y="-8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9417E-6 L 0.5151 -0.0145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7" y="-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0.5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</TotalTime>
  <Words>453</Words>
  <Application>Microsoft Office PowerPoint</Application>
  <PresentationFormat>On-screen Show (4:3)</PresentationFormat>
  <Paragraphs>103</Paragraphs>
  <Slides>14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বাড়ীর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ASUS-PC</cp:lastModifiedBy>
  <cp:revision>12</cp:revision>
  <dcterms:created xsi:type="dcterms:W3CDTF">2006-08-16T00:00:00Z</dcterms:created>
  <dcterms:modified xsi:type="dcterms:W3CDTF">2020-10-19T06:45:20Z</dcterms:modified>
</cp:coreProperties>
</file>