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1AB8E-67B6-410B-99B6-862970625D7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AF376-19DF-428C-908C-7C32BDD69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AF376-19DF-428C-908C-7C32BDD699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652"/>
            <a:ext cx="739868" cy="73986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652"/>
            <a:ext cx="739868" cy="739868"/>
          </a:xfrm>
          <a:prstGeom prst="rect">
            <a:avLst/>
          </a:prstGeom>
        </p:spPr>
      </p:pic>
      <p:sp>
        <p:nvSpPr>
          <p:cNvPr id="63" name="TextBox 62"/>
          <p:cNvSpPr txBox="1"/>
          <p:nvPr userDrawn="1"/>
        </p:nvSpPr>
        <p:spPr>
          <a:xfrm>
            <a:off x="2514600" y="15418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MAINUL ISLAM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24476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92D050"/>
                </a:solidFill>
              </a:rPr>
              <a:t>স্বাগতম</a:t>
            </a:r>
            <a:endParaRPr lang="en-US" sz="60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2361" y="1879779"/>
            <a:ext cx="3200400" cy="44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047134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75000"/>
                  </a:schemeClr>
                </a:solidFill>
              </a:rPr>
              <a:t>চুক্তিপত্রের বিষয়বস্তু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631909"/>
            <a:ext cx="3028950" cy="151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5814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অংশীদারদের নাম ও </a:t>
            </a:r>
            <a:r>
              <a:rPr lang="bn-IN" sz="2800" dirty="0" smtClean="0">
                <a:solidFill>
                  <a:srgbClr val="7030A0"/>
                </a:solidFill>
              </a:rPr>
              <a:t>ঠি</a:t>
            </a:r>
            <a:r>
              <a:rPr lang="bn-IN" sz="2800" dirty="0" smtClean="0">
                <a:solidFill>
                  <a:srgbClr val="7030A0"/>
                </a:solidFill>
              </a:rPr>
              <a:t>কানা</a:t>
            </a:r>
            <a:r>
              <a:rPr lang="bn-IN" sz="2800" dirty="0" smtClean="0">
                <a:solidFill>
                  <a:srgbClr val="7030A0"/>
                </a:solidFill>
              </a:rPr>
              <a:t>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ব্যবসায়ের </a:t>
            </a:r>
            <a:r>
              <a:rPr lang="bn-IN" sz="2800" dirty="0" smtClean="0">
                <a:solidFill>
                  <a:srgbClr val="7030A0"/>
                </a:solidFill>
              </a:rPr>
              <a:t>মোট </a:t>
            </a:r>
            <a:r>
              <a:rPr lang="bn-IN" sz="2800" dirty="0" smtClean="0">
                <a:solidFill>
                  <a:srgbClr val="7030A0"/>
                </a:solidFill>
              </a:rPr>
              <a:t>মূল্ধন।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পরিচালনার নিয়মাবলি।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লাভ-লোকসান বন্টনের অনুপাত।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অংশীদারদের দায়িত্ব,ক্ষ্মতা ও অধিকার।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ব্যবসায়ের বিলোপসাধন।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30781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নিবন্ধন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3" y="2286000"/>
            <a:ext cx="2619375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419600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2060"/>
                </a:solidFill>
              </a:rPr>
              <a:t>*   </a:t>
            </a:r>
            <a:r>
              <a:rPr lang="bn-IN" sz="2400" dirty="0" smtClean="0">
                <a:solidFill>
                  <a:srgbClr val="002060"/>
                </a:solidFill>
              </a:rPr>
              <a:t>অংশীদারি ব্যবসায়ে নিবন্ধন বাধ্যতামূলক নয়।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002060"/>
                </a:solidFill>
              </a:rPr>
              <a:t>নিবন্ধন করলে ব্যবসায়িক সুবিধা পাওয়া যায়।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002060"/>
                </a:solidFill>
              </a:rPr>
              <a:t>লাভ-লোকসান বন্টনের ও বিলোপসাধন 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002060"/>
                </a:solidFill>
              </a:rPr>
              <a:t>সহজ হয়।</a:t>
            </a:r>
          </a:p>
          <a:p>
            <a:pPr marL="285750" indent="-285750">
              <a:buFont typeface="Arial" charset="0"/>
              <a:buChar char="•"/>
            </a:pPr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143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2">
                    <a:lumMod val="75000"/>
                  </a:schemeClr>
                </a:solidFill>
              </a:rPr>
              <a:t>বিলোপসাধন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</a:rPr>
              <a:t>১৯৩২ সালের অংশীদারি আইনের ৩৯ ধারায় বলা হয়েছে 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সকল অংশীদারদের মধ্যকার অংশীদারি </a:t>
            </a:r>
            <a:r>
              <a:rPr lang="bn-IN" sz="2400" smtClean="0">
                <a:solidFill>
                  <a:srgbClr val="002060"/>
                </a:solidFill>
              </a:rPr>
              <a:t>সম্পর্কের </a:t>
            </a:r>
            <a:r>
              <a:rPr lang="bn-IN" sz="2400" smtClean="0">
                <a:solidFill>
                  <a:srgbClr val="002060"/>
                </a:solidFill>
              </a:rPr>
              <a:t>বিলোপ</a:t>
            </a:r>
            <a:endParaRPr lang="bn-IN" sz="2400" dirty="0" smtClean="0">
              <a:solidFill>
                <a:srgbClr val="002060"/>
              </a:solidFill>
            </a:endParaRPr>
          </a:p>
          <a:p>
            <a:r>
              <a:rPr lang="bn-IN" sz="2400" dirty="0" smtClean="0">
                <a:solidFill>
                  <a:srgbClr val="002060"/>
                </a:solidFill>
              </a:rPr>
              <a:t>সাধনই হচ্ছে অংশীদারি ব্যবসায়ের বিলোপসাধন। নিম্নোক্ত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উপায়ে বিলপসাধন ঘটে-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002060"/>
                </a:solidFill>
              </a:rPr>
              <a:t>সকলে একমত হয়ে বিলোপসাধন।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002060"/>
                </a:solidFill>
              </a:rPr>
              <a:t>বাধ্যতামুলক বিলোপসাধন।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002060"/>
                </a:solidFill>
              </a:rPr>
              <a:t>বিশেষ ঘটনাসাপেক্ষে বিলোপসাধন।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002060"/>
                </a:solidFill>
              </a:rPr>
              <a:t>বিজ্ঞপ্তির দ্বারা বিলোপসাধন।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002060"/>
                </a:solidFill>
              </a:rPr>
              <a:t>আদালতের নির্দেশে বিলোপ সাধন।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45517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75000"/>
                  </a:schemeClr>
                </a:solidFill>
              </a:rPr>
              <a:t>একক প্রশ্ন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191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১।অংশীদারি ব্যবসায়ের মূল ভিত্তি কী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8768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.</a:t>
            </a:r>
            <a:r>
              <a:rPr lang="bn-IN" sz="2800" dirty="0" smtClean="0">
                <a:solidFill>
                  <a:srgbClr val="002060"/>
                </a:solidFill>
              </a:rPr>
              <a:t>২।অংশীদারি ব্যবসায়ের নুন্যতম সদস্য 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     সংখ্যা কত জন ?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2">
                    <a:lumMod val="75000"/>
                  </a:schemeClr>
                </a:solidFill>
              </a:rPr>
              <a:t>জোড়ায় কাজ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4018935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</a:rPr>
              <a:t>১</a:t>
            </a:r>
            <a:r>
              <a:rPr lang="bn-IN" sz="2800" dirty="0" smtClean="0">
                <a:solidFill>
                  <a:srgbClr val="002060"/>
                </a:solidFill>
              </a:rPr>
              <a:t>। অংশীদারি ব্যবসায়ের অসীম দায়ের ধারণাটি 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     ব্যখ্যা করো 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0" y="5068907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২। অংশীদারি ব্যবসায়ের লিখিত  চুক্তি ও নিবন্ধন 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    বাধ্যতামুলক ? ব্যখ্যা করো।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2" y="2131142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19463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2">
                    <a:lumMod val="50000"/>
                  </a:schemeClr>
                </a:solidFill>
              </a:rPr>
              <a:t>মূল্যায়ন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963" y="206797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অংশীদারি ব্যবসায়ের বৈশিষ্ঠ্য হলো-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115963" y="5303202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590800" y="5347469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6210300" y="5412627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ঘ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210665" y="5347469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1381" y="4521314"/>
            <a:ext cx="22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bn-IN" dirty="0" smtClean="0"/>
              <a:t>,লাভ-লোসানবন্টন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6650" y="4505041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ii.</a:t>
            </a:r>
            <a:r>
              <a:rPr lang="bn-IN" dirty="0" smtClean="0"/>
              <a:t> অসীম দায়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55572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iii.</a:t>
            </a:r>
            <a:r>
              <a:rPr lang="bn-IN" dirty="0" smtClean="0"/>
              <a:t>সসীম দায়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04668" y="5341295"/>
            <a:ext cx="7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bn-IN" dirty="0" smtClean="0"/>
              <a:t>,</a:t>
            </a:r>
            <a:r>
              <a:rPr lang="en-US" dirty="0" smtClean="0"/>
              <a:t>.</a:t>
            </a:r>
            <a:r>
              <a:rPr lang="bn-IN" dirty="0" smtClean="0"/>
              <a:t>ও</a:t>
            </a:r>
            <a:r>
              <a:rPr lang="en-US" dirty="0"/>
              <a:t> ii</a:t>
            </a:r>
          </a:p>
          <a:p>
            <a:r>
              <a:rPr lang="en-US" dirty="0" smtClean="0"/>
              <a:t>.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52775" y="5303202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bn-IN" dirty="0" smtClean="0"/>
              <a:t>,ও</a:t>
            </a:r>
            <a:r>
              <a:rPr lang="en-US" dirty="0"/>
              <a:t> iii.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86325" y="5405303"/>
            <a:ext cx="116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r>
              <a:rPr lang="bn-IN" dirty="0" smtClean="0"/>
              <a:t>ও</a:t>
            </a:r>
            <a:r>
              <a:rPr lang="en-US" dirty="0"/>
              <a:t> iii.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72723" y="5476464"/>
            <a:ext cx="172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bn-IN" dirty="0" smtClean="0"/>
              <a:t>,</a:t>
            </a:r>
            <a:r>
              <a:rPr lang="en-US" dirty="0" smtClean="0"/>
              <a:t>ii</a:t>
            </a:r>
            <a:r>
              <a:rPr lang="bn-IN" dirty="0"/>
              <a:t>ও</a:t>
            </a:r>
            <a:r>
              <a:rPr lang="en-US" dirty="0"/>
              <a:t> iii.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0765" y="4955458"/>
            <a:ext cx="405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নিচের কোনটি সঠি 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96963" y="6051634"/>
            <a:ext cx="109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7030A0"/>
                </a:solidFill>
              </a:rPr>
              <a:t>উত্তরঃ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466669" y="5987626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52775" y="6019869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</a:t>
            </a:r>
            <a:r>
              <a:rPr lang="bn-IN" dirty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00B050"/>
                </a:solidFill>
              </a:rPr>
              <a:t>.</a:t>
            </a:r>
            <a:r>
              <a:rPr lang="bn-IN" dirty="0">
                <a:solidFill>
                  <a:srgbClr val="00B050"/>
                </a:solidFill>
              </a:rPr>
              <a:t>ও</a:t>
            </a:r>
            <a:r>
              <a:rPr lang="en-US" dirty="0">
                <a:solidFill>
                  <a:srgbClr val="00B050"/>
                </a:solidFill>
              </a:rPr>
              <a:t> ii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1" y="2600325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447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বাড়ির কাজ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514600"/>
            <a:ext cx="28575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343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তুমি অংশীদারি ব্যবসায় করতে চাও  ।কেন এই</a:t>
            </a:r>
            <a:r>
              <a:rPr lang="bn-IN" dirty="0" smtClean="0">
                <a:solidFill>
                  <a:srgbClr val="7030A0"/>
                </a:solidFill>
              </a:rPr>
              <a:t> </a:t>
            </a:r>
          </a:p>
          <a:p>
            <a:r>
              <a:rPr lang="bn-IN" sz="2400" dirty="0" smtClean="0">
                <a:solidFill>
                  <a:srgbClr val="7030A0"/>
                </a:solidFill>
              </a:rPr>
              <a:t>ব্যবসায় করবে তার সপক্ষে যুক্তি দাও।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324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25975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শিক্ষক পরিচিতি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90" y="1721423"/>
            <a:ext cx="1753617" cy="1792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733800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মোঃ মাইনুল ইসলাম সরকার</a:t>
            </a:r>
            <a:endParaRPr lang="bn-IN" sz="3200" dirty="0">
              <a:solidFill>
                <a:srgbClr val="002060"/>
              </a:solidFill>
            </a:endParaRPr>
          </a:p>
          <a:p>
            <a:r>
              <a:rPr lang="bn-IN" sz="2800" dirty="0" smtClean="0">
                <a:solidFill>
                  <a:srgbClr val="002060"/>
                </a:solidFill>
              </a:rPr>
              <a:t>সিনিয়র শিক্ষক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মাঝিড়া মডেল উচ্চ বিদ্যালয়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মাঝিড়া,শাজাহানপুর- বগুড়া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কলঃ০১৭২৪৬২৩৬৮৪</a:t>
            </a:r>
            <a:endParaRPr lang="bn-IN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Email: mainul70sarkar@gmail.com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600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</a:rPr>
              <a:t>পাঠ পরিচিতি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590800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</a:rPr>
              <a:t>শ্রেণিঃ নবম</a:t>
            </a:r>
          </a:p>
          <a:p>
            <a:r>
              <a:rPr lang="bn-IN" sz="3200" dirty="0" smtClean="0">
                <a:solidFill>
                  <a:srgbClr val="002060"/>
                </a:solidFill>
              </a:rPr>
              <a:t>বিষয়ঃ ব্যবসায়</a:t>
            </a:r>
          </a:p>
          <a:p>
            <a:r>
              <a:rPr lang="bn-IN" sz="3200" dirty="0" smtClean="0">
                <a:solidFill>
                  <a:srgbClr val="002060"/>
                </a:solidFill>
              </a:rPr>
              <a:t> উদ্যোগ</a:t>
            </a:r>
          </a:p>
          <a:p>
            <a:r>
              <a:rPr lang="bn-IN" sz="3200" dirty="0" smtClean="0">
                <a:solidFill>
                  <a:srgbClr val="002060"/>
                </a:solidFill>
              </a:rPr>
              <a:t>অধ্যায়ঃ ৪র্থ</a:t>
            </a:r>
          </a:p>
          <a:p>
            <a:r>
              <a:rPr lang="bn-IN" sz="3200" dirty="0" smtClean="0">
                <a:solidFill>
                  <a:srgbClr val="002060"/>
                </a:solidFill>
              </a:rPr>
              <a:t>সময়ঃ৪৫ মিনিট</a:t>
            </a:r>
          </a:p>
          <a:p>
            <a:r>
              <a:rPr lang="bn-IN" sz="3200" dirty="0" smtClean="0">
                <a:solidFill>
                  <a:srgbClr val="002060"/>
                </a:solidFill>
              </a:rPr>
              <a:t>১৯-১০-২০২০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1" y="1278541"/>
            <a:ext cx="367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92D050"/>
                </a:solidFill>
              </a:rPr>
              <a:t>এসো </a:t>
            </a:r>
            <a:r>
              <a:rPr lang="bn-IN" sz="3200" dirty="0" smtClean="0">
                <a:solidFill>
                  <a:srgbClr val="92D050"/>
                </a:solidFill>
              </a:rPr>
              <a:t>কিছু ছবি দেখি</a:t>
            </a: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19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আজকের পাঠ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886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অংশীদারি ব্যবসায়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7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শিখন ফল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8956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অংশীদারি ব্যবসায়ের ধারণা নিতে পারবে।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অংশীদারি ব্যবসায়ের </a:t>
            </a:r>
            <a:r>
              <a:rPr lang="bn-IN" sz="2800" dirty="0" smtClean="0">
                <a:solidFill>
                  <a:srgbClr val="7030A0"/>
                </a:solidFill>
              </a:rPr>
              <a:t>বৈশিষ্ট্য </a:t>
            </a:r>
            <a:r>
              <a:rPr lang="bn-IN" sz="2800" dirty="0" smtClean="0">
                <a:solidFill>
                  <a:srgbClr val="7030A0"/>
                </a:solidFill>
              </a:rPr>
              <a:t>জানতে পারবে।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অংশীদারের প্রকারভেদ জানতে পারবে।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সুবিধা গুলো জানতে পারবে।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চুক্তি পত্রের বিষয়বস্তু জানতে পারবে।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নিবন্ধন  সম্পর্কে জানতে পারবে।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বিলোপসাধন সম্পর্কে জানতে পারবে।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92314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অংশীদারি ব্যবসায়ের বৈশিষ্ঠ্য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723" y="35052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*   </a:t>
            </a:r>
            <a:r>
              <a:rPr lang="bn-IN" sz="2800" dirty="0" smtClean="0"/>
              <a:t>এই ব্যবসায়ে সদস্য সংখ্যা ০২ থেকে ২০ জন</a:t>
            </a:r>
          </a:p>
          <a:p>
            <a:pPr marL="342900" indent="-342900">
              <a:buFont typeface="Arial" charset="0"/>
              <a:buChar char="•"/>
            </a:pPr>
            <a:r>
              <a:rPr lang="bn-IN" sz="2800" dirty="0" smtClean="0"/>
              <a:t>১৯৩২ সালের অংশীদারি  </a:t>
            </a:r>
            <a:r>
              <a:rPr lang="bn-IN" sz="2800" dirty="0" smtClean="0"/>
              <a:t>আইননুযায়ী চুক্তিবদ্ধ </a:t>
            </a:r>
            <a:r>
              <a:rPr lang="bn-IN" sz="2800" dirty="0" smtClean="0"/>
              <a:t>সম্পর্ক।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/>
              <a:t>সীমাহীন দায়।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/>
              <a:t>লাভ্লোকসান বন্টন।</a:t>
            </a:r>
            <a:endParaRPr lang="bn-IN" sz="2400" dirty="0" smtClean="0"/>
          </a:p>
          <a:p>
            <a:pPr marL="285750" indent="-285750">
              <a:buFont typeface="Arial" charset="0"/>
              <a:buChar char="•"/>
            </a:pPr>
            <a:r>
              <a:rPr lang="bn-IN" sz="2800" dirty="0" smtClean="0"/>
              <a:t>যৌথ পরিচালনা।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6771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92D050"/>
                </a:solidFill>
              </a:rPr>
              <a:t>অংশীদারি ব্যবসায়ের প্রকারভেদ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অবস্থা সুযোগ- সুবিধা ও দায়িত্ব-কর্তব্য বিবেচনা 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করে </a:t>
            </a:r>
            <a:r>
              <a:rPr lang="bn-IN" sz="2800" dirty="0" smtClean="0">
                <a:solidFill>
                  <a:srgbClr val="002060"/>
                </a:solidFill>
              </a:rPr>
              <a:t>অংশীদারের প্রকারভেদ </a:t>
            </a:r>
            <a:r>
              <a:rPr lang="bn-IN" sz="28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* ঘুমন্ত অংশীদার।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* নামমাত্র অংশীদার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* আপাতদৃষ্টিতে অংশীদার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* সীমিত অংশীদার।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* আচরণে অনুমিত অংশীদার।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43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50000"/>
                  </a:schemeClr>
                </a:solidFill>
              </a:rPr>
              <a:t>অংশীদারি ব্যবসায়ের সুবিধা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844" y="2057400"/>
            <a:ext cx="46039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IN" sz="3200" dirty="0" smtClean="0">
                <a:solidFill>
                  <a:srgbClr val="7030A0"/>
                </a:solidFill>
              </a:rPr>
              <a:t>সহজ গঠন।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3200" dirty="0" smtClean="0">
                <a:solidFill>
                  <a:srgbClr val="7030A0"/>
                </a:solidFill>
              </a:rPr>
              <a:t>পর্যাপ্ত মূল্ধন।</a:t>
            </a:r>
          </a:p>
          <a:p>
            <a:r>
              <a:rPr lang="bn-IN" sz="3200" dirty="0" smtClean="0">
                <a:solidFill>
                  <a:srgbClr val="7030A0"/>
                </a:solidFill>
              </a:rPr>
              <a:t>* দক্ষ পরিচালনা।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3200" dirty="0" smtClean="0">
                <a:solidFill>
                  <a:srgbClr val="7030A0"/>
                </a:solidFill>
              </a:rPr>
              <a:t>সম্মিলিত সিদ্ধান্ত।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3200" dirty="0" smtClean="0">
                <a:solidFill>
                  <a:srgbClr val="7030A0"/>
                </a:solidFill>
              </a:rPr>
              <a:t>ঝুঁকি বণ্টন।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3200" dirty="0" smtClean="0">
                <a:solidFill>
                  <a:srgbClr val="7030A0"/>
                </a:solidFill>
              </a:rPr>
              <a:t>দক্ষতার বৈচিত্র।</a:t>
            </a:r>
          </a:p>
          <a:p>
            <a:pPr marL="285750" indent="-285750">
              <a:buFont typeface="Arial" charset="0"/>
              <a:buChar char="•"/>
            </a:pPr>
            <a:r>
              <a:rPr lang="bn-IN" sz="3200" dirty="0" smtClean="0">
                <a:solidFill>
                  <a:srgbClr val="7030A0"/>
                </a:solidFill>
              </a:rPr>
              <a:t>ঋণ নেওয়ার সুবিধা।</a:t>
            </a:r>
          </a:p>
          <a:p>
            <a:pPr marL="285750" indent="-285750">
              <a:buFont typeface="Arial" charset="0"/>
              <a:buChar char="•"/>
            </a:pPr>
            <a:endParaRPr lang="bn-IN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283</TotalTime>
  <Words>376</Words>
  <Application>Microsoft Office PowerPoint</Application>
  <PresentationFormat>On-screen Show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MAINUL ISLAM</dc:creator>
  <cp:lastModifiedBy>MAINUL ISLAM</cp:lastModifiedBy>
  <cp:revision>62</cp:revision>
  <dcterms:created xsi:type="dcterms:W3CDTF">2006-08-16T00:00:00Z</dcterms:created>
  <dcterms:modified xsi:type="dcterms:W3CDTF">2020-10-19T13:08:25Z</dcterms:modified>
</cp:coreProperties>
</file>