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80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BD3EA-60F2-4BFB-8CC9-64C02C7DD1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2EEFA4-B90F-412D-A1DD-1CD8185685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02ABE-566D-494E-8CED-1CDE99ED2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C769-4D23-4EF2-BA88-F1D019AF4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61755-8126-45FC-9ADD-183BA31D2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76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3F51E-5FC3-4642-BE32-45C6E1E9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18B7B5-58FE-46BD-B956-936616E6E9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BA050-C171-4583-B379-7E4B59504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9D51A-092E-419F-9FB1-81539D036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25B82A-5F14-4763-A64E-19C341D49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2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9D566F-00D7-423C-82FB-ADF3EE90B9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3FBE41-163D-4119-A995-AD9F59C8C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C40CC-B854-4B9B-8BE5-80C607AA8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C411D-8D2B-40CE-82D7-4B4981738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3298F-716C-4001-BB12-8BE658588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526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44E2F-8419-4D75-8EB9-7C67915EF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11C0A-11E2-466A-AF40-1138EE97F2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C0634-51A8-4312-B610-6C961B3A9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7A235B-BB43-4E40-A24F-A0738469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3EB919-90C3-4E82-B6FA-03141D994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96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D3CFD-4D21-429C-926D-1C5EB05E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20E64-07BE-4787-AD2E-4EEE9C7BF8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B7CE9-CCCB-44DA-A44D-C49B3ECD4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F245E-AEBD-47BD-9F23-5EC55052B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D17E0-67DF-443D-B4F2-C930BE16C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67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1DE8F-97D0-4371-B3C7-79FC89B9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4A4CC-D9EA-4C1E-B94D-C12C012175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EAC563-1239-419E-9160-517B19304E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DA327-9110-49B9-90E0-85CA66F4D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7A97C6-045B-4A14-AFA3-EB96F96B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48727D-DA05-4C6C-BFAF-B4B949BDE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125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938B-DEDA-4E59-9634-A2BB0CB83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E3BF77-8D23-4643-9774-545D682B3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05C2F2-36E7-4171-AD68-C248C4449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84345-2B00-452C-B53E-EB85A2FC6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B2D71-8715-4A7B-962F-E6783E9266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E5570B-6AA8-4648-B710-824E5AEEF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CDAC3B-4DD0-45E6-8BC6-21BCA3762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0F3F91-4E36-44F0-8C97-5EEF48FD0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33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610A3-4F72-411D-ADF5-8F14B5BAD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F0560-7951-4E63-935D-3CB1B00E4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E44DBEE-A83C-4901-A5F5-2E6704B8B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82A3D-491D-4BCD-B715-D895616E7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1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215D08-A53A-4D69-948C-10838217D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D027D-08A1-473D-9FD4-6EECD77C7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E8C8B-E851-4896-A556-3C8DF932B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40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FECCF-E259-4584-B896-07C4AE102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33603-61FF-4A3B-A5FD-55BB2155E8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A46863-4B72-4BE1-A032-0A9F6A2A8C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BD42EF-4AD6-4B30-AEEB-7F9248518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184404-221B-4394-81F4-F5DE15046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DF536-AAB7-4C18-8392-F65B1672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0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AEDD9-EDC5-40CF-AE3B-E3CE5D9FFF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F2DE45-117E-425B-9939-BC93EB7039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7F7ED7-F1CF-4CEC-9CE5-07BD87BDCB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46E8C-6705-4B94-8503-2EDC5D4A0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55B70F-9C65-4701-BC16-31917522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124BFD-006E-4CF8-8CFD-4443AB922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88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FF32EB-CB73-4C2F-B6C8-C5F35C33A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8F7DB-3058-46CF-AC2E-F5C0B4E26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0B2581-EEBA-4822-8602-5FE9D6F4D6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F2F37-A39B-4606-9EBB-2F292C635AFF}" type="datetimeFigureOut">
              <a:rPr lang="en-US" smtClean="0"/>
              <a:t>19-Oct-20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77321-5E83-41E5-B146-72CAAB69A7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381437-7DF6-4095-A64C-CEE408C62D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119B1-FFF0-426B-81F2-23E23FA16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2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FAD604-B921-4AC7-9939-305D17C8B3D0}"/>
              </a:ext>
            </a:extLst>
          </p:cNvPr>
          <p:cNvSpPr txBox="1"/>
          <p:nvPr/>
        </p:nvSpPr>
        <p:spPr>
          <a:xfrm>
            <a:off x="3148906" y="5834914"/>
            <a:ext cx="5411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গোলাপের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dirty="0"/>
              <a:t> 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E7EBF4-0B76-499B-81CC-97D58C3DD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611" y="853938"/>
            <a:ext cx="6958655" cy="39098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5082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4468FDB-F648-4309-AF8F-6608C01CFE67}"/>
              </a:ext>
            </a:extLst>
          </p:cNvPr>
          <p:cNvSpPr txBox="1"/>
          <p:nvPr/>
        </p:nvSpPr>
        <p:spPr>
          <a:xfrm>
            <a:off x="3849756" y="596348"/>
            <a:ext cx="4671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252A65-EDBE-404D-9E18-5213B741F9FF}"/>
              </a:ext>
            </a:extLst>
          </p:cNvPr>
          <p:cNvSpPr txBox="1"/>
          <p:nvPr/>
        </p:nvSpPr>
        <p:spPr>
          <a:xfrm>
            <a:off x="914400" y="5055513"/>
            <a:ext cx="106547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বাড়তি জনসংখ্যার কর্মসংস্থানের জন্য অধিক কলকারখানা স্থাপন করার ফলে কলকারখানা ধোঁয়া পরিবেশ দূষিত হচ্ছে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4567753-8FE5-44C3-B4C9-D5D7CB0A22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364" y="1395654"/>
            <a:ext cx="4674816" cy="3501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242C06-8AD2-4635-8FAC-3B84CA9A98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7288" y="1395654"/>
            <a:ext cx="5083825" cy="336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93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BF57C5-5501-4559-A1C8-1E4C515D63F3}"/>
              </a:ext>
            </a:extLst>
          </p:cNvPr>
          <p:cNvSpPr/>
          <p:nvPr/>
        </p:nvSpPr>
        <p:spPr>
          <a:xfrm>
            <a:off x="4290391" y="265042"/>
            <a:ext cx="2746513" cy="923330"/>
          </a:xfrm>
          <a:prstGeom prst="rect">
            <a:avLst/>
          </a:prstGeom>
          <a:solidFill>
            <a:srgbClr val="FF0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5400" b="1" cap="none" spc="0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E370A2-8529-4C8C-8C58-73B1DAF114F2}"/>
              </a:ext>
            </a:extLst>
          </p:cNvPr>
          <p:cNvSpPr txBox="1"/>
          <p:nvPr/>
        </p:nvSpPr>
        <p:spPr>
          <a:xfrm>
            <a:off x="1514059" y="5611649"/>
            <a:ext cx="858409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ছবিগুলো দেখে পরিবেশ দূষণ সম্পর্কে লিখ।</a:t>
            </a:r>
            <a:endParaRPr lang="en-US" sz="44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6223DB-05AB-4A5F-A60F-BC6118AEC5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16" y="1546876"/>
            <a:ext cx="5068336" cy="3706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41EFEB3-88C8-43FD-973C-01C27309B0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16" y="1533947"/>
            <a:ext cx="4877836" cy="3653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97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A2AC84A-B65F-4637-B382-DC4AF0CFED1B}"/>
              </a:ext>
            </a:extLst>
          </p:cNvPr>
          <p:cNvSpPr/>
          <p:nvPr/>
        </p:nvSpPr>
        <p:spPr>
          <a:xfrm>
            <a:off x="4194313" y="424069"/>
            <a:ext cx="3352800" cy="923330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perspectiveFront"/>
              <a:lightRig rig="threePt" dir="t"/>
            </a:scene3d>
          </a:bodyPr>
          <a:lstStyle/>
          <a:p>
            <a:pPr algn="ctr"/>
            <a:r>
              <a:rPr lang="bn-BD" sz="5400" b="1" cap="all" spc="0" dirty="0">
                <a:ln w="9000" cmpd="sng">
                  <a:noFill/>
                  <a:prstDash val="solid"/>
                </a:ln>
                <a:solidFill>
                  <a:srgbClr val="FF00FF"/>
                </a:soli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5400" b="1" cap="all" spc="0" dirty="0">
              <a:ln w="9000" cmpd="sng">
                <a:noFill/>
                <a:prstDash val="solid"/>
              </a:ln>
              <a:solidFill>
                <a:srgbClr val="FF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1C17CB-B2DF-445E-AF10-0BEA5FA1FD58}"/>
              </a:ext>
            </a:extLst>
          </p:cNvPr>
          <p:cNvSpPr txBox="1"/>
          <p:nvPr/>
        </p:nvSpPr>
        <p:spPr>
          <a:xfrm>
            <a:off x="2537791" y="2017645"/>
            <a:ext cx="7726017" cy="2039020"/>
          </a:xfrm>
          <a:prstGeom prst="rect">
            <a:avLst/>
          </a:prstGeom>
          <a:noFill/>
          <a:ln w="57150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4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কী কী কারণে পানি দূষিত হয়।</a:t>
            </a:r>
          </a:p>
          <a:p>
            <a:pPr marL="571500" indent="-5715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sz="4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বায়ূ দূষণের কারণ গুলো ব্যাখ্যা কর।</a:t>
            </a:r>
          </a:p>
        </p:txBody>
      </p:sp>
    </p:spTree>
    <p:extLst>
      <p:ext uri="{BB962C8B-B14F-4D97-AF65-F5344CB8AC3E}">
        <p14:creationId xmlns:p14="http://schemas.microsoft.com/office/powerpoint/2010/main" val="361101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5D665D-70F6-415E-B649-62B78121A886}"/>
              </a:ext>
            </a:extLst>
          </p:cNvPr>
          <p:cNvSpPr txBox="1"/>
          <p:nvPr/>
        </p:nvSpPr>
        <p:spPr>
          <a:xfrm>
            <a:off x="3139618" y="397566"/>
            <a:ext cx="5105400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C4F143-0998-4BD1-81C2-173B5164AD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598" y="1578043"/>
            <a:ext cx="5105400" cy="351079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1035549-BDB1-4210-997B-455137FD05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578043"/>
            <a:ext cx="5174571" cy="351079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FB324F3-C3B8-47B1-94CF-9F80293CC1E2}"/>
              </a:ext>
            </a:extLst>
          </p:cNvPr>
          <p:cNvSpPr txBox="1"/>
          <p:nvPr/>
        </p:nvSpPr>
        <p:spPr>
          <a:xfrm>
            <a:off x="2633870" y="5474118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এই দুটি ছবির মধ্যে পার্থক্য গুলো লিখ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 আনবে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5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93107E7-836C-41B8-9DFE-8963B7D45E77}"/>
              </a:ext>
            </a:extLst>
          </p:cNvPr>
          <p:cNvSpPr txBox="1"/>
          <p:nvPr/>
        </p:nvSpPr>
        <p:spPr>
          <a:xfrm>
            <a:off x="3511826" y="2186608"/>
            <a:ext cx="48502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79131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63C0FB-68A8-4DAB-8015-5C9358280EF0}"/>
              </a:ext>
            </a:extLst>
          </p:cNvPr>
          <p:cNvSpPr/>
          <p:nvPr/>
        </p:nvSpPr>
        <p:spPr>
          <a:xfrm>
            <a:off x="755375" y="628531"/>
            <a:ext cx="5830956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IN" altLang="en-US" sz="4400" b="1" u="sng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altLang="en-US" sz="4400" b="1" u="sng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জনাব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টিটু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রঞ্জন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দাস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>
              <a:spcBef>
                <a:spcPts val="1800"/>
              </a:spcBef>
            </a:pP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ts val="1800"/>
              </a:spcBef>
            </a:pP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মাহমুদাবাদ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বাড়বকুন্ড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altLang="en-US" sz="2800" dirty="0" err="1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সীতাকুন্ড</a:t>
            </a: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>
              <a:spcBef>
                <a:spcPts val="1800"/>
              </a:spcBef>
            </a:pPr>
            <a:r>
              <a:rPr lang="en-US" altLang="en-US" sz="28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Email: titudasmh@gamil.com</a:t>
            </a:r>
          </a:p>
          <a:p>
            <a:pPr algn="ctr">
              <a:spcBef>
                <a:spcPts val="1800"/>
              </a:spcBef>
            </a:pPr>
            <a:endParaRPr lang="en-US" altLang="en-US" sz="28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spcBef>
                <a:spcPct val="50000"/>
              </a:spcBef>
            </a:pPr>
            <a:endParaRPr lang="en-US" alt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A81FD5D-0E0C-431A-BCD4-E87A41B6D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548" y="495897"/>
            <a:ext cx="4004692" cy="479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67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D29A752-164D-400F-9122-69478952DFF5}"/>
              </a:ext>
            </a:extLst>
          </p:cNvPr>
          <p:cNvSpPr txBox="1"/>
          <p:nvPr/>
        </p:nvSpPr>
        <p:spPr>
          <a:xfrm>
            <a:off x="1868557" y="1958703"/>
            <a:ext cx="816333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800" u="sng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৭ম</a:t>
            </a:r>
          </a:p>
          <a:p>
            <a:pPr algn="ctr"/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48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৪৫ </a:t>
            </a:r>
            <a:r>
              <a:rPr lang="en-US" sz="4800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48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946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D00D81-367B-4361-B67F-BA2D657B77E1}"/>
              </a:ext>
            </a:extLst>
          </p:cNvPr>
          <p:cNvSpPr txBox="1"/>
          <p:nvPr/>
        </p:nvSpPr>
        <p:spPr>
          <a:xfrm>
            <a:off x="3849756" y="596348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64C4B8-3211-42F0-BEB5-1FDB31003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46" y="1767507"/>
            <a:ext cx="5631553" cy="316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8CBFC34-D99B-41F4-9044-5A919664C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180" y="1767507"/>
            <a:ext cx="5365515" cy="31642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4CD08B68-8B26-4EBB-80CF-05B3D41D6F30}"/>
              </a:ext>
            </a:extLst>
          </p:cNvPr>
          <p:cNvSpPr/>
          <p:nvPr/>
        </p:nvSpPr>
        <p:spPr>
          <a:xfrm>
            <a:off x="4356652" y="5456551"/>
            <a:ext cx="42705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49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F1E65C-A75E-4CA0-AB6B-C224F253D70B}"/>
              </a:ext>
            </a:extLst>
          </p:cNvPr>
          <p:cNvSpPr txBox="1"/>
          <p:nvPr/>
        </p:nvSpPr>
        <p:spPr>
          <a:xfrm>
            <a:off x="2669874" y="330661"/>
            <a:ext cx="6572296" cy="144655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>
                <a:latin typeface="NikoshBAN" pitchFamily="2" charset="0"/>
                <a:cs typeface="NikoshBAN" pitchFamily="2" charset="0"/>
              </a:rPr>
              <a:t>পাঠ</a:t>
            </a:r>
            <a:endParaRPr lang="en-GB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AE819C-DD0D-4F81-AEED-3457DEEA0787}"/>
              </a:ext>
            </a:extLst>
          </p:cNvPr>
          <p:cNvSpPr/>
          <p:nvPr/>
        </p:nvSpPr>
        <p:spPr>
          <a:xfrm>
            <a:off x="2435088" y="2465482"/>
            <a:ext cx="6430616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</a:t>
            </a:r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b="1" dirty="0">
                <a:ln w="1143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ত্রয়োবিংশ অধ্যায়</a:t>
            </a:r>
          </a:p>
          <a:p>
            <a:pPr algn="ctr"/>
            <a:r>
              <a:rPr lang="bn-BD" sz="2800" b="1" dirty="0">
                <a:ln w="11430"/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পৃষ্ঠা নং </a:t>
            </a:r>
            <a:r>
              <a:rPr lang="en-US" sz="2800" b="1" dirty="0">
                <a:ln w="11430"/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BD" sz="2800" b="1" dirty="0">
                <a:ln w="11430"/>
                <a:solidFill>
                  <a:schemeClr val="accent6"/>
                </a:solidFill>
                <a:latin typeface="NikoshBAN" pitchFamily="2" charset="0"/>
                <a:cs typeface="NikoshBAN" pitchFamily="2" charset="0"/>
              </a:rPr>
              <a:t>১৬৭</a:t>
            </a:r>
          </a:p>
          <a:p>
            <a:pPr algn="ctr"/>
            <a:endParaRPr lang="en-US" sz="4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16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C905A11-672C-4FDE-ABEB-D4E6B6475C2A}"/>
              </a:ext>
            </a:extLst>
          </p:cNvPr>
          <p:cNvSpPr txBox="1"/>
          <p:nvPr/>
        </p:nvSpPr>
        <p:spPr>
          <a:xfrm>
            <a:off x="2809461" y="1923727"/>
            <a:ext cx="667909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পরিবেশ দূষণ কি তা বলতে পারবে।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পরিবেশের প্রধান কারণ গুলো বলতে পারবে।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bn-BD" sz="3200" dirty="0">
                <a:solidFill>
                  <a:srgbClr val="99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বায়ূ দূষণের অন্যতম কারণ ব্যাখ্যা করতে পারবে।</a:t>
            </a:r>
            <a:endParaRPr lang="en-US" sz="3200" dirty="0">
              <a:solidFill>
                <a:srgbClr val="99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8D57443-DCAF-4475-8008-70870642063E}"/>
              </a:ext>
            </a:extLst>
          </p:cNvPr>
          <p:cNvSpPr txBox="1"/>
          <p:nvPr/>
        </p:nvSpPr>
        <p:spPr>
          <a:xfrm>
            <a:off x="4320209" y="821634"/>
            <a:ext cx="2637183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শিক্ষনফল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431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8798A86-7F2A-41F6-91E9-FC9F3351E5C0}"/>
              </a:ext>
            </a:extLst>
          </p:cNvPr>
          <p:cNvSpPr txBox="1"/>
          <p:nvPr/>
        </p:nvSpPr>
        <p:spPr>
          <a:xfrm>
            <a:off x="3955774" y="97292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F753ABE-E1D5-4002-B4C8-7779498D6877}"/>
              </a:ext>
            </a:extLst>
          </p:cNvPr>
          <p:cNvSpPr txBox="1"/>
          <p:nvPr/>
        </p:nvSpPr>
        <p:spPr>
          <a:xfrm>
            <a:off x="901248" y="6022362"/>
            <a:ext cx="41196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 দূষিত পরিবেশে খাদ্য তৈরি</a:t>
            </a:r>
            <a:endParaRPr lang="en-US" sz="3200" b="1" dirty="0">
              <a:solidFill>
                <a:schemeClr val="accent2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391EA-3DFA-4140-8120-CAA77FA36CC4}"/>
              </a:ext>
            </a:extLst>
          </p:cNvPr>
          <p:cNvSpPr txBox="1"/>
          <p:nvPr/>
        </p:nvSpPr>
        <p:spPr>
          <a:xfrm>
            <a:off x="2208295" y="2960162"/>
            <a:ext cx="22495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নোংরা বস্তি</a:t>
            </a:r>
            <a:endParaRPr lang="en-US" sz="32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32C744-28F6-4EBB-90AC-BCAABEB47558}"/>
              </a:ext>
            </a:extLst>
          </p:cNvPr>
          <p:cNvSpPr txBox="1"/>
          <p:nvPr/>
        </p:nvSpPr>
        <p:spPr>
          <a:xfrm>
            <a:off x="7385614" y="6034714"/>
            <a:ext cx="216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আবর্জনার স্তুপ</a:t>
            </a:r>
            <a:endParaRPr lang="en-US" sz="3200" b="1" dirty="0">
              <a:solidFill>
                <a:schemeClr val="accent1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6EA5DA2-D286-4A27-824D-257FC17F28E0}"/>
              </a:ext>
            </a:extLst>
          </p:cNvPr>
          <p:cNvSpPr txBox="1"/>
          <p:nvPr/>
        </p:nvSpPr>
        <p:spPr>
          <a:xfrm>
            <a:off x="7061751" y="2975402"/>
            <a:ext cx="21692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bn-BD" sz="3200" b="1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দুষিত পানি</a:t>
            </a:r>
            <a:endParaRPr lang="en-US" sz="3200" b="1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7185C5D-A897-4D53-A7C9-794BAEC070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48" y="743623"/>
            <a:ext cx="3918490" cy="218599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BFC891E-A7B3-45BE-9C99-074E550EC4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71" y="789405"/>
            <a:ext cx="3918490" cy="2185997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9334F8C-0C8E-447A-97F3-EE7B91C108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0971" y="3783617"/>
            <a:ext cx="3918490" cy="2194354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3DF14A08-2FF8-4C8F-BAFC-71F4AEC95C0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248" y="3583906"/>
            <a:ext cx="3918490" cy="23086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31704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A8822E-1909-447A-BB8C-C19DA7EB9461}"/>
              </a:ext>
            </a:extLst>
          </p:cNvPr>
          <p:cNvSpPr txBox="1"/>
          <p:nvPr/>
        </p:nvSpPr>
        <p:spPr>
          <a:xfrm>
            <a:off x="3849756" y="282823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8C64CC-3AD1-4F70-A44C-C4A36F4F44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793" y="1184044"/>
            <a:ext cx="4956311" cy="3663222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D4B8030-6663-4134-859E-567EB38173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897" y="1158280"/>
            <a:ext cx="4880812" cy="3688986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D26BE83-53EC-4105-976A-59DBE0045919}"/>
              </a:ext>
            </a:extLst>
          </p:cNvPr>
          <p:cNvSpPr txBox="1"/>
          <p:nvPr/>
        </p:nvSpPr>
        <p:spPr>
          <a:xfrm>
            <a:off x="107648" y="5363621"/>
            <a:ext cx="537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অধিক জনসংখ্যার কারণে দূষিত হচ্ছে পরিবেশ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B21A98F-1BD9-45E6-AB3A-85882165E559}"/>
              </a:ext>
            </a:extLst>
          </p:cNvPr>
          <p:cNvSpPr txBox="1"/>
          <p:nvPr/>
        </p:nvSpPr>
        <p:spPr>
          <a:xfrm>
            <a:off x="6838121" y="5407332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দূষিত পরিবেশে খাদ্য গ্রহন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782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4228FCB-97D2-4C1F-AA2D-4BCFCC56DE02}"/>
              </a:ext>
            </a:extLst>
          </p:cNvPr>
          <p:cNvSpPr txBox="1"/>
          <p:nvPr/>
        </p:nvSpPr>
        <p:spPr>
          <a:xfrm>
            <a:off x="3849756" y="291548"/>
            <a:ext cx="4492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00FC4-CAD8-462E-8431-07EFDEAE99A2}"/>
              </a:ext>
            </a:extLst>
          </p:cNvPr>
          <p:cNvSpPr txBox="1"/>
          <p:nvPr/>
        </p:nvSpPr>
        <p:spPr>
          <a:xfrm>
            <a:off x="990600" y="5105400"/>
            <a:ext cx="103002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dirty="0">
                <a:latin typeface="NikoshBAN" pitchFamily="2" charset="0"/>
                <a:cs typeface="NikoshBAN" pitchFamily="2" charset="0"/>
              </a:rPr>
              <a:t>ঘরবাড়ির উচ্ছিষ্টি,মলমূত্র,পচা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ডোবা,আবর্জনার স্তুপ কারণে পানি ও বায়ু দূষিত হচ্ছে।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D79E75-8B6A-4927-9D6F-80E037769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72" y="1356691"/>
            <a:ext cx="5333380" cy="299668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9CE204A-9903-4B62-A015-DDE8E6FEEE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1356691"/>
            <a:ext cx="5333380" cy="2996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24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195</Words>
  <Application>Microsoft Office PowerPoint</Application>
  <PresentationFormat>Widescreen</PresentationFormat>
  <Paragraphs>40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Titu das</dc:creator>
  <cp:lastModifiedBy>Titu das</cp:lastModifiedBy>
  <cp:revision>29</cp:revision>
  <dcterms:created xsi:type="dcterms:W3CDTF">2020-10-19T10:05:32Z</dcterms:created>
  <dcterms:modified xsi:type="dcterms:W3CDTF">2020-10-19T11:08:11Z</dcterms:modified>
</cp:coreProperties>
</file>