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5" r:id="rId2"/>
  </p:sldMasterIdLst>
  <p:notesMasterIdLst>
    <p:notesMasterId r:id="rId24"/>
  </p:notesMasterIdLst>
  <p:sldIdLst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9BB4F-0B3D-47D2-91BA-B300FAEA72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2006-FE32-47C7-9CB8-77BD02E25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0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0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3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8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9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0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3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164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7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843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1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58B-BEA9-4EFF-BA9F-E43DC1CF1F9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4A55-E637-4A2A-A6B6-C82A12C98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0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EB99-AFAA-4C25-BC9B-C90C294824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8EA128-5084-416D-9A13-1FC077966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alimandabd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drangea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734" y="2275831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1334124" y="167390"/>
            <a:ext cx="8839200" cy="18750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2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175657" y="-182880"/>
            <a:ext cx="9784079" cy="704088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3" name="Picture 5" descr="Picture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318" y="890008"/>
            <a:ext cx="3810995" cy="250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496" y="844415"/>
            <a:ext cx="4430331" cy="261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7749604" y="3716579"/>
            <a:ext cx="2938709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বড় </a:t>
            </a:r>
            <a:r>
              <a:rPr lang="bn-BD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</a:t>
            </a:r>
            <a:r>
              <a:rPr lang="en-US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র্দায়</a:t>
            </a:r>
            <a:endParaRPr lang="en-US" sz="28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5242" name="Rectangle 14"/>
          <p:cNvSpPr>
            <a:spLocks noChangeArrowheads="1"/>
          </p:cNvSpPr>
          <p:nvPr/>
        </p:nvSpPr>
        <p:spPr bwMode="auto">
          <a:xfrm>
            <a:off x="1280069" y="3658051"/>
            <a:ext cx="3667408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সেমিনারে</a:t>
            </a:r>
            <a:endParaRPr lang="en-US" sz="3600" b="1" dirty="0">
              <a:ln/>
              <a:solidFill>
                <a:schemeClr val="accent4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492" y="4384354"/>
            <a:ext cx="3376141" cy="226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311359" y="5258025"/>
            <a:ext cx="246713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যোগাযোগে </a:t>
            </a:r>
            <a:endParaRPr lang="en-AU" sz="2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3898" y="94565"/>
            <a:ext cx="6017611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61337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মাল্টিমিডিয়ার ব্যবহার</a:t>
            </a:r>
            <a:endParaRPr lang="en-US" sz="3600" b="1" spc="50" dirty="0">
              <a:ln w="11430"/>
              <a:solidFill>
                <a:srgbClr val="61337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758" y="3793734"/>
            <a:ext cx="3786388" cy="26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1752600" y="4891019"/>
            <a:ext cx="3200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ডিজিটাল 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কনটে</a:t>
            </a:r>
            <a:r>
              <a:rPr lang="en-US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ন্টে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8" y="336634"/>
            <a:ext cx="3960441" cy="248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6614" y="382317"/>
            <a:ext cx="4045631" cy="26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89884" y="3105050"/>
            <a:ext cx="324881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bn-BD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ক্লাসে</a:t>
            </a:r>
            <a:endParaRPr lang="en-AU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2868464"/>
            <a:ext cx="4154513" cy="512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কনফারেন্সে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18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8" name="Picture 15" descr="Slide Pictu -2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424" y="344074"/>
            <a:ext cx="4169293" cy="28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6706904" y="3198167"/>
            <a:ext cx="369628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গেমস তৈরি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তে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07" y="3768537"/>
            <a:ext cx="4168163" cy="2436661"/>
          </a:xfrm>
          <a:prstGeom prst="rect">
            <a:avLst/>
          </a:prstGeom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960452" y="5072801"/>
            <a:ext cx="2452687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সংবাদ </a:t>
            </a:r>
            <a:endParaRPr lang="en-US" sz="32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াঠে</a:t>
            </a:r>
            <a:endParaRPr lang="en-US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1" y="336110"/>
            <a:ext cx="4183385" cy="2342696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426332" y="2844225"/>
            <a:ext cx="312890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চলচ্চিত্র </a:t>
            </a:r>
            <a:r>
              <a:rPr lang="bn-BD" sz="28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নির্মা</a:t>
            </a:r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ণে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08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4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27691" y="3460876"/>
            <a:ext cx="4009237" cy="2390957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doctor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6423" y="43265"/>
            <a:ext cx="4262532" cy="272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mages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098" y="3268656"/>
            <a:ext cx="4271935" cy="26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7503420" y="2937656"/>
            <a:ext cx="210346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চিকিৎ</a:t>
            </a:r>
            <a:r>
              <a:rPr lang="en-US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সায়</a:t>
            </a:r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550713" y="6262319"/>
            <a:ext cx="331372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মহাকাশ </a:t>
            </a:r>
            <a:r>
              <a:rPr lang="bn-B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য়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7838264" y="6132004"/>
            <a:ext cx="317211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>
                <a:ln/>
                <a:latin typeface="Nikosh" pitchFamily="2" charset="0"/>
                <a:cs typeface="Nikosh" pitchFamily="2" charset="0"/>
              </a:rPr>
              <a:t>জেনেটিক </a:t>
            </a:r>
            <a:r>
              <a:rPr lang="bn-BD" sz="2400" b="1" dirty="0" smtClean="0">
                <a:ln/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400" b="1" dirty="0" smtClean="0">
                <a:ln/>
                <a:latin typeface="Nikosh" pitchFamily="2" charset="0"/>
                <a:cs typeface="Nikosh" pitchFamily="2" charset="0"/>
              </a:rPr>
              <a:t>য়</a:t>
            </a:r>
            <a:endParaRPr lang="en-US" sz="2400" b="1" dirty="0">
              <a:ln/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4520" y="43265"/>
            <a:ext cx="3769513" cy="2488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818576" y="2655718"/>
            <a:ext cx="3581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" pitchFamily="2" charset="0"/>
                <a:cs typeface="Nikosh" pitchFamily="2" charset="0"/>
              </a:rPr>
              <a:t>তথ্য ও যোগাযোগ প্রযুক্তিতে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87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3975" grpId="0"/>
      <p:bldP spid="83976" grpId="0"/>
      <p:bldP spid="83977" grpId="0"/>
      <p:bldP spid="839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8828" y="406907"/>
            <a:ext cx="4185634" cy="25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images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0408" y="3713276"/>
            <a:ext cx="4455490" cy="260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images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0408" y="406907"/>
            <a:ext cx="4018420" cy="256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Rectangle 11"/>
          <p:cNvSpPr>
            <a:spLocks noChangeArrowheads="1"/>
          </p:cNvSpPr>
          <p:nvPr/>
        </p:nvSpPr>
        <p:spPr bwMode="auto">
          <a:xfrm>
            <a:off x="2292027" y="3068946"/>
            <a:ext cx="709667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অপরাধীদের</a:t>
            </a:r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শনাক্ত</a:t>
            </a:r>
            <a:r>
              <a:rPr lang="en-US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ও</a:t>
            </a:r>
            <a:r>
              <a:rPr lang="bn-BD" sz="2800" b="1" dirty="0" smtClean="0">
                <a:ln w="13462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n/>
                <a:latin typeface="Nikosh" pitchFamily="2" charset="0"/>
                <a:cs typeface="Nikosh" pitchFamily="2" charset="0"/>
              </a:rPr>
              <a:t>ডাটাবেজ তৈরি</a:t>
            </a:r>
            <a:r>
              <a:rPr lang="en-US" sz="2800" b="1" dirty="0" err="1" smtClean="0">
                <a:ln/>
                <a:latin typeface="Nikosh" pitchFamily="2" charset="0"/>
                <a:cs typeface="Nikosh" pitchFamily="2" charset="0"/>
              </a:rPr>
              <a:t>তে</a:t>
            </a:r>
            <a:r>
              <a:rPr lang="bn-BD" sz="2800" b="1" dirty="0" smtClean="0">
                <a:ln/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n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5625" y="4941129"/>
            <a:ext cx="361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/>
              <a:t>আইন-শৃঙ্খলা </a:t>
            </a:r>
            <a:r>
              <a:rPr lang="bn-BD" sz="3200" dirty="0" smtClean="0"/>
              <a:t>রক্ষা</a:t>
            </a:r>
            <a:r>
              <a:rPr lang="en-US" sz="3200" dirty="0" smtClean="0"/>
              <a:t>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177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599" y="489397"/>
            <a:ext cx="4027361" cy="2490075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  <a:latin typeface="Arial" charset="0"/>
              <a:cs typeface="Vrinda" pitchFamily="2" charset="0"/>
            </a:endParaRPr>
          </a:p>
        </p:txBody>
      </p:sp>
      <p:pic>
        <p:nvPicPr>
          <p:cNvPr id="29706" name="Picture 10" descr="N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921" y="347253"/>
            <a:ext cx="3928056" cy="25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10"/>
          <p:cNvSpPr>
            <a:spLocks noChangeArrowheads="1"/>
          </p:cNvSpPr>
          <p:nvPr/>
        </p:nvSpPr>
        <p:spPr bwMode="auto">
          <a:xfrm>
            <a:off x="6822904" y="3066730"/>
            <a:ext cx="349307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ডিজিটাল  </a:t>
            </a:r>
            <a:r>
              <a:rPr lang="bn-BD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বিজ্ঞাপ</a:t>
            </a:r>
            <a:r>
              <a:rPr lang="en-US" sz="24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নে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7047" name="Rectangle 12"/>
          <p:cNvSpPr>
            <a:spLocks noChangeArrowheads="1"/>
          </p:cNvSpPr>
          <p:nvPr/>
        </p:nvSpPr>
        <p:spPr bwMode="auto">
          <a:xfrm>
            <a:off x="1719785" y="3150324"/>
            <a:ext cx="419400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টেলিভিশ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নের</a:t>
            </a:r>
            <a:r>
              <a:rPr lang="bn-BD" sz="24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বিজ্ঞাপ</a:t>
            </a:r>
            <a:r>
              <a:rPr lang="en-US" sz="2400" b="1" dirty="0" err="1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নে</a:t>
            </a:r>
            <a:endParaRPr lang="en-US" sz="24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3026535" y="3782841"/>
            <a:ext cx="4202138" cy="2342647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6947122" y="4817287"/>
            <a:ext cx="336885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প্রকাশনায়</a:t>
            </a:r>
            <a:endParaRPr lang="en-US" sz="2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7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046" grpId="0"/>
      <p:bldP spid="87047" grpId="0"/>
      <p:bldP spid="2" grpId="0" animBg="1"/>
      <p:bldP spid="870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0908" y="355109"/>
            <a:ext cx="3933443" cy="2671785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" descr="facility-charges-multimedia-seminar-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90" y="355109"/>
            <a:ext cx="3934618" cy="27358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4043599" y="3124200"/>
            <a:ext cx="399585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অফিস </a:t>
            </a:r>
            <a:r>
              <a:rPr lang="bn-BD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য়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64" y="3831106"/>
            <a:ext cx="4625176" cy="2598761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621140" y="4889212"/>
            <a:ext cx="2736644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ব্যবসাক্ষেত্রে</a:t>
            </a:r>
            <a:endParaRPr lang="en-A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12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3642575" y="457201"/>
            <a:ext cx="5213479" cy="1089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7200" b="1" spc="50" dirty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 কাজ </a:t>
            </a:r>
            <a:endParaRPr lang="en-US" sz="7200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075460" y="4860007"/>
            <a:ext cx="8159750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latin typeface="Nikosh" pitchFamily="2" charset="0"/>
                <a:cs typeface="Nikosh" pitchFamily="2" charset="0"/>
              </a:rPr>
              <a:t>মাল্টিমি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ডিয়ার</a:t>
            </a:r>
            <a:r>
              <a:rPr lang="bn-BD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n/>
                <a:latin typeface="Nikosh" pitchFamily="2" charset="0"/>
                <a:cs typeface="Nikosh" pitchFamily="2" charset="0"/>
              </a:rPr>
              <a:t>কি কি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dirty="0" smtClean="0">
                <a:ln/>
                <a:latin typeface="Nikosh" pitchFamily="2" charset="0"/>
                <a:cs typeface="Nikosh" pitchFamily="2" charset="0"/>
              </a:rPr>
              <a:t>যন্ত্র 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প্রয়োজন</a:t>
            </a:r>
            <a:r>
              <a:rPr lang="bn-BD" sz="4000" b="1" dirty="0" smtClean="0">
                <a:ln/>
                <a:latin typeface="Nikosh" pitchFamily="2" charset="0"/>
                <a:cs typeface="Nikosh" pitchFamily="2" charset="0"/>
              </a:rPr>
              <a:t>?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ln/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ln/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can-stock-photo_csp7446281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3998" y="1546226"/>
            <a:ext cx="4482673" cy="31079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230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94710" y="338933"/>
            <a:ext cx="68096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72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530662"/>
            <a:ext cx="862935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মাল্টিমিডিয়া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কাজকে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সহজ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করেছে-বর্ণনা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4000" b="1" dirty="0">
              <a:ln/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can-stock-photo_csp7446281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3896" y="620576"/>
            <a:ext cx="6251619" cy="43344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904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6853" y="359877"/>
            <a:ext cx="4953000" cy="83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</a:t>
            </a:r>
            <a:r>
              <a:rPr lang="bn-BD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ল্যায়ন </a:t>
            </a:r>
            <a:endParaRPr lang="en-US" sz="6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8343" y="2202287"/>
            <a:ext cx="7969590" cy="2114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১। মাল্টিমিডিয়া</a:t>
            </a:r>
            <a:r>
              <a:rPr lang="en-US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কাকে বলে? </a:t>
            </a:r>
          </a:p>
          <a:p>
            <a:r>
              <a:rPr lang="bn-BD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২</a:t>
            </a:r>
            <a:r>
              <a:rPr lang="bn-BD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দুটি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মাধ্যমের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</a:t>
            </a:r>
            <a:r>
              <a:rPr lang="en-US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319590" y="100884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99843" y="4574991"/>
            <a:ext cx="4182016" cy="263610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bn-BD" sz="1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hlinkClick r:id="rId4"/>
              </a:rPr>
              <a:t>alimandabd@gmail.com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latin typeface="NikoshBAN" pitchFamily="2" charset="0"/>
                <a:cs typeface="NikoshBAN" pitchFamily="2" charset="0"/>
                <a:hlinkClick r:id="rId4"/>
              </a:rPr>
              <a:t>alimandabd@gmail.com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9" y="1144685"/>
            <a:ext cx="5461164" cy="5009881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1782567" y="1101143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s://www.teachers.gov.bd/profile_pictures/z92PbY2HFAJ94BwJsLlMabYx7cycctDPng0Z8lfR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351" y="1144685"/>
            <a:ext cx="2667000" cy="28067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3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3086100" y="228600"/>
            <a:ext cx="6096000" cy="102155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5400" b="1" dirty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5400" b="1" dirty="0">
                <a:ln/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9421" y="4445358"/>
            <a:ext cx="862935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মাল্টিমিডিয়া </a:t>
            </a:r>
            <a:r>
              <a:rPr lang="bn-BD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সুবিধাসমুহ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b="1" dirty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b="1" dirty="0" smtClean="0">
                <a:ln/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4000" b="1" dirty="0">
              <a:ln/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1423116"/>
            <a:ext cx="429555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4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4161367" y="457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1" y="0"/>
            <a:ext cx="11962151" cy="68580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5525" y="515409"/>
            <a:ext cx="10140061" cy="922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0" y="1437949"/>
            <a:ext cx="5493375" cy="3299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38" y="3429000"/>
            <a:ext cx="5664892" cy="317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40436" y="5270874"/>
            <a:ext cx="298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বহুবিদ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ব্যবহার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27654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2439773" y="364505"/>
            <a:ext cx="6938770" cy="1052171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আজকের পাঠ</a:t>
            </a:r>
            <a:endParaRPr lang="en-US" sz="66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331604" y="1354146"/>
            <a:ext cx="7952509" cy="1170898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004" y="2874772"/>
            <a:ext cx="5738596" cy="34049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28525"/>
            <a:ext cx="4479387" cy="38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15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199" y="1334543"/>
            <a:ext cx="719392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এই পাঠ শেষে শিক্ষার্থীরা...</a:t>
            </a:r>
            <a:endParaRPr lang="en-US" sz="40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199" y="2446853"/>
            <a:ext cx="7296955" cy="668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bn-BD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। মাল্টিমিডিয়া কি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বলতে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685103"/>
            <a:ext cx="7696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২। মাল্টিমিডিয়ার 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মাধ্যমস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মূহ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কি-তা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লিখতে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পারবে।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199" y="4721213"/>
            <a:ext cx="7696200" cy="615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৩। মাল্টিমিডিয়ার ব্যবহার /প্রয়োগ বর্ণনা করতে পারবে। </a:t>
            </a:r>
            <a:endParaRPr lang="en-US" sz="32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181286" y="475375"/>
            <a:ext cx="522828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55789" y="1380956"/>
            <a:ext cx="8156621" cy="28623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লেখা, ছবি, অডিও, ভিডিও, </a:t>
            </a:r>
            <a:r>
              <a:rPr lang="bn-BD" sz="3600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গ্রাফিক্স এর সমন্বিত পদ্ধতি হল মাল্টিমিডিয়া </a:t>
            </a:r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</a:t>
            </a:r>
            <a:r>
              <a:rPr lang="en-US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বিনোদন,</a:t>
            </a:r>
            <a:r>
              <a:rPr lang="en-US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শিক্ষা,</a:t>
            </a:r>
            <a:r>
              <a:rPr lang="en-US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সহ </a:t>
            </a:r>
            <a:r>
              <a:rPr lang="bn-BD" sz="3600" b="1" dirty="0">
                <a:ln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বিভিন্ন ক্ষেত্রে ব্যবহৃত হয় ।</a:t>
            </a:r>
            <a:endParaRPr lang="en-US" sz="3600" b="1" dirty="0">
              <a:ln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5" descr="Picture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6719" y="4243278"/>
            <a:ext cx="3477422" cy="206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849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337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1898560" y="603361"/>
            <a:ext cx="5809604" cy="70788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মাল্টিমিডিয়ার</a:t>
            </a:r>
            <a:r>
              <a:rPr lang="en-US" sz="4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প্রয়োগের ক্ষেত্রসমুহ</a:t>
            </a:r>
            <a:endParaRPr lang="en-US" sz="40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76292" y="1850390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3733801" y="1778119"/>
            <a:ext cx="3339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latin typeface="Nikosh" pitchFamily="2" charset="0"/>
                <a:cs typeface="Nikosh" pitchFamily="2" charset="0"/>
              </a:rPr>
              <a:t>বর্ণ বা টেক্সট </a:t>
            </a:r>
            <a:endParaRPr lang="en-US" sz="4000" b="1" dirty="0">
              <a:ln/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ight Arrow 2"/>
          <p:cNvSpPr/>
          <p:nvPr/>
        </p:nvSpPr>
        <p:spPr>
          <a:xfrm>
            <a:off x="2382409" y="2681498"/>
            <a:ext cx="894191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3744913" y="2634607"/>
            <a:ext cx="3852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চিত্র বা গ্রাফিক্স </a:t>
            </a:r>
            <a:endParaRPr lang="en-US" sz="4000" b="1" dirty="0">
              <a:ln/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ight Arrow 2"/>
          <p:cNvSpPr/>
          <p:nvPr/>
        </p:nvSpPr>
        <p:spPr>
          <a:xfrm>
            <a:off x="2384247" y="4129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3886200" y="4060132"/>
            <a:ext cx="3658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ভিডিও, টিভি,সিনেমা </a:t>
            </a:r>
            <a:endParaRPr lang="en-US" sz="40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ight Arrow 2"/>
          <p:cNvSpPr/>
          <p:nvPr/>
        </p:nvSpPr>
        <p:spPr>
          <a:xfrm>
            <a:off x="2384247" y="4891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Arrow 2"/>
          <p:cNvSpPr/>
          <p:nvPr/>
        </p:nvSpPr>
        <p:spPr>
          <a:xfrm>
            <a:off x="2384247" y="3367298"/>
            <a:ext cx="873062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3825874" y="3295027"/>
            <a:ext cx="3597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>
                <a:ln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শব্দ বা অডিও </a:t>
            </a:r>
            <a:endParaRPr lang="en-US" sz="4000" b="1" dirty="0">
              <a:ln/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8689" name="Rectangle 3"/>
          <p:cNvSpPr>
            <a:spLocks noChangeArrowheads="1"/>
          </p:cNvSpPr>
          <p:nvPr/>
        </p:nvSpPr>
        <p:spPr bwMode="auto">
          <a:xfrm>
            <a:off x="3733801" y="4860925"/>
            <a:ext cx="6146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এনিমেশন ও ডিজিটাল প্রকাশনা</a:t>
            </a:r>
            <a:endParaRPr lang="en-US" sz="3200" b="1" dirty="0">
              <a:ln/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08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3" grpId="0" animBg="1"/>
      <p:bldP spid="28677" grpId="0"/>
      <p:bldP spid="2" grpId="0" animBg="1"/>
      <p:bldP spid="28681" grpId="0"/>
      <p:bldP spid="4" grpId="0" animBg="1"/>
      <p:bldP spid="28685" grpId="0"/>
      <p:bldP spid="5" grpId="0" animBg="1"/>
      <p:bldP spid="6" grpId="0" animBg="1"/>
      <p:bldP spid="28693" grpId="0"/>
      <p:bldP spid="286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1752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 descr="project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689" y="1057533"/>
            <a:ext cx="2691393" cy="21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icture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300" y="1296882"/>
            <a:ext cx="3657600" cy="217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63581" y="3643125"/>
            <a:ext cx="2221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ল্যাপট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প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43464" y="3257474"/>
            <a:ext cx="206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প্রজেক্ট</a:t>
            </a:r>
            <a:r>
              <a:rPr lang="en-US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র</a:t>
            </a:r>
          </a:p>
        </p:txBody>
      </p:sp>
      <p:pic>
        <p:nvPicPr>
          <p:cNvPr id="26630" name="Picture 6" descr="Slide Pictu -2 (9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7636" y="4023601"/>
            <a:ext cx="2629987" cy="20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930861" y="5136262"/>
            <a:ext cx="438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ডেক্সটপ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কম্পিউটা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র</a:t>
            </a:r>
            <a:endParaRPr lang="en-US" sz="24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2907474" y="415289"/>
            <a:ext cx="446789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905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মাল্টিমিডিয়ার মাধ্যমসমুহ</a:t>
            </a:r>
            <a:endParaRPr lang="en-US" sz="4000" b="1" spc="50" dirty="0">
              <a:ln w="1905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9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09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432" y="237258"/>
            <a:ext cx="2933452" cy="282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5458" y="198358"/>
            <a:ext cx="3711160" cy="32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04776" y="3401064"/>
            <a:ext cx="1946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ট্যাবলেট</a:t>
            </a:r>
            <a:endParaRPr lang="en-US" sz="28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769" y="3060739"/>
            <a:ext cx="3872472" cy="343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4683" y="5125495"/>
            <a:ext cx="162267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সিনেমা</a:t>
            </a:r>
            <a:endParaRPr lang="en-US" sz="32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1672" y="1336528"/>
            <a:ext cx="237058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টেলিভিশন</a:t>
            </a:r>
            <a:endParaRPr lang="en-US" sz="2000" b="1" dirty="0">
              <a:ln/>
              <a:solidFill>
                <a:schemeClr val="accent3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259</Words>
  <Application>Microsoft Office PowerPoint</Application>
  <PresentationFormat>Widescreen</PresentationFormat>
  <Paragraphs>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Nikosh</vt:lpstr>
      <vt:lpstr>NikoshBAN</vt:lpstr>
      <vt:lpstr>Vrinda</vt:lpstr>
      <vt:lpstr>Wingdings 3</vt:lpstr>
      <vt:lpstr>Custom Design</vt:lpstr>
      <vt:lpstr>Wisp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Suranjan</dc:creator>
  <cp:lastModifiedBy>Windows User</cp:lastModifiedBy>
  <cp:revision>121</cp:revision>
  <dcterms:created xsi:type="dcterms:W3CDTF">2018-05-26T12:28:22Z</dcterms:created>
  <dcterms:modified xsi:type="dcterms:W3CDTF">2020-10-19T05:28:16Z</dcterms:modified>
</cp:coreProperties>
</file>