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9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47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29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5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0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9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9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8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2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1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A1E8845-A6E9-4E0C-B8FD-0CD56B417115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A421624-C5C3-4A23-9042-DE106264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396" y="973668"/>
            <a:ext cx="11559654" cy="6100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60561" y="2115403"/>
            <a:ext cx="4943213" cy="38759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74" y="2115403"/>
            <a:ext cx="3941480" cy="38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967" y="757451"/>
            <a:ext cx="11559654" cy="6100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24334" y="1896850"/>
            <a:ext cx="8720919" cy="41354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 আধুনিক কালের সৃস্টি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প্রধান উপজীব্য হলো প্লট বা আখ্যানভাগ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শ্রেণিবিভাগ—ঐতিহাসিক,সামাজিক,কাব্যধর্মী,ডিটেক্টিভ ও      মনোবিশ্লেষনধর্মী উপন্যাস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967" y="757451"/>
            <a:ext cx="11559654" cy="6100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08328" y="1896849"/>
            <a:ext cx="8859672" cy="387615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 কল্পনাশক্তি ও বুদ্ধিবৃত্তিকে আশ্রয় করে লেখক কোনো বিষয়বস্তু সম্পর্কে যে</a:t>
            </a:r>
          </a:p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আত্তসচেতন নাতিদীর্ঘ সাহিত্য রূপ  সৃস্টি তাকে প্রবন্ধ বলে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 –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তন্ময় ও মন্ময়  প্রবন্ধ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836" y="973668"/>
            <a:ext cx="11559654" cy="6100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57130" y="2058664"/>
            <a:ext cx="9457898" cy="39305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 কয়টি শাখা নিয়ে এই প্রবন্ধে আলোচনা করা হয়েছে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হায়াত  মামুদ   কিসে খ্যাতি অর্জন করেন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 পরিধি কেমন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46" y="852986"/>
            <a:ext cx="11559654" cy="6100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83140" y="1801314"/>
            <a:ext cx="9021169" cy="430596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কয়টি রূপভেদ আছে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বাংলাভাষায় রচিত প্রথম মহাকাব্যের নাম কী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গীতিকবিতার আদি নির্দশন কী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নাটকের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কী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কমেডি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প্রহসন কী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নীলদর্পন কার লেখা ও কী ধরনের  নাটক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 কোন কালের সৃস্টি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7421" y="245661"/>
            <a:ext cx="12173803" cy="66123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63659" y="1282890"/>
            <a:ext cx="9558765" cy="45174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বাংলাভাষায় প্রথম সার্থক ও কালজয়ী ঔপন্যাসিক কে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 লেখার উদ্দেশ্য কী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তন্ময় ও মন্ময় প্রবন্ধ কাকে বলে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কোন শাখায় আদি মধ্য ও অন্ত সমন্বিত আছে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 পান্ডিত্য , বুদ্ধি ও জ্ঞানের পরিচয় পাওয়া যায় কোন  মাধ্যমে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967" y="757451"/>
            <a:ext cx="11559654" cy="6100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10686" y="1896849"/>
            <a:ext cx="8693623" cy="382156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6" y="195978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6" y="3664614"/>
            <a:ext cx="2466975" cy="1990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69" y="3863639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68" y="1896850"/>
            <a:ext cx="2466975" cy="200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38797"/>
            <a:ext cx="11559654" cy="61005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35373" y="1487455"/>
            <a:ext cx="5374032" cy="9395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10907" y="2427043"/>
            <a:ext cx="6248849" cy="301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নিলুফা আক্তার</a:t>
            </a: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 শিক্ষক</a:t>
            </a: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বরকইট উদয়ন উচ্চ বিদ্যালয়</a:t>
            </a: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চান্দিনা, কুমিল্লা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817" y="973668"/>
            <a:ext cx="3776987" cy="3216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53" y="3781079"/>
            <a:ext cx="3068351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2346" y="0"/>
            <a:ext cx="11559654" cy="61005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55928" y="929170"/>
            <a:ext cx="9512490" cy="42422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-১০ম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১ম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রূপ ও রীতি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মামুদ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967" y="757451"/>
            <a:ext cx="11559654" cy="6100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60561" y="1896849"/>
            <a:ext cx="8880935" cy="37806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বিভিন্ন রূপ রীতি যেমন  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নাটক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উপন্যাস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প্রবন্ধ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সম্পর্কে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16255"/>
            <a:ext cx="11559654" cy="6100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54954" y="1531866"/>
            <a:ext cx="8917094" cy="109182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54954" y="2442949"/>
            <a:ext cx="9053571" cy="30707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১৯৩৯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 ও প্রবন্ধ সাহিত্যে খ্যাতি অর্জন করেন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অর্ধ-শতাধিক গ্রন্থের রচয়িতা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গ্রন্থ –স্বগত সংলাপ,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নিয়মকানুন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967" y="757451"/>
            <a:ext cx="11559654" cy="6100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28801" y="2006221"/>
            <a:ext cx="8878956" cy="36712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just">
              <a:buFont typeface="Wingdings" panose="05000000000000000000" pitchFamily="2" charset="2"/>
              <a:buChar char="q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 কী</a:t>
            </a:r>
          </a:p>
          <a:p>
            <a:pPr marL="857250" indent="-857250" algn="just">
              <a:buFont typeface="Wingdings" panose="05000000000000000000" pitchFamily="2" charset="2"/>
              <a:buChar char="q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রূপ কী</a:t>
            </a:r>
          </a:p>
          <a:p>
            <a:pPr marL="857250" indent="-857250" algn="just">
              <a:buFont typeface="Wingdings" panose="05000000000000000000" pitchFamily="2" charset="2"/>
              <a:buChar char="q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রীতি কী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4073" y="95534"/>
            <a:ext cx="12247383" cy="698083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4850" y="1097096"/>
            <a:ext cx="9786505" cy="498980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just">
              <a:buFont typeface="Wingdings" panose="05000000000000000000" pitchFamily="2" charset="2"/>
              <a:buChar char="q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প্রধান দুটি রূপভেদ হলো –মহাকাব্য ও গীতিকাব্য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বাংলাভাষায় মহাকাব্য রচনার সফল রূপ প্রকাশ করেন মাইকেল মধুসূদন দত্ত তার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মেঘনাদবধ কাব্যে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মহাকাব্য রচিত হয় যুদ্ধবিগ্রহের কাহিনী অবল্মবন করে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উপমহাদেশে সর্বপ্রাচীন দুটি কাহিনীর নাম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মহাভারত ও রামায়ন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মহাকাব্যের মূল লক্ষ্য গল্প বলা তবে গদ্যে না লিখে  পদ্যে লিখতে হয়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আকারের কবিতাকে গীতিকবিতা বলে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বাংলাসাহিত্যে গীতিকবিতার আদি নির্দশন বৈষ্ণব কবিতাবলি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13010"/>
            <a:ext cx="11559654" cy="69710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54954" y="416068"/>
            <a:ext cx="9539577" cy="591285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বিশ্বসাহিত্যে নাটক সর্বাপেক্ষা প্রাচীন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নাট্যসাহিত্যকে কাব্যসাহিত্যের মধ্যে গণ্য করেছেন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 দুই ধরনের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দৃশ্যকাব্য ও শ্রব্যকাব্য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কাহিণীর বিষয়বস্তু ও পরিনতির দিক থেকে নাটককে তিন ভাগে ভাগ করা হয়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ট্র্যাজেডি, কমেডি ও প্রহসন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bn-BD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নাটকের ক্ষেত্ত্রে প্রথম যুগান্তকারী প্রতিভা মাইকেল মধুসুদন ও  দীনবন্ধু মিত্ত্র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গিরিশ চন্দ্র ঘোষ, দ্বিজেন্দ্রলাল রায় ও  রবীন্দ্রনাথের আবির্ভাব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নাটককে সচরাচর পাচ ভাগে ভাগ করা হয়েছে 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প্রারম্ভ, প্রবাহ, উতকর্ষ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গ্রন্থিমোচন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উপসং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967" y="757451"/>
            <a:ext cx="11559654" cy="6100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35372" y="1680632"/>
            <a:ext cx="9205415" cy="40514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ছোটগল্প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সাহিত্যে ছোটগল্প শব্দটি ব্যবহার করা হছে  ৪০-৫০ বছরের বেশি নয়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 ছোটগল্পের জনক বলা হয়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এডগার অ্যালান পো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বাংলাভাষায় সার্থক ছোটগল্পকার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 –সামাজিক, প্রকৃতি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হাস্যরসাত্বক,ঐতিহাসিক,গোয়েন্দা কাহিণী বা  ডিটেক্টিভ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 হয়ে ও হইলনা শেষ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–কথাটি খুবই গুরুত্তপূর্ণ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ছোটগল্পের আরম্ভ ও উপসং হার নাটকীয় হওয়া চাই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541</TotalTime>
  <Words>414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NikoshBAN</vt:lpstr>
      <vt:lpstr>Vrinda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neelofa</dc:creator>
  <cp:lastModifiedBy>neelofa</cp:lastModifiedBy>
  <cp:revision>83</cp:revision>
  <dcterms:created xsi:type="dcterms:W3CDTF">2019-06-18T08:34:03Z</dcterms:created>
  <dcterms:modified xsi:type="dcterms:W3CDTF">2020-10-15T14:11:43Z</dcterms:modified>
</cp:coreProperties>
</file>