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7" r:id="rId3"/>
    <p:sldId id="258" r:id="rId4"/>
    <p:sldId id="259" r:id="rId5"/>
    <p:sldId id="260" r:id="rId6"/>
    <p:sldId id="274" r:id="rId7"/>
    <p:sldId id="262" r:id="rId8"/>
    <p:sldId id="265" r:id="rId9"/>
    <p:sldId id="263" r:id="rId10"/>
    <p:sldId id="278" r:id="rId11"/>
    <p:sldId id="267" r:id="rId12"/>
    <p:sldId id="280" r:id="rId13"/>
    <p:sldId id="268" r:id="rId14"/>
    <p:sldId id="275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94" autoAdjust="0"/>
    <p:restoredTop sz="94660"/>
  </p:normalViewPr>
  <p:slideViewPr>
    <p:cSldViewPr snapToGrid="0">
      <p:cViewPr varScale="1">
        <p:scale>
          <a:sx n="70" d="100"/>
          <a:sy n="70" d="100"/>
        </p:scale>
        <p:origin x="5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82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F4F02-87AF-404F-BC18-9CA94330841D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FFFD39-E32A-4431-8FC5-CE21E0D59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015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FFFD39-E32A-4431-8FC5-CE21E0D5961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4786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FFFD39-E32A-4431-8FC5-CE21E0D5961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760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349B8-0D95-4EC2-8A28-DC9A872FDE97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595A5-5BD3-4445-B791-3C1D5DDAA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356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349B8-0D95-4EC2-8A28-DC9A872FDE97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595A5-5BD3-4445-B791-3C1D5DDAA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862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349B8-0D95-4EC2-8A28-DC9A872FDE97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595A5-5BD3-4445-B791-3C1D5DDAA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741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349B8-0D95-4EC2-8A28-DC9A872FDE97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595A5-5BD3-4445-B791-3C1D5DDAA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654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349B8-0D95-4EC2-8A28-DC9A872FDE97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595A5-5BD3-4445-B791-3C1D5DDAA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680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349B8-0D95-4EC2-8A28-DC9A872FDE97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595A5-5BD3-4445-B791-3C1D5DDAA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561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349B8-0D95-4EC2-8A28-DC9A872FDE97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595A5-5BD3-4445-B791-3C1D5DDAA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922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349B8-0D95-4EC2-8A28-DC9A872FDE97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595A5-5BD3-4445-B791-3C1D5DDAA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675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349B8-0D95-4EC2-8A28-DC9A872FDE97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595A5-5BD3-4445-B791-3C1D5DDAA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367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349B8-0D95-4EC2-8A28-DC9A872FDE97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595A5-5BD3-4445-B791-3C1D5DDAA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232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349B8-0D95-4EC2-8A28-DC9A872FDE97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595A5-5BD3-4445-B791-3C1D5DDAA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7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349B8-0D95-4EC2-8A28-DC9A872FDE97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595A5-5BD3-4445-B791-3C1D5DDAA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807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3114674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bn-IN" sz="115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আজকের ক্লাশে স্বাগতম</a:t>
            </a:r>
            <a:endParaRPr lang="en-US" sz="115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8742" y="3114674"/>
            <a:ext cx="4354515" cy="3743325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52988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638" y="336550"/>
            <a:ext cx="10515600" cy="13255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n-IN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38" y="1907105"/>
            <a:ext cx="4837734" cy="3004487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9880" y="1894169"/>
            <a:ext cx="5549087" cy="299215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216819" y="5156584"/>
            <a:ext cx="9901237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bn-IN" sz="2400" dirty="0" smtClean="0"/>
              <a:t>মাছ চাষ দেশের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অর্থনীতিতে</a:t>
            </a:r>
            <a:r>
              <a:rPr lang="bn-IN" sz="2400" dirty="0" smtClean="0"/>
              <a:t> কী ভূমিকা রাখতে পারে তা লিখ।</a:t>
            </a:r>
          </a:p>
        </p:txBody>
      </p:sp>
    </p:spTree>
    <p:extLst>
      <p:ext uri="{BB962C8B-B14F-4D97-AF65-F5344CB8AC3E}">
        <p14:creationId xmlns:p14="http://schemas.microsoft.com/office/powerpoint/2010/main" val="3343796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213" y="1"/>
            <a:ext cx="11044238" cy="169068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n-IN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213" y="1700212"/>
            <a:ext cx="11044238" cy="5157787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bn-IN" sz="3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buFont typeface="Wingdings" panose="05000000000000000000" pitchFamily="2" charset="2"/>
              <a:buChar char="Ø"/>
            </a:pP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যারা ক শাখা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 করে মাছ চাষের পদ্ধতি বিবরনসহ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খাতায়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buFont typeface="Wingdings" panose="05000000000000000000" pitchFamily="2" charset="2"/>
              <a:buChar char="Ø"/>
            </a:pP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যারা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খ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শাখা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 পদ্ধতি লাভ জনক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ব্যাখ্যা কর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585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163" y="14288"/>
            <a:ext cx="12034837" cy="58578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৩টি পদ্ধতির নাম দেওয়া আছে।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পদ্ধতির সাথে ছবির মিল কর।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1463" y="1000125"/>
            <a:ext cx="2371725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dirty="0" smtClean="0"/>
              <a:t>পুকুরে মাছ চাষ পদ্ধতি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929187" y="985838"/>
            <a:ext cx="2371725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dirty="0" smtClean="0"/>
              <a:t>নদিতে মাছ চাষ পদ্ধতি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9058276" y="971550"/>
            <a:ext cx="2371725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খাচায়</a:t>
            </a:r>
            <a:r>
              <a:rPr lang="en-US" dirty="0" smtClean="0"/>
              <a:t> </a:t>
            </a:r>
            <a:r>
              <a:rPr lang="en-US" dirty="0" err="1" smtClean="0"/>
              <a:t>মাছ</a:t>
            </a:r>
            <a:r>
              <a:rPr lang="en-US" dirty="0" smtClean="0"/>
              <a:t> </a:t>
            </a:r>
            <a:r>
              <a:rPr lang="en-US" dirty="0" err="1" smtClean="0"/>
              <a:t>চাষ</a:t>
            </a:r>
            <a:r>
              <a:rPr lang="en-US" dirty="0" smtClean="0"/>
              <a:t> </a:t>
            </a:r>
            <a:r>
              <a:rPr lang="en-US" dirty="0" err="1" smtClean="0"/>
              <a:t>পদতি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511" y="2562225"/>
            <a:ext cx="2981325" cy="15335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062" y="2571751"/>
            <a:ext cx="2962275" cy="15430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3512" y="2519363"/>
            <a:ext cx="2828925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567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 animBg="1"/>
      <p:bldP spid="14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90688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bn-IN" sz="9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96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1638"/>
            <a:ext cx="12192000" cy="5186362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bn-IN" sz="40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কোথায় মাছ চাষ করা যায়।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bn-IN" sz="40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মাছ চাষের একটি পদ্ধতির নাম বল।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bn-IN" sz="40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ধান ক্ষেতে মাছ চাষের ১টি সুবিদার বল।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bn-IN" sz="40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তোমার মতে মাছ চাষের কোন পদ্ধতিটা লাভ জনক।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40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809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814512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bn-IN" sz="8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 কাজ</a:t>
            </a:r>
            <a:endParaRPr lang="en-US" sz="8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bn-IN" sz="32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bn-IN" sz="32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bn-IN" sz="32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bn-IN" sz="32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bn-IN" sz="32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bn-IN" sz="32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bn-IN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তোমার এলাকায় কোন পদ্ধতিতে মাছ চাষ বেশি করা হয়</a:t>
            </a:r>
            <a:r>
              <a:rPr lang="en-US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দেশের</a:t>
            </a:r>
            <a:r>
              <a:rPr lang="en-US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উন্নায়নে</a:t>
            </a:r>
            <a:r>
              <a:rPr lang="en-US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ভূমিকা</a:t>
            </a:r>
            <a:r>
              <a:rPr lang="en-US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রাখতে</a:t>
            </a:r>
            <a:r>
              <a:rPr lang="en-US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ব্যাপারে</a:t>
            </a:r>
            <a:r>
              <a:rPr lang="en-US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তোমার</a:t>
            </a:r>
            <a:r>
              <a:rPr lang="en-US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মতামত</a:t>
            </a:r>
            <a:r>
              <a:rPr lang="en-US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আগামী</a:t>
            </a:r>
            <a:r>
              <a:rPr lang="en-US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ক্লাশে</a:t>
            </a:r>
            <a:r>
              <a:rPr lang="en-US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আনবে</a:t>
            </a:r>
            <a:r>
              <a:rPr lang="en-US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6188" y="2124074"/>
            <a:ext cx="3800475" cy="271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014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213" y="114301"/>
            <a:ext cx="11287126" cy="1728788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prstTxWarp prst="textChevron">
              <a:avLst/>
            </a:prstTxWarp>
            <a:noAutofit/>
          </a:bodyPr>
          <a:lstStyle/>
          <a:p>
            <a:pPr algn="ctr"/>
            <a:r>
              <a:rPr lang="bn-IN" sz="11500" dirty="0" smtClean="0">
                <a:solidFill>
                  <a:schemeClr val="tx1"/>
                </a:solidFill>
              </a:rPr>
              <a:t> </a:t>
            </a:r>
            <a:r>
              <a:rPr lang="bn-IN" sz="115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15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0586" y="2234585"/>
            <a:ext cx="3600451" cy="4176032"/>
          </a:xfrm>
        </p:spPr>
      </p:pic>
    </p:spTree>
    <p:extLst>
      <p:ext uri="{BB962C8B-B14F-4D97-AF65-F5344CB8AC3E}">
        <p14:creationId xmlns:p14="http://schemas.microsoft.com/office/powerpoint/2010/main" val="2466090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12058650" cy="1614488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bn-IN" sz="8800" dirty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03931" y="1890402"/>
            <a:ext cx="2804046" cy="641445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bn-IN" sz="3600" dirty="0" smtClean="0">
                <a:solidFill>
                  <a:srgbClr val="FFFF00"/>
                </a:solidFill>
                <a:latin typeface="NikushBAN"/>
              </a:rPr>
              <a:t>   </a:t>
            </a:r>
            <a:r>
              <a:rPr lang="en-US" sz="3600" dirty="0" err="1" smtClean="0">
                <a:solidFill>
                  <a:srgbClr val="FFFF00"/>
                </a:solidFill>
                <a:latin typeface="NikushBAN"/>
              </a:rPr>
              <a:t>শিক্ষক</a:t>
            </a:r>
            <a:r>
              <a:rPr lang="en-US" sz="3600" dirty="0" smtClean="0">
                <a:solidFill>
                  <a:srgbClr val="FFFF00"/>
                </a:solidFill>
                <a:latin typeface="NikushBAN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ushBAN"/>
              </a:rPr>
              <a:t>পরিচিতি</a:t>
            </a:r>
            <a:endParaRPr lang="en-US" sz="3600" dirty="0">
              <a:solidFill>
                <a:srgbClr val="FFFF00"/>
              </a:solidFill>
              <a:latin typeface="NikushBAN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29313" y="1782762"/>
            <a:ext cx="5253037" cy="74908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Bevel 4"/>
          <p:cNvSpPr/>
          <p:nvPr/>
        </p:nvSpPr>
        <p:spPr>
          <a:xfrm>
            <a:off x="585788" y="4090651"/>
            <a:ext cx="4729163" cy="257657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bn-BD" sz="2400" dirty="0"/>
              <a:t>হুরুন্নেছা খাতুন</a:t>
            </a:r>
            <a:endParaRPr lang="en-US" sz="2400" dirty="0"/>
          </a:p>
          <a:p>
            <a:pPr algn="ctr"/>
            <a:r>
              <a:rPr lang="bn-BD" sz="2400" dirty="0"/>
              <a:t>সহকারি শিক্ষক</a:t>
            </a:r>
            <a:endParaRPr lang="en-US" sz="2400" dirty="0"/>
          </a:p>
          <a:p>
            <a:pPr algn="ctr"/>
            <a:r>
              <a:rPr lang="bn-BD" sz="2400" dirty="0"/>
              <a:t>বাহিরদিয়া মাধ্যমিক বিদ্যালয়</a:t>
            </a:r>
            <a:endParaRPr lang="en-US" sz="2400" dirty="0"/>
          </a:p>
          <a:p>
            <a:pPr algn="ctr"/>
            <a:r>
              <a:rPr lang="bn-BD" sz="2400" dirty="0"/>
              <a:t>মানসা</a:t>
            </a:r>
            <a:r>
              <a:rPr lang="en-US" sz="2400" dirty="0"/>
              <a:t>,</a:t>
            </a:r>
            <a:r>
              <a:rPr lang="bn-BD" sz="2400" dirty="0"/>
              <a:t>ফকিরহাট</a:t>
            </a:r>
            <a:r>
              <a:rPr lang="en-US" sz="2400" dirty="0"/>
              <a:t>,</a:t>
            </a:r>
            <a:r>
              <a:rPr lang="bn-BD" sz="2400" dirty="0"/>
              <a:t>বাগেরহাট </a:t>
            </a:r>
            <a:r>
              <a:rPr lang="hi-IN" sz="2400" dirty="0"/>
              <a:t>।</a:t>
            </a:r>
            <a:endParaRPr lang="en-US" sz="2400" dirty="0"/>
          </a:p>
          <a:p>
            <a:pPr algn="ctr"/>
            <a:r>
              <a:rPr lang="bn-BD" sz="2400" dirty="0"/>
              <a:t>মোবাঃ০১৯২৫</a:t>
            </a:r>
            <a:r>
              <a:rPr lang="en-US" sz="2400" dirty="0"/>
              <a:t>-</a:t>
            </a:r>
            <a:r>
              <a:rPr lang="bn-BD" sz="2400" dirty="0"/>
              <a:t>৩৬৩১৯৯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6898481" y="3475098"/>
            <a:ext cx="2614009" cy="298543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ণিঃ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অষ্টম</a:t>
            </a:r>
          </a:p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অধ্যায়ঃ সপ্তম</a:t>
            </a:r>
            <a:endParaRPr lang="bn-IN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কৃষিশিক্ষা</a:t>
            </a:r>
            <a:endParaRPr lang="bn-IN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 ১৪/০৩/২০২</a:t>
            </a:r>
            <a:r>
              <a:rPr lang="bn-IN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</a:p>
          <a:p>
            <a:endParaRPr lang="bn-IN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482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p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8031106" y="4241389"/>
            <a:ext cx="2137503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ধান ক্ষেতে মাছ চাষ</a:t>
            </a:r>
            <a:endParaRPr lang="en-US" sz="2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9508" y="809695"/>
            <a:ext cx="5600701" cy="3431695"/>
          </a:xfrm>
          <a:prstGeom prst="rect">
            <a:avLst/>
          </a:prstGeom>
          <a:noFill/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924" y="809695"/>
            <a:ext cx="5666172" cy="3243262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503037" y="4241390"/>
            <a:ext cx="1666016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পুকুরে মাছ চাষ</a:t>
            </a:r>
            <a:endParaRPr lang="en-US" sz="2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45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77105" y="4179414"/>
            <a:ext cx="3500440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নদীতে ভাসমান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</a:t>
            </a:r>
            <a:r>
              <a:rPr lang="bn-IN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চায়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মাছ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95" y="550389"/>
            <a:ext cx="5822840" cy="3629025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9844" y="550389"/>
            <a:ext cx="5543551" cy="368898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131380" y="4289297"/>
            <a:ext cx="3800477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নদীতে বেড়া দিয়ে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মাছ</a:t>
            </a:r>
            <a:r>
              <a:rPr lang="bn-IN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ছাষ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152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bn-IN" sz="9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US" sz="9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571750" y="1885950"/>
            <a:ext cx="7715250" cy="4286249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15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মাছ চাষ</a:t>
            </a:r>
            <a:endParaRPr lang="en-US" sz="115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335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3913" y="165099"/>
            <a:ext cx="10515600" cy="13255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 algn="ctr"/>
            <a:r>
              <a:rPr lang="bn-IN" sz="2000" dirty="0" smtClean="0">
                <a:solidFill>
                  <a:srgbClr val="FF0000"/>
                </a:solidFill>
              </a:rPr>
              <a:t/>
            </a:r>
            <a:br>
              <a:rPr lang="bn-IN" sz="2000" dirty="0" smtClean="0">
                <a:solidFill>
                  <a:srgbClr val="FF0000"/>
                </a:solidFill>
              </a:rPr>
            </a:br>
            <a:r>
              <a:rPr lang="bn-IN" sz="2000" dirty="0">
                <a:solidFill>
                  <a:srgbClr val="FF0000"/>
                </a:solidFill>
              </a:rPr>
              <a:t/>
            </a:r>
            <a:br>
              <a:rPr lang="bn-IN" sz="2000" dirty="0">
                <a:solidFill>
                  <a:srgbClr val="FF0000"/>
                </a:solidFill>
              </a:rPr>
            </a:br>
            <a:r>
              <a:rPr lang="bn-IN" sz="9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sz="2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2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2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 </a:t>
            </a:r>
            <a:r>
              <a:rPr lang="en-US" sz="3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bn-IN" sz="3200" b="1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bn-IN" sz="32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কোথায় মাছ চাষ করা যায় তা বলতে পারবে।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IN" sz="32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 কী পদ্ধতিতে মাছ চাষ করা যায় তা বর্ণনা করতে পারবে।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IN" sz="32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 পদ্ধতিতে মাছ চাষ লাভ জনক তা ব্যাখ্যা করতে পারবে।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IN" sz="32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মাছ চাষ করে দেশের অর্থনীতিতে কী অবদান রাখা যায় তা বিশ্লেষণ করতে পারবে।</a:t>
            </a:r>
          </a:p>
        </p:txBody>
      </p:sp>
    </p:spTree>
    <p:extLst>
      <p:ext uri="{BB962C8B-B14F-4D97-AF65-F5344CB8AC3E}">
        <p14:creationId xmlns:p14="http://schemas.microsoft.com/office/powerpoint/2010/main" val="3735316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348677" y="4383064"/>
            <a:ext cx="3490912" cy="46166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ধান ক্ষেতে মাছ ছাড়া হচ্ছে</a:t>
            </a:r>
            <a:endParaRPr lang="en-US" sz="24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037" y="-24448"/>
            <a:ext cx="4816646" cy="4344369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1135966" y="4411642"/>
            <a:ext cx="3471863" cy="46166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পুকুরে মা</a:t>
            </a:r>
            <a:r>
              <a:rPr lang="en-US" sz="24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ছের</a:t>
            </a:r>
            <a:r>
              <a:rPr lang="en-US" sz="2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sz="2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lang="en-US" sz="2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হছে</a:t>
            </a:r>
            <a:endParaRPr lang="en-US" sz="24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2561" y="-51745"/>
            <a:ext cx="4916465" cy="434436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72712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938646" y="3451527"/>
            <a:ext cx="348615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 ছাদে </a:t>
            </a:r>
            <a:r>
              <a:rPr lang="bn-IN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ক্ষেতে মাছ </a:t>
            </a:r>
            <a:endParaRPr lang="en-US" sz="3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3196" y="3514028"/>
            <a:ext cx="3257549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হাউজে মাছ চাষ </a:t>
            </a:r>
            <a:endParaRPr lang="en-US" sz="3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265" y="95961"/>
            <a:ext cx="4443413" cy="332827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7743" y="95962"/>
            <a:ext cx="5267957" cy="3271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897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308" y="74824"/>
            <a:ext cx="11933342" cy="1690688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bn-IN" sz="8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মাছ</a:t>
            </a:r>
            <a:r>
              <a:rPr lang="en-US" sz="8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চাষ</a:t>
            </a:r>
            <a:r>
              <a:rPr lang="en-US" sz="8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8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দেশের</a:t>
            </a:r>
            <a:r>
              <a:rPr lang="en-US" sz="8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অর্থনীতে</a:t>
            </a:r>
            <a:r>
              <a:rPr lang="en-US" sz="8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অবদান</a:t>
            </a:r>
            <a:endParaRPr lang="en-US" sz="80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8498" y="2149995"/>
            <a:ext cx="5176754" cy="298304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722" y="2149995"/>
            <a:ext cx="5194004" cy="2983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767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3">
      <a:majorFont>
        <a:latin typeface="NikoshBAN"/>
        <a:ea typeface=""/>
        <a:cs typeface="NikoshBAN"/>
      </a:majorFont>
      <a:minorFont>
        <a:latin typeface="NikoshBAN"/>
        <a:ea typeface=""/>
        <a:cs typeface="NikoshB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921</TotalTime>
  <Words>266</Words>
  <Application>Microsoft Office PowerPoint</Application>
  <PresentationFormat>Widescreen</PresentationFormat>
  <Paragraphs>59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Calibri</vt:lpstr>
      <vt:lpstr>Calibri Light</vt:lpstr>
      <vt:lpstr>Mangal</vt:lpstr>
      <vt:lpstr>NikoshBAN</vt:lpstr>
      <vt:lpstr>NikushBAN</vt:lpstr>
      <vt:lpstr>Vrinda</vt:lpstr>
      <vt:lpstr>Wingdings</vt:lpstr>
      <vt:lpstr>Office Theme</vt:lpstr>
      <vt:lpstr>সবাইকে আজকের ক্লাশে স্বাগতম</vt:lpstr>
      <vt:lpstr>পরিচিতি</vt:lpstr>
      <vt:lpstr>PowerPoint Presentation</vt:lpstr>
      <vt:lpstr>PowerPoint Presentation</vt:lpstr>
      <vt:lpstr>আজকের পাঠ</vt:lpstr>
      <vt:lpstr>  শিখনফল </vt:lpstr>
      <vt:lpstr>PowerPoint Presentation</vt:lpstr>
      <vt:lpstr>PowerPoint Presentation</vt:lpstr>
      <vt:lpstr> মাছ চাষ করে দেশের অর্থনীতে অবদান</vt:lpstr>
      <vt:lpstr>জোড়ায় কাজ</vt:lpstr>
      <vt:lpstr>দলীয় কাজ</vt:lpstr>
      <vt:lpstr>PowerPoint Presentation</vt:lpstr>
      <vt:lpstr>মূল্যায়ন</vt:lpstr>
      <vt:lpstr>বাড়ীর কাজ</vt:lpstr>
      <vt:lpstr> ধন্যবাদ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MULTIMEDIA</cp:lastModifiedBy>
  <cp:revision>440</cp:revision>
  <dcterms:created xsi:type="dcterms:W3CDTF">2020-03-09T10:04:11Z</dcterms:created>
  <dcterms:modified xsi:type="dcterms:W3CDTF">2020-10-15T15:55:54Z</dcterms:modified>
</cp:coreProperties>
</file>