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1" r:id="rId6"/>
    <p:sldId id="271" r:id="rId7"/>
    <p:sldId id="272" r:id="rId8"/>
    <p:sldId id="273" r:id="rId9"/>
    <p:sldId id="275" r:id="rId10"/>
    <p:sldId id="262" r:id="rId11"/>
    <p:sldId id="264" r:id="rId12"/>
    <p:sldId id="268" r:id="rId13"/>
    <p:sldId id="270" r:id="rId14"/>
    <p:sldId id="274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3300"/>
    <a:srgbClr val="3333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1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DBB62-3E9A-423D-BC38-8980120B74C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FF21-26DD-47B2-8172-AA2E66D04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2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qw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4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23900"/>
            <a:ext cx="4724400" cy="76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বুদ্ধিজীবি দিবস কত  তারিখ?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hoidmia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3733800"/>
            <a:ext cx="2009775" cy="1505391"/>
          </a:xfrm>
          <a:prstGeom prst="rect">
            <a:avLst/>
          </a:prstGeom>
        </p:spPr>
      </p:pic>
      <p:pic>
        <p:nvPicPr>
          <p:cNvPr id="4" name="Picture 3" descr="shri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457200"/>
            <a:ext cx="1805474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819400"/>
            <a:ext cx="7086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আন্তজাতিক মাতৃভাষা ও শহীদ দিবস কত তারিখ?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1600200"/>
            <a:ext cx="2286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১৪ই 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505200"/>
            <a:ext cx="2667000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২১শে ফেব্রুয়ারী।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5105400" cy="99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বাংলাদেশ স্বাধীনতা অর্জন </a:t>
            </a:r>
            <a:b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করে কত সালের কত তারিখে?</a:t>
            </a:r>
            <a: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850" y="3582537"/>
            <a:ext cx="2552700" cy="2133600"/>
          </a:xfrm>
          <a:prstGeom prst="rect">
            <a:avLst/>
          </a:prstGeom>
        </p:spPr>
      </p:pic>
      <p:pic>
        <p:nvPicPr>
          <p:cNvPr id="5" name="Picture 4" descr="images_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7600"/>
            <a:ext cx="3314700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2133600"/>
            <a:ext cx="48006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১৯৭১ সালের ১৬ই ডিসেম্বর</a:t>
            </a:r>
            <a:r>
              <a:rPr lang="bn-BD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0104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শহীদ মিনার ও  জাতীয়   স্মৃতি সৌধে আমরা</a:t>
            </a:r>
            <a:b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কেন মাল্যদান করি?</a:t>
            </a:r>
          </a:p>
          <a:p>
            <a:pPr marL="0" indent="0">
              <a:buNone/>
            </a:pPr>
            <a:endParaRPr lang="bn-BD" sz="4000" dirty="0" smtClean="0">
              <a:latin typeface="NikoshLightBAN" pitchFamily="2" charset="0"/>
              <a:cs typeface="NikoshLightBAN" pitchFamily="2" charset="0"/>
            </a:endParaRPr>
          </a:p>
          <a:p>
            <a:pPr marL="0" indent="0">
              <a:buNone/>
            </a:pPr>
            <a:endParaRPr lang="bn-BD" sz="4000" dirty="0" smtClean="0">
              <a:latin typeface="NikoshLightBAN" pitchFamily="2" charset="0"/>
              <a:cs typeface="NikoshLightBAN" pitchFamily="2" charset="0"/>
            </a:endParaRPr>
          </a:p>
          <a:p>
            <a:pPr marL="0" indent="0">
              <a:buNone/>
            </a:pPr>
            <a:endParaRPr lang="bn-BD" sz="4000" dirty="0" smtClean="0">
              <a:latin typeface="NikoshLightBAN" pitchFamily="2" charset="0"/>
              <a:cs typeface="NikoshLightBAN" pitchFamily="2" charset="0"/>
            </a:endParaRPr>
          </a:p>
          <a:p>
            <a:pPr marL="0" indent="0">
              <a:buNone/>
            </a:pPr>
            <a:endParaRPr lang="bn-BD" sz="4000" dirty="0" smtClean="0">
              <a:latin typeface="NikoshLightBAN" pitchFamily="2" charset="0"/>
              <a:cs typeface="NikoshLightBAN" pitchFamily="2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shoidmia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924300"/>
            <a:ext cx="3276600" cy="2476500"/>
          </a:xfrm>
          <a:prstGeom prst="rect">
            <a:avLst/>
          </a:prstGeom>
        </p:spPr>
      </p:pic>
      <p:pic>
        <p:nvPicPr>
          <p:cNvPr id="5" name="Picture 4" descr="the-national-memori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924300"/>
            <a:ext cx="2971800" cy="2476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181761"/>
            <a:ext cx="7239000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শহীদের স্মৃতির উদ্দেশ্যে  এবং তাদের আত্নার মাগফেরাতের কামনার জন্য।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7391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শহিদের প্রতি </a:t>
            </a:r>
            <a:r>
              <a:rPr lang="bn-BD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আমরা শ্রদ্ধা </a:t>
            </a:r>
            <a:r>
              <a:rPr lang="bn-BD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ও </a:t>
            </a:r>
            <a:r>
              <a:rPr lang="bn-BD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ভালবাসা জানাব ।</a:t>
            </a:r>
            <a:endParaRPr lang="en-US" sz="5400" dirty="0">
              <a:solidFill>
                <a:srgbClr val="0000FF"/>
              </a:solidFill>
            </a:endParaRPr>
          </a:p>
        </p:txBody>
      </p:sp>
      <p:pic>
        <p:nvPicPr>
          <p:cNvPr id="7" name="Picture 6" descr="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721044"/>
            <a:ext cx="7391400" cy="383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685800"/>
            <a:ext cx="6924675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দলগতভাবে আমরা ছবি গুলো চিহ্নত </a:t>
            </a:r>
            <a:r>
              <a:rPr lang="bn-BD" sz="40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করবঃ </a:t>
            </a:r>
            <a:endParaRPr lang="en-US" dirty="0"/>
          </a:p>
        </p:txBody>
      </p:sp>
      <p:pic>
        <p:nvPicPr>
          <p:cNvPr id="4" name="Picture 3" descr="images_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1861498"/>
            <a:ext cx="3038475" cy="1790700"/>
          </a:xfrm>
          <a:prstGeom prst="rect">
            <a:avLst/>
          </a:prstGeom>
        </p:spPr>
      </p:pic>
      <p:pic>
        <p:nvPicPr>
          <p:cNvPr id="5" name="Picture 4" descr="images_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61498"/>
            <a:ext cx="3133725" cy="1790700"/>
          </a:xfrm>
          <a:prstGeom prst="rect">
            <a:avLst/>
          </a:prstGeom>
        </p:spPr>
      </p:pic>
      <p:pic>
        <p:nvPicPr>
          <p:cNvPr id="7" name="Picture 6" descr="war-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142096"/>
            <a:ext cx="3133725" cy="1706254"/>
          </a:xfrm>
          <a:prstGeom prst="rect">
            <a:avLst/>
          </a:prstGeom>
        </p:spPr>
      </p:pic>
      <p:pic>
        <p:nvPicPr>
          <p:cNvPr id="8" name="Picture 7" descr="images_07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114800"/>
            <a:ext cx="304800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838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sz="5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772400" cy="144655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মুক্তিযুদ্ধের উপর ১৫লাইন করে লিখে আনবে। </a:t>
            </a:r>
          </a:p>
          <a:p>
            <a:pPr>
              <a:buNone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শহীদ মিনারের ছবি একে আনবে।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5400" dirty="0" smtClean="0">
                <a:latin typeface="NikoshLightBAN" pitchFamily="2" charset="0"/>
                <a:cs typeface="NikoshLightBAN" pitchFamily="2" charset="0"/>
              </a:rPr>
            </a:br>
            <a:r>
              <a:rPr lang="bn-BD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>সবাইকে ধন্যবাদ। </a:t>
            </a:r>
            <a:r>
              <a:rPr lang="en-US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en-US" sz="5400" dirty="0" smtClean="0">
                <a:solidFill>
                  <a:srgbClr val="0000FF"/>
                </a:solidFill>
                <a:latin typeface="NikoshLightBAN" pitchFamily="2" charset="0"/>
                <a:cs typeface="NikoshLightBAN" pitchFamily="2" charset="0"/>
              </a:rPr>
            </a:br>
            <a:endParaRPr lang="en-US" sz="5400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qw01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n-BD" dirty="0" smtClean="0"/>
          </a:p>
          <a:p>
            <a:pPr marL="0" indent="0" algn="ctr">
              <a:buNone/>
            </a:pPr>
            <a:r>
              <a:rPr lang="bn-BD" dirty="0" smtClean="0"/>
              <a:t>হুরুন্নেছা </a:t>
            </a:r>
            <a:r>
              <a:rPr lang="bn-BD" dirty="0"/>
              <a:t>খাতুন</a:t>
            </a:r>
            <a:endParaRPr lang="en-US" dirty="0"/>
          </a:p>
          <a:p>
            <a:pPr marL="0" indent="0" algn="ctr">
              <a:buNone/>
            </a:pPr>
            <a:r>
              <a:rPr lang="bn-BD" dirty="0"/>
              <a:t>সহকারি শিক্ষক</a:t>
            </a:r>
            <a:endParaRPr lang="en-US" dirty="0"/>
          </a:p>
          <a:p>
            <a:pPr marL="0" indent="0" algn="ctr">
              <a:buNone/>
            </a:pPr>
            <a:r>
              <a:rPr lang="bn-BD" dirty="0"/>
              <a:t>বাহিরদিয়া মাধ্যমিক বিদ্যালয়</a:t>
            </a:r>
            <a:endParaRPr lang="en-US" dirty="0"/>
          </a:p>
          <a:p>
            <a:pPr marL="0" indent="0" algn="ctr">
              <a:buNone/>
            </a:pPr>
            <a:r>
              <a:rPr lang="bn-BD" dirty="0"/>
              <a:t>মানসা</a:t>
            </a:r>
            <a:r>
              <a:rPr lang="en-US" dirty="0"/>
              <a:t>,</a:t>
            </a:r>
            <a:r>
              <a:rPr lang="bn-BD" dirty="0"/>
              <a:t>ফকিরহাট</a:t>
            </a:r>
            <a:r>
              <a:rPr lang="en-US" dirty="0"/>
              <a:t>,</a:t>
            </a:r>
            <a:r>
              <a:rPr lang="bn-BD" dirty="0"/>
              <a:t>বাগেরহাট </a:t>
            </a:r>
            <a:r>
              <a:rPr lang="hi-IN" dirty="0"/>
              <a:t>।</a:t>
            </a:r>
            <a:endParaRPr lang="en-US" dirty="0"/>
          </a:p>
          <a:p>
            <a:pPr marL="0" indent="0" algn="ctr">
              <a:buNone/>
            </a:pPr>
            <a:r>
              <a:rPr lang="bn-BD" dirty="0"/>
              <a:t>মোবাঃ০১৯২৫</a:t>
            </a:r>
            <a:r>
              <a:rPr lang="en-US" dirty="0"/>
              <a:t>-</a:t>
            </a:r>
            <a:r>
              <a:rPr lang="bn-BD" dirty="0"/>
              <a:t>৩৬৩১৯৯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5100" y="228600"/>
            <a:ext cx="37338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6495"/>
            <a:ext cx="4893860" cy="6397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ছবিগুলো লক্ষ  করঃ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hoidmia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4612664" cy="2667000"/>
          </a:xfrm>
          <a:prstGeom prst="rect">
            <a:avLst/>
          </a:prstGeom>
        </p:spPr>
      </p:pic>
      <p:pic>
        <p:nvPicPr>
          <p:cNvPr id="12" name="Picture 11" descr="shoidmin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987823"/>
            <a:ext cx="4038600" cy="2669777"/>
          </a:xfrm>
          <a:prstGeom prst="rect">
            <a:avLst/>
          </a:prstGeom>
        </p:spPr>
      </p:pic>
      <p:pic>
        <p:nvPicPr>
          <p:cNvPr id="13" name="Picture 12" descr="shrit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943349"/>
            <a:ext cx="4612664" cy="2609851"/>
          </a:xfrm>
          <a:prstGeom prst="rect">
            <a:avLst/>
          </a:prstGeom>
        </p:spPr>
      </p:pic>
      <p:pic>
        <p:nvPicPr>
          <p:cNvPr id="14" name="Picture 13" descr="the-national-memoria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943349"/>
            <a:ext cx="4038600" cy="26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শ্রেনিঃ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তৃতীয়  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pPr marL="0" indent="0"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মাল্যদান 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382000" cy="3200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লেখকঃ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রণেশ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দাসগুপ্ত।  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১৯১২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সা্লের ১২ই জানুয়ারী ।  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মৃত্যুঃ ১৯৯৭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সালের ৪ঠা নভেম্বর । 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কয়েকটি গ্রন্থঃ শিল্পীর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সবাধীনার প্রশ্নে, উপন্যাসের শিল্প রুপ ইত্যাদি। </a:t>
            </a:r>
          </a:p>
        </p:txBody>
      </p:sp>
      <p:pic>
        <p:nvPicPr>
          <p:cNvPr id="4" name="Picture 3" descr="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024" y="0"/>
            <a:ext cx="2590800" cy="28067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752600" y="609600"/>
            <a:ext cx="3886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লেখক পরিচিতি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350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হিংস্র </a:t>
            </a:r>
            <a:r>
              <a:rPr lang="bn-BD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পাকিস্থানি হানাদার বাহিনী ও স্থানীয় আলবদর রাজাকাররা গ্রামের পর গ্রামে হত্যাযজ্ঞ চালিয়েছে। প্রায় প্রত্যেকটা মহকুমায়  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কয়েকটা করে বধ্যভূমি তৈরী হয়েছিল। </a:t>
            </a:r>
          </a:p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ar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0" y="3352800"/>
            <a:ext cx="4378046" cy="2876550"/>
          </a:xfrm>
          <a:prstGeom prst="rect">
            <a:avLst/>
          </a:prstGeom>
        </p:spPr>
      </p:pic>
      <p:pic>
        <p:nvPicPr>
          <p:cNvPr id="5" name="Picture 4" descr="war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352800"/>
            <a:ext cx="419845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104774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স্বাধীনতার ঠিক পরেই এই বধ্যভূমিগুলোতে  চিহ্নের খোঁজ করা হয়। পরে এই বধ্যভূমিগুলো হলো শহীদভূমি।  </a:t>
            </a:r>
            <a:endParaRPr lang="bn-BD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ar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3057525" cy="2190750"/>
          </a:xfrm>
          <a:prstGeom prst="rect">
            <a:avLst/>
          </a:prstGeom>
        </p:spPr>
      </p:pic>
      <p:pic>
        <p:nvPicPr>
          <p:cNvPr id="5" name="Picture 4" descr="war-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8493" y="1600200"/>
            <a:ext cx="3325504" cy="2190750"/>
          </a:xfrm>
          <a:prstGeom prst="rect">
            <a:avLst/>
          </a:prstGeom>
        </p:spPr>
      </p:pic>
      <p:pic>
        <p:nvPicPr>
          <p:cNvPr id="6" name="Picture 5" descr="images_0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191000"/>
            <a:ext cx="3057525" cy="2171699"/>
          </a:xfrm>
          <a:prstGeom prst="rect">
            <a:avLst/>
          </a:prstGeom>
        </p:spPr>
      </p:pic>
      <p:pic>
        <p:nvPicPr>
          <p:cNvPr id="8" name="Picture 7" descr="images_02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4114800"/>
            <a:ext cx="3352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762000"/>
            <a:ext cx="6553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বাঙ্গালী জাতির </a:t>
            </a:r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কালো রাত বলা হয়  কত তারিখ কে?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১৯৭১ সালের ২৫শে মার্চের  রাতকে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war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667000"/>
            <a:ext cx="5181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2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76199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কালরাতের </a:t>
            </a:r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কিছু চিত্রঃ </a:t>
            </a:r>
            <a:endParaRPr lang="en-US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_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162175"/>
            <a:ext cx="2514600" cy="1724025"/>
          </a:xfrm>
          <a:prstGeom prst="rect">
            <a:avLst/>
          </a:prstGeom>
        </p:spPr>
      </p:pic>
      <p:pic>
        <p:nvPicPr>
          <p:cNvPr id="6" name="Picture 5" descr="images_07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209800"/>
            <a:ext cx="2628900" cy="1733550"/>
          </a:xfrm>
          <a:prstGeom prst="rect">
            <a:avLst/>
          </a:prstGeom>
        </p:spPr>
      </p:pic>
      <p:pic>
        <p:nvPicPr>
          <p:cNvPr id="7" name="Picture 6" descr="images_08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199" y="2162176"/>
            <a:ext cx="3276601" cy="1866900"/>
          </a:xfrm>
          <a:prstGeom prst="rect">
            <a:avLst/>
          </a:prstGeom>
        </p:spPr>
      </p:pic>
      <p:pic>
        <p:nvPicPr>
          <p:cNvPr id="8" name="Picture 7" descr="images_02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4343400"/>
            <a:ext cx="2514600" cy="1714500"/>
          </a:xfrm>
          <a:prstGeom prst="rect">
            <a:avLst/>
          </a:prstGeom>
        </p:spPr>
      </p:pic>
      <p:pic>
        <p:nvPicPr>
          <p:cNvPr id="9" name="Picture 8" descr="images_01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9400" y="4343400"/>
            <a:ext cx="2628900" cy="1714500"/>
          </a:xfrm>
          <a:prstGeom prst="rect">
            <a:avLst/>
          </a:prstGeom>
        </p:spPr>
      </p:pic>
      <p:pic>
        <p:nvPicPr>
          <p:cNvPr id="10" name="Picture 9" descr="images_02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1198" y="4343400"/>
            <a:ext cx="3276601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183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Mangal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বুদ্ধিজীবি দিবস কত  তারিখ?     </vt:lpstr>
      <vt:lpstr>      বাংলাদেশ স্বাধীনতা অর্জন   করে কত সালের কত তারিখে?       </vt:lpstr>
      <vt:lpstr>      </vt:lpstr>
      <vt:lpstr>PowerPoint Presentation</vt:lpstr>
      <vt:lpstr>PowerPoint Presentation</vt:lpstr>
      <vt:lpstr>PowerPoint Presentation</vt:lpstr>
      <vt:lpstr> সবাইকে ধন্যবাদ।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MULTIMEDIA</cp:lastModifiedBy>
  <cp:revision>186</cp:revision>
  <dcterms:created xsi:type="dcterms:W3CDTF">2013-07-16T07:15:28Z</dcterms:created>
  <dcterms:modified xsi:type="dcterms:W3CDTF">2020-10-17T04:26:36Z</dcterms:modified>
</cp:coreProperties>
</file>