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70" r:id="rId2"/>
    <p:sldId id="257" r:id="rId3"/>
    <p:sldId id="265" r:id="rId4"/>
    <p:sldId id="263" r:id="rId5"/>
    <p:sldId id="267" r:id="rId6"/>
    <p:sldId id="268" r:id="rId7"/>
    <p:sldId id="26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70-009C-467E-BCB4-46AF8BB31A4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87D10-2047-49F4-8609-C8860B3D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87D10-2047-49F4-8609-C8860B3D68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8247"/>
            <a:ext cx="9144000" cy="6744750"/>
          </a:xfrm>
          <a:prstGeom prst="rect">
            <a:avLst/>
          </a:prstGeom>
          <a:noFill/>
          <a:ln w="215900">
            <a:solidFill>
              <a:srgbClr val="7030A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152400" y="152400"/>
            <a:ext cx="8839200" cy="6477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457200"/>
            <a:ext cx="6781800" cy="3505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0767224">
            <a:off x="2857498" y="4176581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215317"/>
            <a:ext cx="2971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 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24099" y="583442"/>
            <a:ext cx="3810001" cy="15240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5552" y="4648200"/>
            <a:ext cx="71002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অংকদ্বয়ের  সমষ্ট 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। অংকদ্বয় স্থান বিনিময় করলে যে সংখ্যা পাওয়া যায় তা প্রদত্ত সংখ্যা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হবে । সংখ্যাটি নির্ণয় কর।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82110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412745">
            <a:off x="2057400" y="416171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457200"/>
            <a:ext cx="5981700" cy="2743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87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4201" y="304800"/>
            <a:ext cx="3142396" cy="1752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পরিচিতি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917864" y="3536373"/>
            <a:ext cx="3352800" cy="2667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i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Gmail: kailashroy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8297" y="3536373"/>
            <a:ext cx="3753703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৯ম</a:t>
            </a:r>
          </a:p>
          <a:p>
            <a:pPr algn="ctr"/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bn-BD" i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একঘাত সমীকরনের সমাধান</a:t>
            </a:r>
          </a:p>
          <a:p>
            <a:pPr algn="ctr"/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/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60946" y="1295400"/>
            <a:ext cx="1735592" cy="1905001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E:\লগো LOGO\বাতায়ন লগো\k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976" y="1181858"/>
            <a:ext cx="1447800" cy="175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1141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6109" y="941527"/>
            <a:ext cx="3733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7018" y="2479596"/>
            <a:ext cx="596438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8" y="3581400"/>
            <a:ext cx="59643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একঘাত সমীকরন গঠন করতে পারবে।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7018" y="4267200"/>
            <a:ext cx="596438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একঘাত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সমীকরনের সমাধান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79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73540"/>
            <a:ext cx="2133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914400" y="2590800"/>
            <a:ext cx="6470176" cy="19812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একঘাত সমীকরনের সমাধান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1490" y="900545"/>
            <a:ext cx="597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/>
              <a:t>এক ঘাত সমীকরন</a:t>
            </a:r>
            <a:endParaRPr lang="en-US" sz="4800" u="sng" dirty="0"/>
          </a:p>
        </p:txBody>
      </p:sp>
      <p:sp>
        <p:nvSpPr>
          <p:cNvPr id="9" name="Rectangle 8"/>
          <p:cNvSpPr/>
          <p:nvPr/>
        </p:nvSpPr>
        <p:spPr>
          <a:xfrm>
            <a:off x="2762143" y="2313336"/>
            <a:ext cx="746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38400" y="3115014"/>
                <a:ext cx="2789171" cy="37702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30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115014"/>
                <a:ext cx="2789171" cy="3770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91524" y="2072588"/>
                <a:ext cx="916854" cy="61664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24" y="2072588"/>
                <a:ext cx="916854" cy="6166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77144" y="2091291"/>
                <a:ext cx="911403" cy="612796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BD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144" y="2091291"/>
                <a:ext cx="911403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556089" y="2166857"/>
            <a:ext cx="55379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=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611795" y="2082504"/>
            <a:ext cx="5537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১।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34683" y="3115014"/>
            <a:ext cx="5537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/>
              <a:t>২</a:t>
            </a:r>
            <a:r>
              <a:rPr lang="bn-BD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75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22" grpId="0" animBg="1"/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1999"/>
            <a:ext cx="2286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u="sng" dirty="0" smtClean="0"/>
              <a:t>কাজ ১.</a:t>
            </a:r>
            <a:endParaRPr lang="en-US" sz="4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7826991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একক স্থানীয় অংকটি দশক স্থানীয় অংক অপেক্ষা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বেশী। অংকদ্বয় স্থান বিনিময় করলে যে সংখ্যা পাওয়া যায় তা প্রদত্ত সংখ্যার দ্বিগুন অপেক্ষা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 হবে । সংখ্যাটি নির্ণয় কর।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585" y="376071"/>
            <a:ext cx="1981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86934"/>
            <a:ext cx="670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মনেকরি, দশক স্থানীয় অংকটি </a:t>
            </a:r>
            <a:r>
              <a:rPr lang="en-US" dirty="0" smtClean="0"/>
              <a:t>x</a:t>
            </a:r>
            <a:r>
              <a:rPr lang="bn-BD" dirty="0" smtClean="0"/>
              <a:t> এবং একক স্থানীয় অংক </a:t>
            </a:r>
            <a:r>
              <a:rPr lang="en-US" dirty="0" smtClean="0"/>
              <a:t>x+2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711362"/>
            <a:ext cx="670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অতএব, সংখ্যাটি </a:t>
            </a:r>
            <a:r>
              <a:rPr lang="en-US" dirty="0" smtClean="0"/>
              <a:t>10x+(x+2)</a:t>
            </a:r>
            <a:r>
              <a:rPr lang="bn-BD" dirty="0"/>
              <a:t> </a:t>
            </a:r>
            <a:r>
              <a:rPr lang="bn-BD" dirty="0" smtClean="0"/>
              <a:t> বা, </a:t>
            </a:r>
            <a:r>
              <a:rPr lang="en-US" dirty="0" smtClean="0"/>
              <a:t>11x+2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235790"/>
            <a:ext cx="670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অংকদ্বয় স্থান বিনিময় করলে সংখ্যাটি হবে </a:t>
            </a:r>
            <a:r>
              <a:rPr lang="en-US" dirty="0" smtClean="0"/>
              <a:t>10(x+2)+x</a:t>
            </a:r>
            <a:r>
              <a:rPr lang="bn-BD" dirty="0" smtClean="0"/>
              <a:t>  বা, </a:t>
            </a:r>
            <a:r>
              <a:rPr lang="en-US" dirty="0" smtClean="0"/>
              <a:t>11x+20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760218"/>
            <a:ext cx="4800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প্রশ্নমতে,  </a:t>
            </a:r>
            <a:r>
              <a:rPr lang="en-US" dirty="0" smtClean="0"/>
              <a:t>11x+20 = 2(11x+2)-6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284646"/>
            <a:ext cx="4800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বা,  </a:t>
            </a:r>
            <a:r>
              <a:rPr lang="en-US" dirty="0" smtClean="0"/>
              <a:t>11x+20 = 22x+4 -6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809074"/>
            <a:ext cx="480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বা,  </a:t>
            </a:r>
            <a:r>
              <a:rPr lang="en-US" dirty="0" smtClean="0"/>
              <a:t>22x-11x = 20+6-4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7770" y="4287926"/>
            <a:ext cx="480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বা,  </a:t>
            </a:r>
            <a:r>
              <a:rPr lang="en-US" dirty="0" smtClean="0"/>
              <a:t>11x = 22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7340" y="4766778"/>
            <a:ext cx="480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বা,  </a:t>
            </a:r>
            <a:r>
              <a:rPr lang="en-US" dirty="0" smtClean="0"/>
              <a:t>x = 2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6910" y="5245630"/>
                <a:ext cx="4800600" cy="428964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BD" b="0" i="1" smtClean="0">
                        <a:latin typeface="Cambria Math"/>
                        <a:ea typeface="Cambria Math"/>
                      </a:rPr>
                      <m:t>সংখ্যাটি</m:t>
                    </m:r>
                    <m:r>
                      <a:rPr lang="bn-BD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dirty="0" smtClean="0"/>
                  <a:t>  </a:t>
                </a:r>
                <a:r>
                  <a:rPr lang="en-US" dirty="0" smtClean="0"/>
                  <a:t>11x + 2 = 11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2+2 =24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10" y="5245630"/>
                <a:ext cx="4800600" cy="428964"/>
              </a:xfrm>
              <a:prstGeom prst="rect">
                <a:avLst/>
              </a:prstGeom>
              <a:blipFill rotWithShape="1">
                <a:blip r:embed="rId2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67770" y="5909974"/>
                <a:ext cx="3386920" cy="42896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BD" b="0" i="1" smtClean="0">
                        <a:latin typeface="Cambria Math"/>
                        <a:ea typeface="Cambria Math"/>
                      </a:rPr>
                      <m:t>প্রদত্ত</m:t>
                    </m:r>
                    <m:r>
                      <a:rPr lang="bn-BD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b="0" i="1" smtClean="0">
                        <a:latin typeface="Cambria Math"/>
                        <a:ea typeface="Cambria Math"/>
                      </a:rPr>
                      <m:t>সংখ্যাটি</m:t>
                    </m:r>
                    <m:r>
                      <a:rPr lang="bn-BD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dirty="0" smtClean="0"/>
                  <a:t>  </a:t>
                </a:r>
                <a:r>
                  <a:rPr lang="en-US" dirty="0" smtClean="0"/>
                  <a:t>24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0" y="5909974"/>
                <a:ext cx="3386920" cy="428964"/>
              </a:xfrm>
              <a:prstGeom prst="rect">
                <a:avLst/>
              </a:prstGeom>
              <a:blipFill rotWithShape="1">
                <a:blip r:embed="rId3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3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55412"/>
            <a:ext cx="297180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</a:t>
            </a:r>
            <a:endParaRPr lang="en-US" sz="3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4038600"/>
            <a:ext cx="70866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একক স্থানীয় অংকটি দশক স্থানীয় অংক অপেক্ষা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4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বেশী। অংকদ্বয় স্থান বিনিময় করলে যে সংখ্যা পাওয়া যায় তা প্রদত্ত সংখ্যার দ্বিগুন অপেক্ষা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হবে । সংখ্যাটি নির্ণয়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67200" y="838200"/>
            <a:ext cx="3657600" cy="2133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7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37624"/>
            <a:ext cx="2819400" cy="8002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কাজঃ 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86200" y="694843"/>
            <a:ext cx="3505200" cy="2286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8713" y="4137546"/>
            <a:ext cx="72009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অংকদ্বয়ের  সমষ্ট 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অংকদ্বয় স্থান বিনিময় করলে যে সংখ্যা পাওয়া যায় তা প্রদত্ত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হবে । সংখ্যাটি নির্ণয় কর।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08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/>
      <a:bodyPr wrap="square" rtlCol="0">
        <a:spAutoFit/>
      </a:bodyPr>
      <a:lstStyle>
        <a:defPPr>
          <a:defRPr sz="24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491</TotalTime>
  <Words>307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Kailash</dc:creator>
  <cp:lastModifiedBy>ismail - [2010]</cp:lastModifiedBy>
  <cp:revision>91</cp:revision>
  <dcterms:created xsi:type="dcterms:W3CDTF">2006-08-16T00:00:00Z</dcterms:created>
  <dcterms:modified xsi:type="dcterms:W3CDTF">2020-10-19T17:31:03Z</dcterms:modified>
</cp:coreProperties>
</file>