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3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9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29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969962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1143000" y="533400"/>
            <a:ext cx="5697394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5410200" y="3048000"/>
            <a:ext cx="1952779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743200"/>
            <a:ext cx="3042816" cy="284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3505200" cy="3809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144780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মামা,এক দিন তাদের বাড়িতে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 এলো।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জন্য নিয়ে এলো তার পছন্দের বিরিয়ানী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2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915704" cy="3190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5029200"/>
            <a:ext cx="3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হাত না ধুয়েই খেতে বসল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14943"/>
            <a:ext cx="3429000" cy="3080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038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মামা, অন্তুকে জোর করে টেনে তুললেন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492" y="838200"/>
            <a:ext cx="3524213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4038600"/>
            <a:ext cx="393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হাত ধোয়ালেন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373374"/>
            <a:ext cx="4484693" cy="349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257800"/>
            <a:ext cx="415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তাকে খেতে দিলেন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824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524000"/>
            <a:ext cx="291639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343400"/>
            <a:ext cx="693420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অন্তুকে দেখতে তার মামা এসেছিল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মামা বিরিয়ানী এনেছিল।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133600"/>
            <a:ext cx="70104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ভাল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3276600"/>
            <a:ext cx="7315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অন্তুকে দেখার জন্য কে এসেছিল? কি নিয়ে এসেছিল?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457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4439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4635714" cy="6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7543800" cy="33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06526" y="2429043"/>
            <a:ext cx="348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অস্থির, অশান্ত, চটপটে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802" y="3125475"/>
            <a:ext cx="224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সুবাস, সৌরভ 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962400"/>
            <a:ext cx="339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0320" y="4716475"/>
            <a:ext cx="267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078572" cy="5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0" y="5113340"/>
            <a:ext cx="1271429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0" y="3743640"/>
            <a:ext cx="1278572" cy="6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9" y="2078700"/>
            <a:ext cx="1257143" cy="619048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5715000" y="21336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                                   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057400"/>
            <a:ext cx="224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10000"/>
            <a:ext cx="264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1" y="5105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2057400"/>
            <a:ext cx="111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886200"/>
            <a:ext cx="155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5181600"/>
            <a:ext cx="873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135" y="2773199"/>
            <a:ext cx="486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 চেয়ে চিতার আগুন 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9161" y="4500171"/>
            <a:ext cx="423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উত্তরাঞ্চলে বাস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5867400"/>
            <a:ext cx="371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 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133600" y="21336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562600" y="38862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133600" y="38862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638800" y="51816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209800" y="5257800"/>
            <a:ext cx="762000" cy="504813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875" y="559558"/>
            <a:ext cx="2108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08" y="0"/>
            <a:ext cx="9403308" cy="6847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517659" y="1514038"/>
            <a:ext cx="113617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1" y="1498744"/>
            <a:ext cx="129540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2603" y="1469311"/>
            <a:ext cx="113617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1469310"/>
            <a:ext cx="1451386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488448"/>
            <a:ext cx="12315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খেলা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1" y="1516117"/>
            <a:ext cx="11169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306" y="1641609"/>
            <a:ext cx="8154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292" y="1490849"/>
            <a:ext cx="12257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সুগন্ধটা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1447800"/>
            <a:ext cx="152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547E-6 L -0.41441 0.159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185 L 0.05834 0.276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00809 L -0.00278 0.396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9 0.00672 L -0.06632 0.5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828800"/>
            <a:ext cx="32857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E44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4400" b="1" dirty="0">
              <a:solidFill>
                <a:srgbClr val="E44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E44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শ্রেণি </a:t>
            </a:r>
          </a:p>
          <a:p>
            <a:pPr algn="ctr"/>
            <a:r>
              <a:rPr lang="bn-IN" sz="4400" b="1" dirty="0">
                <a:solidFill>
                  <a:srgbClr val="E44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৪৮  পৃষ্ঠা বের </a:t>
            </a:r>
            <a:r>
              <a:rPr lang="bn-IN" sz="4400" b="1" dirty="0" smtClean="0">
                <a:solidFill>
                  <a:srgbClr val="E44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solidFill>
                <a:srgbClr val="E44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-10-01_10-25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3048000" cy="400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557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4187" y="457200"/>
            <a:ext cx="281679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altLang="en-US" sz="6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bn-BD" altLang="en-US" sz="6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51054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০১৭১৫৮৩৮৪৯৬ 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p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1905000" cy="232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নিরবে মনযোগ দিয়ে পড়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343400" cy="3555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457200"/>
            <a:ext cx="5015552" cy="16683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685800"/>
            <a:ext cx="3769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GB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57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28800" y="2209800"/>
            <a:ext cx="430306" cy="381000"/>
          </a:xfrm>
          <a:prstGeom prst="chevr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133600"/>
            <a:ext cx="620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সময় হাত পরিষ্কার না রাখলে কী হয় ?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180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33600" y="4191000"/>
            <a:ext cx="430306" cy="457200"/>
          </a:xfrm>
          <a:prstGeom prst="chevr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6641" y="4249271"/>
            <a:ext cx="5419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অভ্যাস করলে অসুখ-বিসুখ অনেক কমে যায় 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82000" y="457200"/>
            <a:ext cx="19334" cy="5737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11990" y="381000"/>
            <a:ext cx="22410" cy="6060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10600" y="609600"/>
            <a:ext cx="21008" cy="5508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76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5869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tus Flower – Like Barley Bending">
            <a:extLst>
              <a:ext uri="{FF2B5EF4-FFF2-40B4-BE49-F238E27FC236}">
                <a16:creationId xmlns:a16="http://schemas.microsoft.com/office/drawing/2014/main" xmlns="" id="{6E13F771-E846-45EA-9CE4-77866FAA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698396" cy="4209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11949C2-3FCA-4529-BD0F-9AF74195A287}"/>
              </a:ext>
            </a:extLst>
          </p:cNvPr>
          <p:cNvSpPr/>
          <p:nvPr/>
        </p:nvSpPr>
        <p:spPr>
          <a:xfrm>
            <a:off x="609600" y="2057400"/>
            <a:ext cx="4568474" cy="3874422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5BF6B4-02BD-4090-9088-891D075546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683" r="13238"/>
          <a:stretch/>
        </p:blipFill>
        <p:spPr>
          <a:xfrm>
            <a:off x="5410200" y="762000"/>
            <a:ext cx="3102507" cy="3131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895600"/>
            <a:ext cx="4572000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হাত ধুয়ে নাও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 খুব হাসিখুশি--------মামা ওর হাত চেপে ধরলেন।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9851" y="609600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5400" b="1" dirty="0" err="1" smtClean="0">
                <a:ln w="11430"/>
                <a:solidFill>
                  <a:srgbClr val="77792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altLang="en-US" sz="5400" b="1" dirty="0" smtClean="0">
                <a:ln w="11430"/>
                <a:solidFill>
                  <a:srgbClr val="77792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altLang="en-US" sz="5400" b="1" dirty="0">
              <a:ln w="11430"/>
              <a:solidFill>
                <a:srgbClr val="77792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1143000" cy="15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0960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1265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3048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49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সারাদিন কত কাজ করি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273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বাগানে কাজ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2971800" cy="2332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3352800"/>
            <a:ext cx="31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গাছ থেকে ফল পাড়ি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962400"/>
            <a:ext cx="2953228" cy="1998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914400" y="6019800"/>
            <a:ext cx="257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ধুলা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015335"/>
            <a:ext cx="276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 কাজে সাহায্য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971800" cy="1951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4038600" y="137160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এমনি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খেতে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4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280" y="1984943"/>
            <a:ext cx="3576920" cy="3196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4191000"/>
            <a:ext cx="249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খেতে বসব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362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আমরা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09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7245" y="1752600"/>
            <a:ext cx="4434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 হাত ধুয়ে নাও</a:t>
            </a:r>
            <a:r>
              <a:rPr lang="en-GB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1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670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১.১.১. যুক্তব্যঞ্জন সহযোগে গঠিত শব্দ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১.২.১. উচ্চারিত পঠিত বাক্য শুনে বলতে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১.৩.৬.  শুদ্ধউচ্চারণে প্রশ্ন করতে ও উত্তর দিতে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১.৫.১.  পাঠে ব্যবহৃত শব্দ দিয়ে নতুন নতুন বাক্য লিখতে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1737" y="2743199"/>
            <a:ext cx="10236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2209800"/>
            <a:ext cx="0" cy="3384645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3956" y="2729438"/>
            <a:ext cx="10236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057400" y="533400"/>
            <a:ext cx="3657600" cy="1676400"/>
            <a:chOff x="2057400" y="533400"/>
            <a:chExt cx="3657600" cy="1676400"/>
          </a:xfrm>
        </p:grpSpPr>
        <p:sp>
          <p:nvSpPr>
            <p:cNvPr id="8" name="Oval 7"/>
            <p:cNvSpPr/>
            <p:nvPr/>
          </p:nvSpPr>
          <p:spPr>
            <a:xfrm>
              <a:off x="2209800" y="685800"/>
              <a:ext cx="3276600" cy="1371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ফলঃ</a:t>
              </a:r>
              <a:endPara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533400"/>
              <a:ext cx="3657600" cy="16764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74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4742729" cy="3836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518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ছেলে, পড়াশোনাও ভালো কিন্তু একটু চঞ্চল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609600"/>
            <a:ext cx="2048434" cy="2664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53200" y="3276600"/>
            <a:ext cx="120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334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center service</dc:creator>
  <cp:lastModifiedBy>IT center service</cp:lastModifiedBy>
  <cp:revision>45</cp:revision>
  <dcterms:created xsi:type="dcterms:W3CDTF">2006-08-16T00:00:00Z</dcterms:created>
  <dcterms:modified xsi:type="dcterms:W3CDTF">2020-10-01T19:16:32Z</dcterms:modified>
</cp:coreProperties>
</file>